
<file path=[Content_Types].xml><?xml version="1.0" encoding="utf-8"?>
<Types xmlns="http://schemas.openxmlformats.org/package/2006/content-types">
  <Default Extension="png" ContentType="image/png"/>
  <Default Extension="svg" ContentType="image/svg+xml"/>
  <Default Extension="glb" ContentType="model/gltf.binary"/>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5"/>
  </p:notesMasterIdLst>
  <p:sldIdLst>
    <p:sldId id="256" r:id="rId2"/>
    <p:sldId id="316" r:id="rId3"/>
    <p:sldId id="308" r:id="rId4"/>
    <p:sldId id="272" r:id="rId5"/>
    <p:sldId id="346" r:id="rId6"/>
    <p:sldId id="319" r:id="rId7"/>
    <p:sldId id="309" r:id="rId8"/>
    <p:sldId id="347" r:id="rId9"/>
    <p:sldId id="260" r:id="rId10"/>
    <p:sldId id="348" r:id="rId11"/>
    <p:sldId id="349" r:id="rId12"/>
    <p:sldId id="350" r:id="rId13"/>
    <p:sldId id="359" r:id="rId14"/>
    <p:sldId id="352" r:id="rId15"/>
    <p:sldId id="326" r:id="rId16"/>
    <p:sldId id="360" r:id="rId17"/>
    <p:sldId id="361" r:id="rId18"/>
    <p:sldId id="362" r:id="rId19"/>
    <p:sldId id="363" r:id="rId20"/>
    <p:sldId id="364" r:id="rId21"/>
    <p:sldId id="365" r:id="rId22"/>
    <p:sldId id="366" r:id="rId23"/>
    <p:sldId id="367" r:id="rId24"/>
    <p:sldId id="264" r:id="rId25"/>
    <p:sldId id="267" r:id="rId26"/>
    <p:sldId id="373" r:id="rId27"/>
    <p:sldId id="371" r:id="rId28"/>
    <p:sldId id="372" r:id="rId29"/>
    <p:sldId id="374" r:id="rId30"/>
    <p:sldId id="280" r:id="rId31"/>
    <p:sldId id="263" r:id="rId32"/>
    <p:sldId id="275" r:id="rId33"/>
    <p:sldId id="279" r:id="rId34"/>
  </p:sldIdLst>
  <p:sldSz cx="9144000" cy="5143500" type="screen16x9"/>
  <p:notesSz cx="6858000" cy="9144000"/>
  <p:embeddedFontLst>
    <p:embeddedFont>
      <p:font typeface="Aharoni" panose="02010803020104030203" pitchFamily="2" charset="-79"/>
      <p:bold r:id="rId36"/>
    </p:embeddedFont>
    <p:embeddedFont>
      <p:font typeface="Amatic SC" panose="020B0604020202020204" charset="-79"/>
      <p:regular r:id="rId37"/>
      <p:bold r:id="rId38"/>
    </p:embeddedFont>
    <p:embeddedFont>
      <p:font typeface="Bahnschrift Light" panose="020B0502040204020203" pitchFamily="34" charset="0"/>
      <p:regular r:id="rId39"/>
    </p:embeddedFont>
    <p:embeddedFont>
      <p:font typeface="Bahnschrift SemiLight" panose="020B0502040204020203" pitchFamily="34" charset="0"/>
      <p:regular r:id="rId40"/>
    </p:embeddedFon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Fjalla One" panose="020B0604020202020204" charset="0"/>
      <p:regular r:id="rId49"/>
    </p:embeddedFont>
    <p:embeddedFont>
      <p:font typeface="Matura MT Script Capitals" panose="03020802060602070202" pitchFamily="66" charset="0"/>
      <p:regular r:id="rId50"/>
    </p:embeddedFont>
    <p:embeddedFont>
      <p:font typeface="Montserrat" panose="020B0604020202020204" charset="0"/>
      <p:regular r:id="rId51"/>
      <p:bold r:id="rId52"/>
      <p:italic r:id="rId53"/>
      <p:boldItalic r:id="rId54"/>
    </p:embeddedFont>
    <p:embeddedFont>
      <p:font typeface="Montserrat Medium" panose="020B0604020202020204" charset="0"/>
      <p:regular r:id="rId55"/>
      <p:bold r:id="rId56"/>
      <p:italic r:id="rId57"/>
      <p:boldItalic r:id="rId58"/>
    </p:embeddedFont>
    <p:embeddedFont>
      <p:font typeface="Oswald Medium" panose="020B0604020202020204" charset="0"/>
      <p:regular r:id="rId59"/>
      <p:bold r:id="rId60"/>
    </p:embeddedFont>
    <p:embeddedFont>
      <p:font typeface="Oswald SemiBold" panose="020B0604020202020204" charset="0"/>
      <p:regular r:id="rId61"/>
      <p:bold r:id="rId62"/>
    </p:embeddedFont>
    <p:embeddedFont>
      <p:font typeface="Robot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 Uppuluri" initials="KU" lastIdx="1" clrIdx="0">
    <p:extLst>
      <p:ext uri="{19B8F6BF-5375-455C-9EA6-DF929625EA0E}">
        <p15:presenceInfo xmlns:p15="http://schemas.microsoft.com/office/powerpoint/2012/main" userId="S-1-5-21-744801994-1817795561-2624298448-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0D835E-F46D-4C0F-ABF9-5D495A6CDA46}">
  <a:tblStyle styleId="{630D835E-F46D-4C0F-ABF9-5D495A6CD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6A8C7E-D100-4D42-955B-ACAEE21BAB2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snapToGrid="0">
      <p:cViewPr varScale="1">
        <p:scale>
          <a:sx n="112" d="100"/>
          <a:sy n="112" d="100"/>
        </p:scale>
        <p:origin x="307"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98e5f90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98e5f9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08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a9b9cfb6b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a9b9cfb6b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59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8c1997cbfd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8c1997cbfd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101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698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259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338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3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17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386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467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12fb63ab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12fb63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a9b9cfb6b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a9b9cfb6b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8c1997cbfd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8c1997cbfd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12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ab0d45405a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ab0d45405a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30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aaff169db5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aaff169db5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541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12fb63ab0_0_2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12fb63ab0_0_2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72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ab0d45405a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ab0d45405a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a9b9cfb6b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a9b9cfb6b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aaff169db5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aaff169db5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30bb4f95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30bb4f9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a9b9cfb6b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a9b9cfb6b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aaff169db5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aaff169db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264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47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9b9cfb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9b9cfb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7500" y="1239750"/>
            <a:ext cx="4178100" cy="2184600"/>
          </a:xfrm>
          <a:prstGeom prst="rect">
            <a:avLst/>
          </a:prstGeom>
        </p:spPr>
        <p:txBody>
          <a:bodyPr spcFirstLastPara="1" wrap="square" lIns="91425" tIns="0" rIns="91425" bIns="0" anchor="b" anchorCtr="0">
            <a:noAutofit/>
          </a:bodyPr>
          <a:lstStyle>
            <a:lvl1pPr lvl="0">
              <a:lnSpc>
                <a:spcPct val="80000"/>
              </a:lnSpc>
              <a:spcBef>
                <a:spcPts val="0"/>
              </a:spcBef>
              <a:spcAft>
                <a:spcPts val="0"/>
              </a:spcAft>
              <a:buSzPts val="6000"/>
              <a:buNone/>
              <a:defRPr sz="60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a:endParaRPr/>
          </a:p>
        </p:txBody>
      </p:sp>
      <p:sp>
        <p:nvSpPr>
          <p:cNvPr id="10" name="Google Shape;10;p2"/>
          <p:cNvSpPr txBox="1">
            <a:spLocks noGrp="1"/>
          </p:cNvSpPr>
          <p:nvPr>
            <p:ph type="subTitle" idx="1"/>
          </p:nvPr>
        </p:nvSpPr>
        <p:spPr>
          <a:xfrm>
            <a:off x="997500" y="3457950"/>
            <a:ext cx="43638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638964" y="4296107"/>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78850" y="440475"/>
            <a:ext cx="1542000" cy="603900"/>
          </a:xfrm>
          <a:prstGeom prst="homePlate">
            <a:avLst>
              <a:gd name="adj" fmla="val 276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47325" y="1888000"/>
            <a:ext cx="1090800" cy="8481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3551601" flipH="1">
            <a:off x="6636974" y="4607028"/>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24"/>
        <p:cNvGrpSpPr/>
        <p:nvPr/>
      </p:nvGrpSpPr>
      <p:grpSpPr>
        <a:xfrm>
          <a:off x="0" y="0"/>
          <a:ext cx="0" cy="0"/>
          <a:chOff x="0" y="0"/>
          <a:chExt cx="0" cy="0"/>
        </a:xfrm>
      </p:grpSpPr>
      <p:sp>
        <p:nvSpPr>
          <p:cNvPr id="225" name="Google Shape;225;p20"/>
          <p:cNvSpPr/>
          <p:nvPr/>
        </p:nvSpPr>
        <p:spPr>
          <a:xfrm rot="-5400000">
            <a:off x="247309" y="-341540"/>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568433" y="-262489"/>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1421405" y="377745"/>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753101" y="218036"/>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14915" y="-300128"/>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5400000">
            <a:off x="929484" y="-2434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1294331" y="-154664"/>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400000">
            <a:off x="-255455" y="-260715"/>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txBox="1">
            <a:spLocks noGrp="1"/>
          </p:cNvSpPr>
          <p:nvPr>
            <p:ph type="subTitle" idx="1"/>
          </p:nvPr>
        </p:nvSpPr>
        <p:spPr>
          <a:xfrm>
            <a:off x="718125" y="2523375"/>
            <a:ext cx="2888400" cy="15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0"/>
          <p:cNvSpPr/>
          <p:nvPr/>
        </p:nvSpPr>
        <p:spPr>
          <a:xfrm flipH="1">
            <a:off x="7719914" y="4286582"/>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flipH="1">
            <a:off x="8432556" y="4460625"/>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txBox="1">
            <a:spLocks noGrp="1"/>
          </p:cNvSpPr>
          <p:nvPr>
            <p:ph type="title"/>
          </p:nvPr>
        </p:nvSpPr>
        <p:spPr>
          <a:xfrm>
            <a:off x="724800" y="951314"/>
            <a:ext cx="2995800" cy="987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263"/>
        <p:cNvGrpSpPr/>
        <p:nvPr/>
      </p:nvGrpSpPr>
      <p:grpSpPr>
        <a:xfrm>
          <a:off x="0" y="0"/>
          <a:ext cx="0" cy="0"/>
          <a:chOff x="0" y="0"/>
          <a:chExt cx="0" cy="0"/>
        </a:xfrm>
      </p:grpSpPr>
      <p:sp>
        <p:nvSpPr>
          <p:cNvPr id="264" name="Google Shape;264;p24"/>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5" name="Google Shape;265;p24"/>
          <p:cNvSpPr/>
          <p:nvPr/>
        </p:nvSpPr>
        <p:spPr>
          <a:xfrm rot="-5400000" flipH="1">
            <a:off x="-339218" y="326447"/>
            <a:ext cx="1557101" cy="893056"/>
          </a:xfrm>
          <a:custGeom>
            <a:avLst/>
            <a:gdLst/>
            <a:ahLst/>
            <a:cxnLst/>
            <a:rect l="l" t="t" r="r" b="b"/>
            <a:pathLst>
              <a:path w="51817" h="29719" extrusionOk="0">
                <a:moveTo>
                  <a:pt x="1" y="1"/>
                </a:moveTo>
                <a:lnTo>
                  <a:pt x="1" y="29719"/>
                </a:lnTo>
                <a:lnTo>
                  <a:pt x="5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rot="-5400000" flipH="1">
            <a:off x="-444227" y="1752937"/>
            <a:ext cx="1534563" cy="86514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rot="-5400000">
            <a:off x="301250" y="1634824"/>
            <a:ext cx="276158" cy="315642"/>
          </a:xfrm>
          <a:custGeom>
            <a:avLst/>
            <a:gdLst/>
            <a:ahLst/>
            <a:cxnLst/>
            <a:rect l="l" t="t" r="r" b="b"/>
            <a:pathLst>
              <a:path w="3657" h="4180" extrusionOk="0">
                <a:moveTo>
                  <a:pt x="1" y="0"/>
                </a:moveTo>
                <a:lnTo>
                  <a:pt x="1" y="4179"/>
                </a:lnTo>
                <a:lnTo>
                  <a:pt x="3656" y="210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flipH="1">
            <a:off x="-325855" y="246680"/>
            <a:ext cx="1188600" cy="1052400"/>
          </a:xfrm>
          <a:prstGeom prst="hexagon">
            <a:avLst>
              <a:gd name="adj" fmla="val 28631"/>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rot="-1826085">
            <a:off x="17866" y="1154997"/>
            <a:ext cx="610424" cy="347559"/>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11">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6" name="Google Shape;306;p27"/>
          <p:cNvSpPr/>
          <p:nvPr/>
        </p:nvSpPr>
        <p:spPr>
          <a:xfrm rot="10800000" flipH="1">
            <a:off x="-199774" y="-328465"/>
            <a:ext cx="2035800" cy="6567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609204" y="159295"/>
            <a:ext cx="330592" cy="378351"/>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7719914" y="4286582"/>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8432556" y="4460625"/>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8_1_1_1_1">
    <p:spTree>
      <p:nvGrpSpPr>
        <p:cNvPr id="1" name="Shape 342"/>
        <p:cNvGrpSpPr/>
        <p:nvPr/>
      </p:nvGrpSpPr>
      <p:grpSpPr>
        <a:xfrm>
          <a:off x="0" y="0"/>
          <a:ext cx="0" cy="0"/>
          <a:chOff x="0" y="0"/>
          <a:chExt cx="0" cy="0"/>
        </a:xfrm>
      </p:grpSpPr>
      <p:sp>
        <p:nvSpPr>
          <p:cNvPr id="343" name="Google Shape;343;p30"/>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4" name="Google Shape;344;p30"/>
          <p:cNvSpPr txBox="1">
            <a:spLocks noGrp="1"/>
          </p:cNvSpPr>
          <p:nvPr>
            <p:ph type="subTitle" idx="1"/>
          </p:nvPr>
        </p:nvSpPr>
        <p:spPr>
          <a:xfrm>
            <a:off x="1101000" y="1885950"/>
            <a:ext cx="3051900" cy="14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5" name="Google Shape;345;p30"/>
          <p:cNvSpPr/>
          <p:nvPr/>
        </p:nvSpPr>
        <p:spPr>
          <a:xfrm rot="-5400000">
            <a:off x="598924" y="-341540"/>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rot="-5400000">
            <a:off x="-183426" y="1103188"/>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1920048" y="-262489"/>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773020" y="377745"/>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03425" y="1255651"/>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2104716" y="218036"/>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109274" y="-300128"/>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283025" y="1039042"/>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rot="-5400000">
            <a:off x="1281099" y="-2434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1645947" y="-154664"/>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rot="-5400000">
            <a:off x="-277776" y="5588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rot="-5400000">
            <a:off x="-330187" y="-260715"/>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rot="-5400000">
            <a:off x="808824" y="483960"/>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CUSTOM_9">
    <p:spTree>
      <p:nvGrpSpPr>
        <p:cNvPr id="1" name="Shape 374"/>
        <p:cNvGrpSpPr/>
        <p:nvPr/>
      </p:nvGrpSpPr>
      <p:grpSpPr>
        <a:xfrm>
          <a:off x="0" y="0"/>
          <a:ext cx="0" cy="0"/>
          <a:chOff x="0" y="0"/>
          <a:chExt cx="0" cy="0"/>
        </a:xfrm>
      </p:grpSpPr>
      <p:sp>
        <p:nvSpPr>
          <p:cNvPr id="375" name="Google Shape;375;p32"/>
          <p:cNvSpPr/>
          <p:nvPr/>
        </p:nvSpPr>
        <p:spPr>
          <a:xfrm>
            <a:off x="-38100" y="838200"/>
            <a:ext cx="9182100" cy="3295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txBox="1">
            <a:spLocks noGrp="1"/>
          </p:cNvSpPr>
          <p:nvPr>
            <p:ph type="ctrTitle"/>
          </p:nvPr>
        </p:nvSpPr>
        <p:spPr>
          <a:xfrm>
            <a:off x="747450" y="1056600"/>
            <a:ext cx="4815300" cy="2763600"/>
          </a:xfrm>
          <a:prstGeom prst="rect">
            <a:avLst/>
          </a:prstGeom>
        </p:spPr>
        <p:txBody>
          <a:bodyPr spcFirstLastPara="1" wrap="square" lIns="91425" tIns="0" rIns="91425" bIns="91425" anchor="b" anchorCtr="0">
            <a:noAutofit/>
          </a:bodyPr>
          <a:lstStyle>
            <a:lvl1pPr lvl="0" rtl="0">
              <a:lnSpc>
                <a:spcPct val="90000"/>
              </a:lnSpc>
              <a:spcBef>
                <a:spcPts val="0"/>
              </a:spcBef>
              <a:spcAft>
                <a:spcPts val="0"/>
              </a:spcAft>
              <a:buClr>
                <a:schemeClr val="lt2"/>
              </a:buClr>
              <a:buSzPts val="8300"/>
              <a:buNone/>
              <a:defRPr sz="8300">
                <a:solidFill>
                  <a:schemeClr val="lt2"/>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77" name="Google Shape;377;p32"/>
          <p:cNvSpPr/>
          <p:nvPr/>
        </p:nvSpPr>
        <p:spPr>
          <a:xfrm rot="5400000">
            <a:off x="7702605" y="327998"/>
            <a:ext cx="1846110" cy="1058814"/>
          </a:xfrm>
          <a:custGeom>
            <a:avLst/>
            <a:gdLst/>
            <a:ahLst/>
            <a:cxnLst/>
            <a:rect l="l" t="t" r="r" b="b"/>
            <a:pathLst>
              <a:path w="51817" h="29719" extrusionOk="0">
                <a:moveTo>
                  <a:pt x="1" y="1"/>
                </a:moveTo>
                <a:lnTo>
                  <a:pt x="1" y="29719"/>
                </a:lnTo>
                <a:lnTo>
                  <a:pt x="5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123636" y="214382"/>
            <a:ext cx="1409100" cy="1248000"/>
          </a:xfrm>
          <a:prstGeom prst="hexagon">
            <a:avLst>
              <a:gd name="adj" fmla="val 28631"/>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rot="1825991" flipH="1">
            <a:off x="8401661" y="1367537"/>
            <a:ext cx="723684" cy="412078"/>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2464873" y="3773130"/>
            <a:ext cx="4884228" cy="2787254"/>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90348" y="4325273"/>
            <a:ext cx="509854" cy="582766"/>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882550" y="1996500"/>
            <a:ext cx="4071000" cy="111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84" name="Google Shape;384;p33"/>
          <p:cNvSpPr txBox="1">
            <a:spLocks noGrp="1"/>
          </p:cNvSpPr>
          <p:nvPr>
            <p:ph type="subTitle" idx="1"/>
          </p:nvPr>
        </p:nvSpPr>
        <p:spPr>
          <a:xfrm>
            <a:off x="1100800" y="3116400"/>
            <a:ext cx="3634500" cy="11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rgbClr val="364951"/>
              </a:buClr>
              <a:buSzPts val="1400"/>
              <a:buFont typeface="Montserrat Medium"/>
              <a:buNone/>
              <a:defRPr>
                <a:solidFill>
                  <a:srgbClr val="36495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395"/>
        <p:cNvGrpSpPr/>
        <p:nvPr/>
      </p:nvGrpSpPr>
      <p:grpSpPr>
        <a:xfrm>
          <a:off x="0" y="0"/>
          <a:ext cx="0" cy="0"/>
          <a:chOff x="0" y="0"/>
          <a:chExt cx="0" cy="0"/>
        </a:xfrm>
      </p:grpSpPr>
      <p:grpSp>
        <p:nvGrpSpPr>
          <p:cNvPr id="396" name="Google Shape;396;p35"/>
          <p:cNvGrpSpPr/>
          <p:nvPr/>
        </p:nvGrpSpPr>
        <p:grpSpPr>
          <a:xfrm>
            <a:off x="-487790" y="2270002"/>
            <a:ext cx="2261043" cy="3062648"/>
            <a:chOff x="2505100" y="1079377"/>
            <a:chExt cx="2261043" cy="3062648"/>
          </a:xfrm>
        </p:grpSpPr>
        <p:sp>
          <p:nvSpPr>
            <p:cNvPr id="397" name="Google Shape;397;p35"/>
            <p:cNvSpPr/>
            <p:nvPr/>
          </p:nvSpPr>
          <p:spPr>
            <a:xfrm rot="10800000">
              <a:off x="2605775" y="2346875"/>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rot="10800000">
              <a:off x="4017653" y="3388875"/>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rot="-5400000">
              <a:off x="2554260" y="1263642"/>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rot="-5400000">
              <a:off x="3396716" y="1819432"/>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rot="-5400000">
              <a:off x="4267178" y="2995348"/>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rot="-5400000">
              <a:off x="3228663" y="1610249"/>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rot="-5400000">
              <a:off x="3608999" y="2811129"/>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rot="-5400000">
              <a:off x="3778986" y="3202154"/>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rot="10800000">
              <a:off x="2805075" y="205890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rot="-5400000">
              <a:off x="2663249" y="1553733"/>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rot="10800000">
              <a:off x="2538350" y="312442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10800000">
              <a:off x="2505100" y="3492849"/>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10800000">
              <a:off x="3454225" y="2522325"/>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5"/>
          <p:cNvGrpSpPr/>
          <p:nvPr/>
        </p:nvGrpSpPr>
        <p:grpSpPr>
          <a:xfrm rot="10800000">
            <a:off x="7372375" y="-187448"/>
            <a:ext cx="2261043" cy="3062648"/>
            <a:chOff x="2505100" y="1079377"/>
            <a:chExt cx="2261043" cy="3062648"/>
          </a:xfrm>
        </p:grpSpPr>
        <p:sp>
          <p:nvSpPr>
            <p:cNvPr id="411" name="Google Shape;411;p35"/>
            <p:cNvSpPr/>
            <p:nvPr/>
          </p:nvSpPr>
          <p:spPr>
            <a:xfrm rot="10800000">
              <a:off x="2605775" y="2346875"/>
              <a:ext cx="966900" cy="8595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rot="10800000">
              <a:off x="4017653" y="3388875"/>
              <a:ext cx="740100" cy="5670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rot="-5400000">
              <a:off x="2554260" y="1263642"/>
              <a:ext cx="859574" cy="491043"/>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rot="-5400000">
              <a:off x="3396716" y="1819432"/>
              <a:ext cx="248591" cy="284503"/>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rot="-5400000">
              <a:off x="4267178" y="2995348"/>
              <a:ext cx="149713" cy="170739"/>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rot="-5400000">
              <a:off x="3228663" y="1610249"/>
              <a:ext cx="134422" cy="153646"/>
            </a:xfrm>
            <a:custGeom>
              <a:avLst/>
              <a:gdLst/>
              <a:ahLst/>
              <a:cxnLst/>
              <a:rect l="l" t="t" r="r" b="b"/>
              <a:pathLst>
                <a:path w="3657" h="4180" extrusionOk="0">
                  <a:moveTo>
                    <a:pt x="1" y="0"/>
                  </a:moveTo>
                  <a:lnTo>
                    <a:pt x="1" y="4179"/>
                  </a:lnTo>
                  <a:lnTo>
                    <a:pt x="3656" y="2108"/>
                  </a:lnTo>
                  <a:lnTo>
                    <a:pt x="1" y="0"/>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rot="-5400000">
              <a:off x="3608999" y="2811129"/>
              <a:ext cx="249032" cy="2065257"/>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rot="-5400000">
              <a:off x="3778986" y="3202154"/>
              <a:ext cx="1200941" cy="67880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rot="10800000">
              <a:off x="2805075" y="2058900"/>
              <a:ext cx="690600" cy="3474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rot="-5400000">
              <a:off x="2663249" y="1553733"/>
              <a:ext cx="842421" cy="476218"/>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rot="10800000">
              <a:off x="2538350" y="3124425"/>
              <a:ext cx="1530900" cy="493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rot="10800000">
              <a:off x="2505100" y="3492849"/>
              <a:ext cx="936300" cy="465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rot="10800000">
              <a:off x="3454225" y="2522325"/>
              <a:ext cx="558600" cy="4971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reative Mess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2921584" y="1556657"/>
            <a:ext cx="3337703" cy="2074607"/>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341561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5400000">
            <a:off x="3799550" y="-545200"/>
            <a:ext cx="1567200" cy="12183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5304750" y="2925700"/>
            <a:ext cx="3128700" cy="125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400"/>
              <a:buNone/>
              <a:defRPr sz="4800">
                <a:solidFill>
                  <a:schemeClr val="lt2"/>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3"/>
          <p:cNvSpPr txBox="1">
            <a:spLocks noGrp="1"/>
          </p:cNvSpPr>
          <p:nvPr>
            <p:ph type="subTitle" idx="1"/>
          </p:nvPr>
        </p:nvSpPr>
        <p:spPr>
          <a:xfrm>
            <a:off x="5667825" y="4029225"/>
            <a:ext cx="27657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3"/>
          <p:cNvSpPr txBox="1">
            <a:spLocks noGrp="1"/>
          </p:cNvSpPr>
          <p:nvPr>
            <p:ph type="title" idx="2" hasCustomPrompt="1"/>
          </p:nvPr>
        </p:nvSpPr>
        <p:spPr>
          <a:xfrm>
            <a:off x="6725025" y="1471085"/>
            <a:ext cx="1708500" cy="1371600"/>
          </a:xfrm>
          <a:prstGeom prst="rect">
            <a:avLst/>
          </a:prstGeom>
          <a:noFill/>
        </p:spPr>
        <p:txBody>
          <a:bodyPr spcFirstLastPara="1" wrap="square" lIns="91425" tIns="91425" rIns="91425" bIns="91425" anchor="t" anchorCtr="0">
            <a:noAutofit/>
          </a:bodyPr>
          <a:lstStyle>
            <a:lvl1pPr lvl="0" algn="r" rtl="0">
              <a:lnSpc>
                <a:spcPct val="115000"/>
              </a:lnSpc>
              <a:spcBef>
                <a:spcPts val="0"/>
              </a:spcBef>
              <a:spcAft>
                <a:spcPts val="0"/>
              </a:spcAft>
              <a:buSzPts val="5500"/>
              <a:buNone/>
              <a:defRPr sz="10400"/>
            </a:lvl1pPr>
            <a:lvl2pPr lvl="1"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2pPr>
            <a:lvl3pPr lvl="2"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3pPr>
            <a:lvl4pPr lvl="3"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4pPr>
            <a:lvl5pPr lvl="4"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5pPr>
            <a:lvl6pPr lvl="5"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6pPr>
            <a:lvl7pPr lvl="6"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7pPr>
            <a:lvl8pPr lvl="7"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8pPr>
            <a:lvl9pPr lvl="8" algn="ctr" rtl="0">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9pPr>
          </a:lstStyle>
          <a:p>
            <a:r>
              <a:t>xx%</a:t>
            </a:r>
          </a:p>
        </p:txBody>
      </p:sp>
      <p:sp>
        <p:nvSpPr>
          <p:cNvPr id="24" name="Google Shape;24;p3"/>
          <p:cNvSpPr/>
          <p:nvPr/>
        </p:nvSpPr>
        <p:spPr>
          <a:xfrm flipH="1">
            <a:off x="5188703" y="628026"/>
            <a:ext cx="310997" cy="354197"/>
          </a:xfrm>
          <a:custGeom>
            <a:avLst/>
            <a:gdLst/>
            <a:ahLst/>
            <a:cxnLst/>
            <a:rect l="l" t="t" r="r" b="b"/>
            <a:pathLst>
              <a:path w="4371" h="4978" extrusionOk="0">
                <a:moveTo>
                  <a:pt x="4371" y="0"/>
                </a:moveTo>
                <a:lnTo>
                  <a:pt x="1" y="2465"/>
                </a:lnTo>
                <a:lnTo>
                  <a:pt x="4371" y="4977"/>
                </a:lnTo>
                <a:lnTo>
                  <a:pt x="437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5373429" y="168477"/>
            <a:ext cx="690551" cy="788764"/>
          </a:xfrm>
          <a:custGeom>
            <a:avLst/>
            <a:gdLst/>
            <a:ahLst/>
            <a:cxnLst/>
            <a:rect l="l" t="t" r="r" b="b"/>
            <a:pathLst>
              <a:path w="15574" h="17789" extrusionOk="0">
                <a:moveTo>
                  <a:pt x="0" y="1"/>
                </a:moveTo>
                <a:lnTo>
                  <a:pt x="0" y="17789"/>
                </a:lnTo>
                <a:lnTo>
                  <a:pt x="15574" y="880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831263" y="144023"/>
            <a:ext cx="1200550" cy="685807"/>
          </a:xfrm>
          <a:custGeom>
            <a:avLst/>
            <a:gdLst/>
            <a:ahLst/>
            <a:cxnLst/>
            <a:rect l="l" t="t" r="r" b="b"/>
            <a:pathLst>
              <a:path w="27076" h="15467" extrusionOk="0">
                <a:moveTo>
                  <a:pt x="13538" y="1"/>
                </a:moveTo>
                <a:lnTo>
                  <a:pt x="1" y="7645"/>
                </a:lnTo>
                <a:lnTo>
                  <a:pt x="13538" y="15467"/>
                </a:lnTo>
                <a:lnTo>
                  <a:pt x="27076" y="7645"/>
                </a:lnTo>
                <a:lnTo>
                  <a:pt x="13538" y="1"/>
                </a:lnTo>
                <a:close/>
              </a:path>
            </a:pathLst>
          </a:custGeom>
          <a:solidFill>
            <a:srgbClr val="CAC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3551756">
            <a:off x="4891715" y="90762"/>
            <a:ext cx="1000217" cy="565307"/>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6"/>
          <p:cNvSpPr/>
          <p:nvPr/>
        </p:nvSpPr>
        <p:spPr>
          <a:xfrm rot="5400000" flipH="1">
            <a:off x="-672188" y="647876"/>
            <a:ext cx="1331100" cy="11817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flipH="1">
            <a:off x="221516" y="1667784"/>
            <a:ext cx="200219" cy="229143"/>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5400000" flipH="1">
            <a:off x="83457" y="628052"/>
            <a:ext cx="933000" cy="4737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rot="3539287">
            <a:off x="-434286" y="37833"/>
            <a:ext cx="1511792" cy="852302"/>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4800" y="951314"/>
            <a:ext cx="2995800" cy="987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7"/>
          <p:cNvSpPr txBox="1">
            <a:spLocks noGrp="1"/>
          </p:cNvSpPr>
          <p:nvPr>
            <p:ph type="body" idx="1"/>
          </p:nvPr>
        </p:nvSpPr>
        <p:spPr>
          <a:xfrm>
            <a:off x="724800" y="2150500"/>
            <a:ext cx="4286100" cy="245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0B5670"/>
              </a:buClr>
              <a:buSzPts val="1200"/>
              <a:buChar char="●"/>
              <a:defRPr sz="1600"/>
            </a:lvl1pPr>
            <a:lvl2pPr marL="914400" lvl="1" indent="-304800" rtl="0">
              <a:spcBef>
                <a:spcPts val="1600"/>
              </a:spcBef>
              <a:spcAft>
                <a:spcPts val="0"/>
              </a:spcAft>
              <a:buClr>
                <a:srgbClr val="0B5670"/>
              </a:buClr>
              <a:buSzPts val="1200"/>
              <a:buChar char="○"/>
              <a:defRPr sz="1200"/>
            </a:lvl2pPr>
            <a:lvl3pPr marL="1371600" lvl="2" indent="-304800" rtl="0">
              <a:spcBef>
                <a:spcPts val="1600"/>
              </a:spcBef>
              <a:spcAft>
                <a:spcPts val="0"/>
              </a:spcAft>
              <a:buClr>
                <a:srgbClr val="0B5670"/>
              </a:buClr>
              <a:buSzPts val="1200"/>
              <a:buChar char="■"/>
              <a:defRPr sz="1200"/>
            </a:lvl3pPr>
            <a:lvl4pPr marL="1828800" lvl="3" indent="-304800" rtl="0">
              <a:spcBef>
                <a:spcPts val="1600"/>
              </a:spcBef>
              <a:spcAft>
                <a:spcPts val="0"/>
              </a:spcAft>
              <a:buClr>
                <a:srgbClr val="0B5670"/>
              </a:buClr>
              <a:buSzPts val="1200"/>
              <a:buChar char="●"/>
              <a:defRPr sz="1200"/>
            </a:lvl4pPr>
            <a:lvl5pPr marL="2286000" lvl="4" indent="-304800" rtl="0">
              <a:spcBef>
                <a:spcPts val="1600"/>
              </a:spcBef>
              <a:spcAft>
                <a:spcPts val="0"/>
              </a:spcAft>
              <a:buClr>
                <a:srgbClr val="0B5670"/>
              </a:buClr>
              <a:buSzPts val="1200"/>
              <a:buChar char="○"/>
              <a:defRPr sz="1200"/>
            </a:lvl5pPr>
            <a:lvl6pPr marL="2743200" lvl="5" indent="-304800" rtl="0">
              <a:spcBef>
                <a:spcPts val="1600"/>
              </a:spcBef>
              <a:spcAft>
                <a:spcPts val="0"/>
              </a:spcAft>
              <a:buClr>
                <a:srgbClr val="0B5670"/>
              </a:buClr>
              <a:buSzPts val="1200"/>
              <a:buChar char="■"/>
              <a:defRPr sz="1200"/>
            </a:lvl6pPr>
            <a:lvl7pPr marL="3200400" lvl="6" indent="-304800" rtl="0">
              <a:spcBef>
                <a:spcPts val="1600"/>
              </a:spcBef>
              <a:spcAft>
                <a:spcPts val="0"/>
              </a:spcAft>
              <a:buClr>
                <a:srgbClr val="0B5670"/>
              </a:buClr>
              <a:buSzPts val="1200"/>
              <a:buChar char="●"/>
              <a:defRPr sz="1200"/>
            </a:lvl7pPr>
            <a:lvl8pPr marL="3657600" lvl="7" indent="-304800" rtl="0">
              <a:spcBef>
                <a:spcPts val="1600"/>
              </a:spcBef>
              <a:spcAft>
                <a:spcPts val="0"/>
              </a:spcAft>
              <a:buClr>
                <a:srgbClr val="0B5670"/>
              </a:buClr>
              <a:buSzPts val="1200"/>
              <a:buChar char="○"/>
              <a:defRPr sz="1200"/>
            </a:lvl8pPr>
            <a:lvl9pPr marL="4114800" lvl="8" indent="-304800" rtl="0">
              <a:spcBef>
                <a:spcPts val="1600"/>
              </a:spcBef>
              <a:spcAft>
                <a:spcPts val="1600"/>
              </a:spcAft>
              <a:buClr>
                <a:srgbClr val="0B5670"/>
              </a:buClr>
              <a:buSzPts val="1200"/>
              <a:buChar char="■"/>
              <a:defRPr sz="1200"/>
            </a:lvl9pPr>
          </a:lstStyle>
          <a:p>
            <a:endParaRPr/>
          </a:p>
        </p:txBody>
      </p:sp>
      <p:sp>
        <p:nvSpPr>
          <p:cNvPr id="60" name="Google Shape;60;p7"/>
          <p:cNvSpPr/>
          <p:nvPr/>
        </p:nvSpPr>
        <p:spPr>
          <a:xfrm rot="10800000" flipH="1">
            <a:off x="-199774" y="-328465"/>
            <a:ext cx="2035800" cy="6567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5400000" flipH="1">
            <a:off x="609204" y="159295"/>
            <a:ext cx="330592" cy="378351"/>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flipH="1">
            <a:off x="7719914" y="4286582"/>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flipH="1">
            <a:off x="8432556" y="4460625"/>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718125" y="1545000"/>
            <a:ext cx="3503100" cy="493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4900"/>
              <a:buNone/>
              <a:defRPr sz="4100">
                <a:solidFill>
                  <a:schemeClr val="lt2"/>
                </a:solidFill>
              </a:defRPr>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7" name="Google Shape;97;p9"/>
          <p:cNvSpPr txBox="1">
            <a:spLocks noGrp="1"/>
          </p:cNvSpPr>
          <p:nvPr>
            <p:ph type="subTitle" idx="1"/>
          </p:nvPr>
        </p:nvSpPr>
        <p:spPr>
          <a:xfrm>
            <a:off x="1199700" y="2245950"/>
            <a:ext cx="3021600" cy="12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300"/>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8" name="Google Shape;98;p9"/>
          <p:cNvSpPr/>
          <p:nvPr/>
        </p:nvSpPr>
        <p:spPr>
          <a:xfrm flipH="1">
            <a:off x="6381777" y="-275"/>
            <a:ext cx="2760421" cy="1583205"/>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5400000">
            <a:off x="7509411" y="526168"/>
            <a:ext cx="1846200" cy="723000"/>
          </a:xfrm>
          <a:prstGeom prst="homePlate">
            <a:avLst>
              <a:gd name="adj" fmla="val 276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3551567">
            <a:off x="6651766" y="-244298"/>
            <a:ext cx="1902168" cy="1075104"/>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rot="10800000" flipH="1">
            <a:off x="5" y="3941876"/>
            <a:ext cx="2095220" cy="1201613"/>
          </a:xfrm>
          <a:custGeom>
            <a:avLst/>
            <a:gdLst/>
            <a:ahLst/>
            <a:cxnLst/>
            <a:rect l="l" t="t" r="r" b="b"/>
            <a:pathLst>
              <a:path w="51817" h="29719" extrusionOk="0">
                <a:moveTo>
                  <a:pt x="1" y="1"/>
                </a:moveTo>
                <a:lnTo>
                  <a:pt x="1" y="29719"/>
                </a:lnTo>
                <a:lnTo>
                  <a:pt x="51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flipH="1">
            <a:off x="394274" y="4114800"/>
            <a:ext cx="527530" cy="602694"/>
          </a:xfrm>
          <a:custGeom>
            <a:avLst/>
            <a:gdLst/>
            <a:ahLst/>
            <a:cxnLst/>
            <a:rect l="l" t="t" r="r" b="b"/>
            <a:pathLst>
              <a:path w="7264" h="8299" extrusionOk="0">
                <a:moveTo>
                  <a:pt x="1" y="0"/>
                </a:moveTo>
                <a:lnTo>
                  <a:pt x="1" y="8299"/>
                </a:lnTo>
                <a:lnTo>
                  <a:pt x="7264" y="4191"/>
                </a:lnTo>
                <a:lnTo>
                  <a:pt x="1"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11"/>
          <p:cNvSpPr/>
          <p:nvPr/>
        </p:nvSpPr>
        <p:spPr>
          <a:xfrm>
            <a:off x="-123823" y="832855"/>
            <a:ext cx="2236366" cy="127755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0800000">
            <a:off x="251775" y="1396925"/>
            <a:ext cx="6093900" cy="2385900"/>
          </a:xfrm>
          <a:prstGeom prst="homePlate">
            <a:avLst>
              <a:gd name="adj" fmla="val 2760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0800000" flipH="1">
            <a:off x="2804775" y="1396925"/>
            <a:ext cx="6093900" cy="2385900"/>
          </a:xfrm>
          <a:prstGeom prst="homePlate">
            <a:avLst>
              <a:gd name="adj" fmla="val 2760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txBox="1">
            <a:spLocks noGrp="1"/>
          </p:cNvSpPr>
          <p:nvPr>
            <p:ph type="title" hasCustomPrompt="1"/>
          </p:nvPr>
        </p:nvSpPr>
        <p:spPr>
          <a:xfrm>
            <a:off x="724800" y="1735250"/>
            <a:ext cx="7694400" cy="13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8000"/>
              <a:buNone/>
              <a:defRPr sz="8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1" name="Google Shape;111;p11"/>
          <p:cNvSpPr txBox="1">
            <a:spLocks noGrp="1"/>
          </p:cNvSpPr>
          <p:nvPr>
            <p:ph type="body" idx="1"/>
          </p:nvPr>
        </p:nvSpPr>
        <p:spPr>
          <a:xfrm>
            <a:off x="724800" y="3006725"/>
            <a:ext cx="7694400" cy="4272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30200" algn="ctr" rtl="0">
              <a:spcBef>
                <a:spcPts val="1600"/>
              </a:spcBef>
              <a:spcAft>
                <a:spcPts val="0"/>
              </a:spcAft>
              <a:buSzPts val="1600"/>
              <a:buChar char="○"/>
              <a:defRPr sz="1600"/>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2" name="Google Shape;112;p11"/>
          <p:cNvSpPr/>
          <p:nvPr/>
        </p:nvSpPr>
        <p:spPr>
          <a:xfrm rot="5400000" flipH="1">
            <a:off x="-863866" y="263287"/>
            <a:ext cx="1720500" cy="15000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flipH="1">
            <a:off x="-92146" y="1351436"/>
            <a:ext cx="1210200" cy="614700"/>
          </a:xfrm>
          <a:prstGeom prst="hexagon">
            <a:avLst>
              <a:gd name="adj" fmla="val 28631"/>
              <a:gd name="vf" fmla="val 1154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3551598" flipH="1">
            <a:off x="565888" y="1028568"/>
            <a:ext cx="1088496" cy="61518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3551488" flipH="1">
            <a:off x="-1362683" y="1087836"/>
            <a:ext cx="1856165" cy="1049023"/>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0800000" flipH="1">
            <a:off x="8334004" y="2888852"/>
            <a:ext cx="1354800" cy="1204200"/>
          </a:xfrm>
          <a:prstGeom prst="hexagon">
            <a:avLst>
              <a:gd name="adj" fmla="val 28631"/>
              <a:gd name="vf" fmla="val 11547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10800000" flipH="1">
            <a:off x="6673486" y="4348844"/>
            <a:ext cx="1037100" cy="794400"/>
          </a:xfrm>
          <a:prstGeom prst="hexagon">
            <a:avLst>
              <a:gd name="adj" fmla="val 28631"/>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flipH="1">
            <a:off x="8556555" y="1370901"/>
            <a:ext cx="1204444" cy="68805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flipH="1">
            <a:off x="8441252" y="1987752"/>
            <a:ext cx="348328" cy="398649"/>
          </a:xfrm>
          <a:custGeom>
            <a:avLst/>
            <a:gdLst/>
            <a:ahLst/>
            <a:cxnLst/>
            <a:rect l="l" t="t" r="r" b="b"/>
            <a:pathLst>
              <a:path w="6763" h="7740" extrusionOk="0">
                <a:moveTo>
                  <a:pt x="6763" y="1"/>
                </a:moveTo>
                <a:lnTo>
                  <a:pt x="0" y="3918"/>
                </a:lnTo>
                <a:lnTo>
                  <a:pt x="6763" y="7740"/>
                </a:lnTo>
                <a:lnTo>
                  <a:pt x="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flipH="1">
            <a:off x="7486068" y="3963602"/>
            <a:ext cx="209780" cy="239241"/>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5400000" flipH="1">
            <a:off x="7934142" y="3539214"/>
            <a:ext cx="348946" cy="2893860"/>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0800000" flipH="1">
            <a:off x="8441896" y="2485096"/>
            <a:ext cx="967800" cy="4869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flipH="1">
            <a:off x="8427887" y="1777384"/>
            <a:ext cx="1180396" cy="667275"/>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10800000" flipH="1">
            <a:off x="7638209" y="3978332"/>
            <a:ext cx="2145000" cy="6918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10800000" flipH="1">
            <a:off x="8517945" y="4494471"/>
            <a:ext cx="1311900" cy="652800"/>
          </a:xfrm>
          <a:prstGeom prst="hexagon">
            <a:avLst>
              <a:gd name="adj" fmla="val 28631"/>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10800000" flipH="1">
            <a:off x="7793471" y="3201175"/>
            <a:ext cx="782700" cy="696600"/>
          </a:xfrm>
          <a:prstGeom prst="hexagon">
            <a:avLst>
              <a:gd name="adj" fmla="val 28631"/>
              <a:gd name="vf" fmla="val 1154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7">
    <p:spTree>
      <p:nvGrpSpPr>
        <p:cNvPr id="1" name="Shape 149"/>
        <p:cNvGrpSpPr/>
        <p:nvPr/>
      </p:nvGrpSpPr>
      <p:grpSpPr>
        <a:xfrm>
          <a:off x="0" y="0"/>
          <a:ext cx="0" cy="0"/>
          <a:chOff x="0" y="0"/>
          <a:chExt cx="0" cy="0"/>
        </a:xfrm>
      </p:grpSpPr>
      <p:sp>
        <p:nvSpPr>
          <p:cNvPr id="150" name="Google Shape;150;p14"/>
          <p:cNvSpPr txBox="1">
            <a:spLocks noGrp="1"/>
          </p:cNvSpPr>
          <p:nvPr>
            <p:ph type="title" hasCustomPrompt="1"/>
          </p:nvPr>
        </p:nvSpPr>
        <p:spPr>
          <a:xfrm>
            <a:off x="720000" y="827900"/>
            <a:ext cx="4032600" cy="619800"/>
          </a:xfrm>
          <a:prstGeom prst="rect">
            <a:avLst/>
          </a:prstGeom>
        </p:spPr>
        <p:txBody>
          <a:bodyPr spcFirstLastPara="1" wrap="square" lIns="91425" tIns="0" rIns="91425" bIns="0" anchor="ctr" anchorCtr="0">
            <a:noAutofit/>
          </a:bodyPr>
          <a:lstStyle>
            <a:lvl1pPr lvl="0" rtl="0">
              <a:spcBef>
                <a:spcPts val="0"/>
              </a:spcBef>
              <a:spcAft>
                <a:spcPts val="0"/>
              </a:spcAft>
              <a:buClr>
                <a:schemeClr val="lt2"/>
              </a:buClr>
              <a:buSzPts val="12000"/>
              <a:buNone/>
              <a:defRPr sz="4800">
                <a:solidFill>
                  <a:schemeClr val="l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51" name="Google Shape;151;p14"/>
          <p:cNvSpPr txBox="1">
            <a:spLocks noGrp="1"/>
          </p:cNvSpPr>
          <p:nvPr>
            <p:ph type="subTitle" idx="1"/>
          </p:nvPr>
        </p:nvSpPr>
        <p:spPr>
          <a:xfrm>
            <a:off x="720000" y="1414925"/>
            <a:ext cx="4029300" cy="42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2" name="Google Shape;152;p14"/>
          <p:cNvSpPr txBox="1">
            <a:spLocks noGrp="1"/>
          </p:cNvSpPr>
          <p:nvPr>
            <p:ph type="title" idx="2" hasCustomPrompt="1"/>
          </p:nvPr>
        </p:nvSpPr>
        <p:spPr>
          <a:xfrm>
            <a:off x="720000" y="2174625"/>
            <a:ext cx="4032600" cy="619800"/>
          </a:xfrm>
          <a:prstGeom prst="rect">
            <a:avLst/>
          </a:prstGeom>
        </p:spPr>
        <p:txBody>
          <a:bodyPr spcFirstLastPara="1" wrap="square" lIns="91425" tIns="0" rIns="91425" bIns="91425" anchor="ctr" anchorCtr="0">
            <a:noAutofit/>
          </a:bodyPr>
          <a:lstStyle>
            <a:lvl1pPr lvl="0" rtl="0">
              <a:spcBef>
                <a:spcPts val="0"/>
              </a:spcBef>
              <a:spcAft>
                <a:spcPts val="0"/>
              </a:spcAft>
              <a:buClr>
                <a:schemeClr val="lt2"/>
              </a:buClr>
              <a:buSzPts val="12000"/>
              <a:buNone/>
              <a:defRPr sz="4800">
                <a:solidFill>
                  <a:schemeClr val="l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53" name="Google Shape;153;p14"/>
          <p:cNvSpPr txBox="1">
            <a:spLocks noGrp="1"/>
          </p:cNvSpPr>
          <p:nvPr>
            <p:ph type="subTitle" idx="3"/>
          </p:nvPr>
        </p:nvSpPr>
        <p:spPr>
          <a:xfrm>
            <a:off x="720000" y="2761663"/>
            <a:ext cx="4029300" cy="42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4" name="Google Shape;154;p14"/>
          <p:cNvSpPr txBox="1">
            <a:spLocks noGrp="1"/>
          </p:cNvSpPr>
          <p:nvPr>
            <p:ph type="title" idx="4" hasCustomPrompt="1"/>
          </p:nvPr>
        </p:nvSpPr>
        <p:spPr>
          <a:xfrm>
            <a:off x="720000" y="3511847"/>
            <a:ext cx="4032600" cy="619800"/>
          </a:xfrm>
          <a:prstGeom prst="rect">
            <a:avLst/>
          </a:prstGeom>
        </p:spPr>
        <p:txBody>
          <a:bodyPr spcFirstLastPara="1" wrap="square" lIns="91425" tIns="0" rIns="91425" bIns="91425" anchor="ctr" anchorCtr="0">
            <a:noAutofit/>
          </a:bodyPr>
          <a:lstStyle>
            <a:lvl1pPr lvl="0" rtl="0">
              <a:spcBef>
                <a:spcPts val="0"/>
              </a:spcBef>
              <a:spcAft>
                <a:spcPts val="0"/>
              </a:spcAft>
              <a:buClr>
                <a:schemeClr val="lt2"/>
              </a:buClr>
              <a:buSzPts val="12000"/>
              <a:buNone/>
              <a:defRPr sz="4800">
                <a:solidFill>
                  <a:schemeClr val="l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55" name="Google Shape;155;p14"/>
          <p:cNvSpPr txBox="1">
            <a:spLocks noGrp="1"/>
          </p:cNvSpPr>
          <p:nvPr>
            <p:ph type="subTitle" idx="5"/>
          </p:nvPr>
        </p:nvSpPr>
        <p:spPr>
          <a:xfrm>
            <a:off x="720000" y="4098875"/>
            <a:ext cx="4032600" cy="42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4"/>
          <p:cNvSpPr/>
          <p:nvPr/>
        </p:nvSpPr>
        <p:spPr>
          <a:xfrm rot="-5400000">
            <a:off x="6580115" y="-306225"/>
            <a:ext cx="1379100" cy="1157400"/>
          </a:xfrm>
          <a:prstGeom prst="hexagon">
            <a:avLst>
              <a:gd name="adj" fmla="val 28631"/>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10800000">
            <a:off x="7382225" y="-343491"/>
            <a:ext cx="1971900" cy="636300"/>
          </a:xfrm>
          <a:prstGeom prst="hexagon">
            <a:avLst>
              <a:gd name="adj" fmla="val 28631"/>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rot="-5400000">
            <a:off x="8250379" y="129185"/>
            <a:ext cx="320194" cy="366450"/>
          </a:xfrm>
          <a:custGeom>
            <a:avLst/>
            <a:gdLst/>
            <a:ahLst/>
            <a:cxnLst/>
            <a:rect l="l" t="t" r="r" b="b"/>
            <a:pathLst>
              <a:path w="6763" h="7740" extrusionOk="0">
                <a:moveTo>
                  <a:pt x="6763" y="1"/>
                </a:moveTo>
                <a:lnTo>
                  <a:pt x="0" y="3918"/>
                </a:lnTo>
                <a:lnTo>
                  <a:pt x="6763" y="7740"/>
                </a:lnTo>
                <a:lnTo>
                  <a:pt x="6763"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rot="3573526">
            <a:off x="5881859" y="-217893"/>
            <a:ext cx="1128794" cy="6427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0"/>
        <p:cNvGrpSpPr/>
        <p:nvPr/>
      </p:nvGrpSpPr>
      <p:grpSpPr>
        <a:xfrm>
          <a:off x="0" y="0"/>
          <a:ext cx="0" cy="0"/>
          <a:chOff x="0" y="0"/>
          <a:chExt cx="0" cy="0"/>
        </a:xfrm>
      </p:grpSpPr>
      <p:sp>
        <p:nvSpPr>
          <p:cNvPr id="161" name="Google Shape;161;p15"/>
          <p:cNvSpPr txBox="1">
            <a:spLocks noGrp="1"/>
          </p:cNvSpPr>
          <p:nvPr>
            <p:ph type="ctrTitle"/>
          </p:nvPr>
        </p:nvSpPr>
        <p:spPr>
          <a:xfrm flipH="1">
            <a:off x="784575"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162" name="Google Shape;162;p15"/>
          <p:cNvSpPr txBox="1">
            <a:spLocks noGrp="1"/>
          </p:cNvSpPr>
          <p:nvPr>
            <p:ph type="subTitle" idx="1"/>
          </p:nvPr>
        </p:nvSpPr>
        <p:spPr>
          <a:xfrm flipH="1">
            <a:off x="784550"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accent4"/>
              </a:buClr>
              <a:buSzPts val="1600"/>
              <a:buNone/>
              <a:defRPr sz="1600">
                <a:solidFill>
                  <a:schemeClr val="accent4"/>
                </a:solidFill>
              </a:defRPr>
            </a:lvl2pPr>
            <a:lvl3pPr lvl="2" algn="ctr" rtl="0">
              <a:lnSpc>
                <a:spcPct val="100000"/>
              </a:lnSpc>
              <a:spcBef>
                <a:spcPts val="0"/>
              </a:spcBef>
              <a:spcAft>
                <a:spcPts val="0"/>
              </a:spcAft>
              <a:buClr>
                <a:schemeClr val="accent4"/>
              </a:buClr>
              <a:buSzPts val="1600"/>
              <a:buNone/>
              <a:defRPr sz="1600">
                <a:solidFill>
                  <a:schemeClr val="accent4"/>
                </a:solidFill>
              </a:defRPr>
            </a:lvl3pPr>
            <a:lvl4pPr lvl="3" algn="ctr" rtl="0">
              <a:lnSpc>
                <a:spcPct val="100000"/>
              </a:lnSpc>
              <a:spcBef>
                <a:spcPts val="0"/>
              </a:spcBef>
              <a:spcAft>
                <a:spcPts val="0"/>
              </a:spcAft>
              <a:buClr>
                <a:schemeClr val="accent4"/>
              </a:buClr>
              <a:buSzPts val="1600"/>
              <a:buNone/>
              <a:defRPr sz="1600">
                <a:solidFill>
                  <a:schemeClr val="accent4"/>
                </a:solidFill>
              </a:defRPr>
            </a:lvl4pPr>
            <a:lvl5pPr lvl="4" algn="ctr" rtl="0">
              <a:lnSpc>
                <a:spcPct val="100000"/>
              </a:lnSpc>
              <a:spcBef>
                <a:spcPts val="0"/>
              </a:spcBef>
              <a:spcAft>
                <a:spcPts val="0"/>
              </a:spcAft>
              <a:buClr>
                <a:schemeClr val="accent4"/>
              </a:buClr>
              <a:buSzPts val="1600"/>
              <a:buNone/>
              <a:defRPr sz="1600">
                <a:solidFill>
                  <a:schemeClr val="accent4"/>
                </a:solidFill>
              </a:defRPr>
            </a:lvl5pPr>
            <a:lvl6pPr lvl="5" algn="ctr" rtl="0">
              <a:lnSpc>
                <a:spcPct val="100000"/>
              </a:lnSpc>
              <a:spcBef>
                <a:spcPts val="0"/>
              </a:spcBef>
              <a:spcAft>
                <a:spcPts val="0"/>
              </a:spcAft>
              <a:buClr>
                <a:schemeClr val="accent4"/>
              </a:buClr>
              <a:buSzPts val="1600"/>
              <a:buNone/>
              <a:defRPr sz="1600">
                <a:solidFill>
                  <a:schemeClr val="accent4"/>
                </a:solidFill>
              </a:defRPr>
            </a:lvl6pPr>
            <a:lvl7pPr lvl="6" algn="ctr" rtl="0">
              <a:lnSpc>
                <a:spcPct val="100000"/>
              </a:lnSpc>
              <a:spcBef>
                <a:spcPts val="0"/>
              </a:spcBef>
              <a:spcAft>
                <a:spcPts val="0"/>
              </a:spcAft>
              <a:buClr>
                <a:schemeClr val="accent4"/>
              </a:buClr>
              <a:buSzPts val="1600"/>
              <a:buNone/>
              <a:defRPr sz="1600">
                <a:solidFill>
                  <a:schemeClr val="accent4"/>
                </a:solidFill>
              </a:defRPr>
            </a:lvl7pPr>
            <a:lvl8pPr lvl="7" algn="ctr" rtl="0">
              <a:lnSpc>
                <a:spcPct val="100000"/>
              </a:lnSpc>
              <a:spcBef>
                <a:spcPts val="0"/>
              </a:spcBef>
              <a:spcAft>
                <a:spcPts val="0"/>
              </a:spcAft>
              <a:buClr>
                <a:schemeClr val="accent4"/>
              </a:buClr>
              <a:buSzPts val="1600"/>
              <a:buNone/>
              <a:defRPr sz="1600">
                <a:solidFill>
                  <a:schemeClr val="accent4"/>
                </a:solidFill>
              </a:defRPr>
            </a:lvl8pPr>
            <a:lvl9pPr lvl="8" algn="ctr" rtl="0">
              <a:lnSpc>
                <a:spcPct val="100000"/>
              </a:lnSpc>
              <a:spcBef>
                <a:spcPts val="0"/>
              </a:spcBef>
              <a:spcAft>
                <a:spcPts val="0"/>
              </a:spcAft>
              <a:buClr>
                <a:schemeClr val="accent4"/>
              </a:buClr>
              <a:buSzPts val="1600"/>
              <a:buNone/>
              <a:defRPr sz="1600">
                <a:solidFill>
                  <a:schemeClr val="accent4"/>
                </a:solidFill>
              </a:defRPr>
            </a:lvl9pPr>
          </a:lstStyle>
          <a:p>
            <a:endParaRPr/>
          </a:p>
        </p:txBody>
      </p:sp>
      <p:sp>
        <p:nvSpPr>
          <p:cNvPr id="163" name="Google Shape;163;p15"/>
          <p:cNvSpPr txBox="1">
            <a:spLocks noGrp="1"/>
          </p:cNvSpPr>
          <p:nvPr>
            <p:ph type="ctrTitle" idx="2"/>
          </p:nvPr>
        </p:nvSpPr>
        <p:spPr>
          <a:xfrm flipH="1">
            <a:off x="3474296"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5"/>
          <p:cNvSpPr txBox="1">
            <a:spLocks noGrp="1"/>
          </p:cNvSpPr>
          <p:nvPr>
            <p:ph type="subTitle" idx="3"/>
          </p:nvPr>
        </p:nvSpPr>
        <p:spPr>
          <a:xfrm flipH="1">
            <a:off x="3474283"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65" name="Google Shape;165;p15"/>
          <p:cNvSpPr txBox="1">
            <a:spLocks noGrp="1"/>
          </p:cNvSpPr>
          <p:nvPr>
            <p:ph type="ctrTitle" idx="4"/>
          </p:nvPr>
        </p:nvSpPr>
        <p:spPr>
          <a:xfrm flipH="1">
            <a:off x="6164000" y="2658300"/>
            <a:ext cx="2195400" cy="319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accent4"/>
              </a:buClr>
              <a:buSzPts val="2400"/>
              <a:buNone/>
              <a:defRPr sz="20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166" name="Google Shape;166;p15"/>
          <p:cNvSpPr txBox="1">
            <a:spLocks noGrp="1"/>
          </p:cNvSpPr>
          <p:nvPr>
            <p:ph type="subTitle" idx="5"/>
          </p:nvPr>
        </p:nvSpPr>
        <p:spPr>
          <a:xfrm flipH="1">
            <a:off x="6163975" y="3049025"/>
            <a:ext cx="2195400" cy="764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accent4"/>
              </a:buClr>
              <a:buSzPts val="1600"/>
              <a:buNone/>
              <a:defRPr sz="1600">
                <a:solidFill>
                  <a:schemeClr val="accent4"/>
                </a:solidFill>
              </a:defRPr>
            </a:lvl1pPr>
            <a:lvl2pPr lvl="1" algn="ctr" rtl="0">
              <a:lnSpc>
                <a:spcPct val="100000"/>
              </a:lnSpc>
              <a:spcBef>
                <a:spcPts val="0"/>
              </a:spcBef>
              <a:spcAft>
                <a:spcPts val="0"/>
              </a:spcAft>
              <a:buClr>
                <a:schemeClr val="accent4"/>
              </a:buClr>
              <a:buSzPts val="1600"/>
              <a:buNone/>
              <a:defRPr sz="1600">
                <a:solidFill>
                  <a:schemeClr val="accent4"/>
                </a:solidFill>
              </a:defRPr>
            </a:lvl2pPr>
            <a:lvl3pPr lvl="2" algn="ctr" rtl="0">
              <a:lnSpc>
                <a:spcPct val="100000"/>
              </a:lnSpc>
              <a:spcBef>
                <a:spcPts val="0"/>
              </a:spcBef>
              <a:spcAft>
                <a:spcPts val="0"/>
              </a:spcAft>
              <a:buClr>
                <a:schemeClr val="accent4"/>
              </a:buClr>
              <a:buSzPts val="1600"/>
              <a:buNone/>
              <a:defRPr sz="1600">
                <a:solidFill>
                  <a:schemeClr val="accent4"/>
                </a:solidFill>
              </a:defRPr>
            </a:lvl3pPr>
            <a:lvl4pPr lvl="3" algn="ctr" rtl="0">
              <a:lnSpc>
                <a:spcPct val="100000"/>
              </a:lnSpc>
              <a:spcBef>
                <a:spcPts val="0"/>
              </a:spcBef>
              <a:spcAft>
                <a:spcPts val="0"/>
              </a:spcAft>
              <a:buClr>
                <a:schemeClr val="accent4"/>
              </a:buClr>
              <a:buSzPts val="1600"/>
              <a:buNone/>
              <a:defRPr sz="1600">
                <a:solidFill>
                  <a:schemeClr val="accent4"/>
                </a:solidFill>
              </a:defRPr>
            </a:lvl4pPr>
            <a:lvl5pPr lvl="4" algn="ctr" rtl="0">
              <a:lnSpc>
                <a:spcPct val="100000"/>
              </a:lnSpc>
              <a:spcBef>
                <a:spcPts val="0"/>
              </a:spcBef>
              <a:spcAft>
                <a:spcPts val="0"/>
              </a:spcAft>
              <a:buClr>
                <a:schemeClr val="accent4"/>
              </a:buClr>
              <a:buSzPts val="1600"/>
              <a:buNone/>
              <a:defRPr sz="1600">
                <a:solidFill>
                  <a:schemeClr val="accent4"/>
                </a:solidFill>
              </a:defRPr>
            </a:lvl5pPr>
            <a:lvl6pPr lvl="5" algn="ctr" rtl="0">
              <a:lnSpc>
                <a:spcPct val="100000"/>
              </a:lnSpc>
              <a:spcBef>
                <a:spcPts val="0"/>
              </a:spcBef>
              <a:spcAft>
                <a:spcPts val="0"/>
              </a:spcAft>
              <a:buClr>
                <a:schemeClr val="accent4"/>
              </a:buClr>
              <a:buSzPts val="1600"/>
              <a:buNone/>
              <a:defRPr sz="1600">
                <a:solidFill>
                  <a:schemeClr val="accent4"/>
                </a:solidFill>
              </a:defRPr>
            </a:lvl6pPr>
            <a:lvl7pPr lvl="6" algn="ctr" rtl="0">
              <a:lnSpc>
                <a:spcPct val="100000"/>
              </a:lnSpc>
              <a:spcBef>
                <a:spcPts val="0"/>
              </a:spcBef>
              <a:spcAft>
                <a:spcPts val="0"/>
              </a:spcAft>
              <a:buClr>
                <a:schemeClr val="accent4"/>
              </a:buClr>
              <a:buSzPts val="1600"/>
              <a:buNone/>
              <a:defRPr sz="1600">
                <a:solidFill>
                  <a:schemeClr val="accent4"/>
                </a:solidFill>
              </a:defRPr>
            </a:lvl7pPr>
            <a:lvl8pPr lvl="7" algn="ctr" rtl="0">
              <a:lnSpc>
                <a:spcPct val="100000"/>
              </a:lnSpc>
              <a:spcBef>
                <a:spcPts val="0"/>
              </a:spcBef>
              <a:spcAft>
                <a:spcPts val="0"/>
              </a:spcAft>
              <a:buClr>
                <a:schemeClr val="accent4"/>
              </a:buClr>
              <a:buSzPts val="1600"/>
              <a:buNone/>
              <a:defRPr sz="1600">
                <a:solidFill>
                  <a:schemeClr val="accent4"/>
                </a:solidFill>
              </a:defRPr>
            </a:lvl8pPr>
            <a:lvl9pPr lvl="8" algn="ctr" rtl="0">
              <a:lnSpc>
                <a:spcPct val="100000"/>
              </a:lnSpc>
              <a:spcBef>
                <a:spcPts val="0"/>
              </a:spcBef>
              <a:spcAft>
                <a:spcPts val="0"/>
              </a:spcAft>
              <a:buClr>
                <a:schemeClr val="accent4"/>
              </a:buClr>
              <a:buSzPts val="1600"/>
              <a:buNone/>
              <a:defRPr sz="1600">
                <a:solidFill>
                  <a:schemeClr val="accent4"/>
                </a:solidFill>
              </a:defRPr>
            </a:lvl9pPr>
          </a:lstStyle>
          <a:p>
            <a:endParaRPr/>
          </a:p>
        </p:txBody>
      </p:sp>
      <p:sp>
        <p:nvSpPr>
          <p:cNvPr id="167" name="Google Shape;167;p15"/>
          <p:cNvSpPr txBox="1">
            <a:spLocks noGrp="1"/>
          </p:cNvSpPr>
          <p:nvPr>
            <p:ph type="title" idx="6"/>
          </p:nvPr>
        </p:nvSpPr>
        <p:spPr>
          <a:xfrm>
            <a:off x="1165200" y="445025"/>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8" name="Google Shape;168;p15"/>
          <p:cNvSpPr/>
          <p:nvPr/>
        </p:nvSpPr>
        <p:spPr>
          <a:xfrm>
            <a:off x="-9525" y="-7450"/>
            <a:ext cx="1295425" cy="742975"/>
          </a:xfrm>
          <a:custGeom>
            <a:avLst/>
            <a:gdLst/>
            <a:ahLst/>
            <a:cxnLst/>
            <a:rect l="l" t="t" r="r" b="b"/>
            <a:pathLst>
              <a:path w="51817" h="29719" extrusionOk="0">
                <a:moveTo>
                  <a:pt x="1" y="1"/>
                </a:moveTo>
                <a:lnTo>
                  <a:pt x="1" y="29719"/>
                </a:lnTo>
                <a:lnTo>
                  <a:pt x="5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175000" y="-925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flipH="1">
            <a:off x="1371620" y="232738"/>
            <a:ext cx="229751" cy="262598"/>
          </a:xfrm>
          <a:custGeom>
            <a:avLst/>
            <a:gdLst/>
            <a:ahLst/>
            <a:cxnLst/>
            <a:rect l="l" t="t" r="r" b="b"/>
            <a:pathLst>
              <a:path w="3657" h="4180" extrusionOk="0">
                <a:moveTo>
                  <a:pt x="1" y="0"/>
                </a:moveTo>
                <a:lnTo>
                  <a:pt x="1" y="4179"/>
                </a:lnTo>
                <a:lnTo>
                  <a:pt x="3656" y="210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rot="-5400000">
            <a:off x="143788" y="-215950"/>
            <a:ext cx="988800" cy="875700"/>
          </a:xfrm>
          <a:prstGeom prst="hexagon">
            <a:avLst>
              <a:gd name="adj" fmla="val 28631"/>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rot="-3573830" flipH="1">
            <a:off x="846669" y="122738"/>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SemiBold"/>
              <a:buNone/>
              <a:defRPr sz="2800">
                <a:solidFill>
                  <a:schemeClr val="dk1"/>
                </a:solidFill>
                <a:latin typeface="Oswald SemiBold"/>
                <a:ea typeface="Oswald SemiBold"/>
                <a:cs typeface="Oswald SemiBold"/>
                <a:sym typeface="Oswald SemiBold"/>
              </a:defRPr>
            </a:lvl1pPr>
            <a:lvl2pPr lvl="1">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2pPr>
            <a:lvl3pPr lvl="2">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3pPr>
            <a:lvl4pPr lvl="3">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4pPr>
            <a:lvl5pPr lvl="4">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5pPr>
            <a:lvl6pPr lvl="5">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6pPr>
            <a:lvl7pPr lvl="6">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7pPr>
            <a:lvl8pPr lvl="7">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8pPr>
            <a:lvl9pPr lvl="8">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60" r:id="rId8"/>
    <p:sldLayoutId id="2147483661" r:id="rId9"/>
    <p:sldLayoutId id="2147483666" r:id="rId10"/>
    <p:sldLayoutId id="2147483670" r:id="rId11"/>
    <p:sldLayoutId id="2147483673" r:id="rId12"/>
    <p:sldLayoutId id="2147483676" r:id="rId13"/>
    <p:sldLayoutId id="2147483678" r:id="rId14"/>
    <p:sldLayoutId id="2147483679" r:id="rId15"/>
    <p:sldLayoutId id="2147483681" r:id="rId16"/>
    <p:sldLayoutId id="214748368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ctrTitle"/>
          </p:nvPr>
        </p:nvSpPr>
        <p:spPr>
          <a:xfrm>
            <a:off x="902449" y="1660463"/>
            <a:ext cx="4773750" cy="1566421"/>
          </a:xfrm>
          <a:prstGeom prst="rect">
            <a:avLst/>
          </a:prstGeom>
        </p:spPr>
        <p:txBody>
          <a:bodyPr spcFirstLastPara="1" wrap="square" lIns="91425" tIns="0" rIns="91425" bIns="0" anchor="b" anchorCtr="0">
            <a:noAutofit/>
          </a:bodyPr>
          <a:lstStyle/>
          <a:p>
            <a:pPr marL="0" lvl="0" indent="0" algn="l" rtl="0">
              <a:lnSpc>
                <a:spcPct val="100000"/>
              </a:lnSpc>
              <a:spcBef>
                <a:spcPts val="0"/>
              </a:spcBef>
              <a:spcAft>
                <a:spcPts val="0"/>
              </a:spcAft>
              <a:buNone/>
            </a:pPr>
            <a:r>
              <a:rPr lang="en-IN" sz="2000" dirty="0">
                <a:solidFill>
                  <a:schemeClr val="tx1"/>
                </a:solidFill>
                <a:latin typeface="Trajan Pro" panose="02020502050506020301" pitchFamily="18" charset="0"/>
                <a:cs typeface="Times New Roman" panose="02020603050405020304" pitchFamily="18" charset="0"/>
              </a:rPr>
              <a:t> The</a:t>
            </a:r>
            <a:br>
              <a:rPr lang="en-IN" sz="5400" dirty="0">
                <a:solidFill>
                  <a:schemeClr val="lt2"/>
                </a:solidFill>
                <a:latin typeface="Trajan Pro" panose="02020502050506020301" pitchFamily="18" charset="0"/>
                <a:cs typeface="Times New Roman" panose="02020603050405020304" pitchFamily="18" charset="0"/>
              </a:rPr>
            </a:br>
            <a:r>
              <a:rPr lang="en-IN" sz="5400" dirty="0">
                <a:solidFill>
                  <a:schemeClr val="lt2"/>
                </a:solidFill>
                <a:latin typeface="Trajan Pro" panose="02020502050506020301" pitchFamily="18" charset="0"/>
                <a:cs typeface="Times New Roman" panose="02020603050405020304" pitchFamily="18" charset="0"/>
              </a:rPr>
              <a:t>Maverick</a:t>
            </a:r>
            <a:r>
              <a:rPr lang="en-IN" sz="3600" dirty="0">
                <a:solidFill>
                  <a:schemeClr val="lt2"/>
                </a:solidFill>
                <a:latin typeface="Trajan Pro" panose="02020502050506020301" pitchFamily="18" charset="0"/>
                <a:cs typeface="Times New Roman" panose="02020603050405020304" pitchFamily="18" charset="0"/>
              </a:rPr>
              <a:t>’s</a:t>
            </a:r>
            <a:r>
              <a:rPr lang="en" sz="5400" dirty="0">
                <a:solidFill>
                  <a:schemeClr val="lt2"/>
                </a:solidFill>
                <a:latin typeface="Trajan Pro" panose="02020502050506020301" pitchFamily="18" charset="0"/>
                <a:cs typeface="Times New Roman" panose="02020603050405020304" pitchFamily="18" charset="0"/>
              </a:rPr>
              <a:t> </a:t>
            </a:r>
            <a:r>
              <a:rPr lang="en" sz="4800" dirty="0">
                <a:latin typeface="Trajan Pro" panose="02020502050506020301" pitchFamily="18" charset="0"/>
                <a:cs typeface="Times New Roman" panose="02020603050405020304" pitchFamily="18" charset="0"/>
              </a:rPr>
              <a:t> </a:t>
            </a:r>
            <a:r>
              <a:rPr lang="en-IN" sz="3200" dirty="0">
                <a:latin typeface="Trajan Pro" panose="02020502050506020301" pitchFamily="18" charset="0"/>
                <a:cs typeface="Times New Roman" panose="02020603050405020304" pitchFamily="18" charset="0"/>
              </a:rPr>
              <a:t>Choice</a:t>
            </a:r>
            <a:endParaRPr sz="3200" dirty="0">
              <a:latin typeface="Trajan Pro" panose="02020502050506020301" pitchFamily="18" charset="0"/>
              <a:cs typeface="Times New Roman" panose="02020603050405020304" pitchFamily="18" charset="0"/>
            </a:endParaRPr>
          </a:p>
        </p:txBody>
      </p:sp>
      <p:sp>
        <p:nvSpPr>
          <p:cNvPr id="437" name="Google Shape;437;p40"/>
          <p:cNvSpPr txBox="1">
            <a:spLocks noGrp="1"/>
          </p:cNvSpPr>
          <p:nvPr>
            <p:ph type="subTitle" idx="1"/>
          </p:nvPr>
        </p:nvSpPr>
        <p:spPr>
          <a:xfrm>
            <a:off x="994995" y="3248065"/>
            <a:ext cx="4363800" cy="4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Bahnschrift Light" panose="020B0502040204020203" pitchFamily="34" charset="0"/>
              </a:rPr>
              <a:t>Here, value is the reflection of our services.</a:t>
            </a:r>
            <a:endParaRPr sz="1200" dirty="0">
              <a:latin typeface="Bahnschrift Light" panose="020B0502040204020203" pitchFamily="34" charset="0"/>
            </a:endParaRPr>
          </a:p>
        </p:txBody>
      </p:sp>
      <p:grpSp>
        <p:nvGrpSpPr>
          <p:cNvPr id="438" name="Google Shape;438;p40"/>
          <p:cNvGrpSpPr/>
          <p:nvPr/>
        </p:nvGrpSpPr>
        <p:grpSpPr>
          <a:xfrm>
            <a:off x="5562275" y="720353"/>
            <a:ext cx="3135385" cy="3496175"/>
            <a:chOff x="5790875" y="720353"/>
            <a:chExt cx="3135385" cy="3496175"/>
          </a:xfrm>
        </p:grpSpPr>
        <p:sp>
          <p:nvSpPr>
            <p:cNvPr id="439" name="Google Shape;439;p40"/>
            <p:cNvSpPr/>
            <p:nvPr/>
          </p:nvSpPr>
          <p:spPr>
            <a:xfrm flipH="1">
              <a:off x="5934012" y="1467447"/>
              <a:ext cx="246398" cy="935353"/>
            </a:xfrm>
            <a:custGeom>
              <a:avLst/>
              <a:gdLst/>
              <a:ahLst/>
              <a:cxnLst/>
              <a:rect l="l" t="t" r="r" b="b"/>
              <a:pathLst>
                <a:path w="6430" h="24409" extrusionOk="0">
                  <a:moveTo>
                    <a:pt x="2644" y="0"/>
                  </a:moveTo>
                  <a:lnTo>
                    <a:pt x="0" y="24408"/>
                  </a:lnTo>
                  <a:cubicBezTo>
                    <a:pt x="0" y="24408"/>
                    <a:pt x="4965" y="23408"/>
                    <a:pt x="5096" y="20693"/>
                  </a:cubicBezTo>
                  <a:cubicBezTo>
                    <a:pt x="5108" y="20455"/>
                    <a:pt x="6108" y="8335"/>
                    <a:pt x="6346" y="5322"/>
                  </a:cubicBezTo>
                  <a:cubicBezTo>
                    <a:pt x="6430" y="4691"/>
                    <a:pt x="6382" y="4037"/>
                    <a:pt x="6204" y="3429"/>
                  </a:cubicBezTo>
                  <a:cubicBezTo>
                    <a:pt x="5823" y="2167"/>
                    <a:pt x="4882" y="381"/>
                    <a:pt x="2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flipH="1">
              <a:off x="7681117" y="971479"/>
              <a:ext cx="1014714" cy="735514"/>
            </a:xfrm>
            <a:custGeom>
              <a:avLst/>
              <a:gdLst/>
              <a:ahLst/>
              <a:cxnLst/>
              <a:rect l="l" t="t" r="r" b="b"/>
              <a:pathLst>
                <a:path w="26480" h="19194" extrusionOk="0">
                  <a:moveTo>
                    <a:pt x="24968" y="0"/>
                  </a:moveTo>
                  <a:cubicBezTo>
                    <a:pt x="16336" y="631"/>
                    <a:pt x="6918" y="1774"/>
                    <a:pt x="0" y="4429"/>
                  </a:cubicBezTo>
                  <a:lnTo>
                    <a:pt x="2191" y="19193"/>
                  </a:lnTo>
                  <a:cubicBezTo>
                    <a:pt x="2191" y="19193"/>
                    <a:pt x="14701" y="14712"/>
                    <a:pt x="25375" y="14712"/>
                  </a:cubicBezTo>
                  <a:cubicBezTo>
                    <a:pt x="25745" y="14712"/>
                    <a:pt x="26114" y="14717"/>
                    <a:pt x="26480" y="14728"/>
                  </a:cubicBezTo>
                  <a:lnTo>
                    <a:pt x="249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flipH="1">
              <a:off x="7763232" y="1172671"/>
              <a:ext cx="850474" cy="449915"/>
            </a:xfrm>
            <a:custGeom>
              <a:avLst/>
              <a:gdLst/>
              <a:ahLst/>
              <a:cxnLst/>
              <a:rect l="l" t="t" r="r" b="b"/>
              <a:pathLst>
                <a:path w="22194" h="11741" extrusionOk="0">
                  <a:moveTo>
                    <a:pt x="22194" y="7538"/>
                  </a:moveTo>
                  <a:cubicBezTo>
                    <a:pt x="22184" y="7538"/>
                    <a:pt x="22168" y="7538"/>
                    <a:pt x="22156" y="7543"/>
                  </a:cubicBezTo>
                  <a:lnTo>
                    <a:pt x="22156" y="7543"/>
                  </a:lnTo>
                  <a:lnTo>
                    <a:pt x="22194" y="7538"/>
                  </a:lnTo>
                  <a:close/>
                  <a:moveTo>
                    <a:pt x="22156" y="7543"/>
                  </a:moveTo>
                  <a:lnTo>
                    <a:pt x="22110" y="7550"/>
                  </a:lnTo>
                  <a:lnTo>
                    <a:pt x="22048" y="7559"/>
                  </a:lnTo>
                  <a:lnTo>
                    <a:pt x="22048" y="7559"/>
                  </a:lnTo>
                  <a:lnTo>
                    <a:pt x="22146" y="7550"/>
                  </a:lnTo>
                  <a:cubicBezTo>
                    <a:pt x="22149" y="7547"/>
                    <a:pt x="22152" y="7545"/>
                    <a:pt x="22156" y="7543"/>
                  </a:cubicBezTo>
                  <a:close/>
                  <a:moveTo>
                    <a:pt x="12" y="1"/>
                  </a:moveTo>
                  <a:cubicBezTo>
                    <a:pt x="0" y="13"/>
                    <a:pt x="0" y="37"/>
                    <a:pt x="12" y="49"/>
                  </a:cubicBezTo>
                  <a:cubicBezTo>
                    <a:pt x="12" y="96"/>
                    <a:pt x="36" y="156"/>
                    <a:pt x="36" y="215"/>
                  </a:cubicBezTo>
                  <a:cubicBezTo>
                    <a:pt x="60" y="370"/>
                    <a:pt x="96" y="596"/>
                    <a:pt x="143" y="870"/>
                  </a:cubicBezTo>
                  <a:cubicBezTo>
                    <a:pt x="250" y="1430"/>
                    <a:pt x="393" y="2263"/>
                    <a:pt x="560" y="3287"/>
                  </a:cubicBezTo>
                  <a:cubicBezTo>
                    <a:pt x="917" y="5371"/>
                    <a:pt x="1370" y="8288"/>
                    <a:pt x="1834" y="11669"/>
                  </a:cubicBezTo>
                  <a:lnTo>
                    <a:pt x="1834" y="11740"/>
                  </a:lnTo>
                  <a:lnTo>
                    <a:pt x="1893" y="11729"/>
                  </a:lnTo>
                  <a:cubicBezTo>
                    <a:pt x="3227" y="11300"/>
                    <a:pt x="4691" y="10907"/>
                    <a:pt x="6203" y="10514"/>
                  </a:cubicBezTo>
                  <a:cubicBezTo>
                    <a:pt x="10561" y="9371"/>
                    <a:pt x="14574" y="8633"/>
                    <a:pt x="17479" y="8181"/>
                  </a:cubicBezTo>
                  <a:cubicBezTo>
                    <a:pt x="18205" y="8061"/>
                    <a:pt x="18872" y="7978"/>
                    <a:pt x="19443" y="7895"/>
                  </a:cubicBezTo>
                  <a:cubicBezTo>
                    <a:pt x="20027" y="7811"/>
                    <a:pt x="20527" y="7752"/>
                    <a:pt x="20943" y="7704"/>
                  </a:cubicBezTo>
                  <a:lnTo>
                    <a:pt x="21872" y="7585"/>
                  </a:lnTo>
                  <a:lnTo>
                    <a:pt x="22048" y="7559"/>
                  </a:lnTo>
                  <a:lnTo>
                    <a:pt x="22048" y="7559"/>
                  </a:lnTo>
                  <a:lnTo>
                    <a:pt x="21896" y="7573"/>
                  </a:lnTo>
                  <a:lnTo>
                    <a:pt x="20943" y="7669"/>
                  </a:lnTo>
                  <a:cubicBezTo>
                    <a:pt x="20539" y="7704"/>
                    <a:pt x="20027" y="7764"/>
                    <a:pt x="19455" y="7835"/>
                  </a:cubicBezTo>
                  <a:cubicBezTo>
                    <a:pt x="18884" y="7919"/>
                    <a:pt x="18217" y="7990"/>
                    <a:pt x="17479" y="8109"/>
                  </a:cubicBezTo>
                  <a:cubicBezTo>
                    <a:pt x="13681" y="8669"/>
                    <a:pt x="9918" y="9431"/>
                    <a:pt x="6192" y="10395"/>
                  </a:cubicBezTo>
                  <a:cubicBezTo>
                    <a:pt x="4691" y="10782"/>
                    <a:pt x="3260" y="11180"/>
                    <a:pt x="1944" y="11590"/>
                  </a:cubicBezTo>
                  <a:lnTo>
                    <a:pt x="1944" y="11590"/>
                  </a:lnTo>
                  <a:cubicBezTo>
                    <a:pt x="1471" y="8225"/>
                    <a:pt x="1010" y="5333"/>
                    <a:pt x="643" y="3275"/>
                  </a:cubicBezTo>
                  <a:cubicBezTo>
                    <a:pt x="465" y="2239"/>
                    <a:pt x="310" y="1418"/>
                    <a:pt x="191" y="858"/>
                  </a:cubicBezTo>
                  <a:cubicBezTo>
                    <a:pt x="131" y="584"/>
                    <a:pt x="96" y="370"/>
                    <a:pt x="60" y="215"/>
                  </a:cubicBezTo>
                  <a:cubicBezTo>
                    <a:pt x="48" y="144"/>
                    <a:pt x="24" y="96"/>
                    <a:pt x="24" y="49"/>
                  </a:cubicBezTo>
                  <a:cubicBezTo>
                    <a:pt x="24" y="37"/>
                    <a:pt x="12" y="13"/>
                    <a:pt x="1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flipH="1">
              <a:off x="7751351" y="1227856"/>
              <a:ext cx="827214" cy="228732"/>
            </a:xfrm>
            <a:custGeom>
              <a:avLst/>
              <a:gdLst/>
              <a:ahLst/>
              <a:cxnLst/>
              <a:rect l="l" t="t" r="r" b="b"/>
              <a:pathLst>
                <a:path w="21587" h="5969" extrusionOk="0">
                  <a:moveTo>
                    <a:pt x="18502" y="0"/>
                  </a:moveTo>
                  <a:cubicBezTo>
                    <a:pt x="18419" y="0"/>
                    <a:pt x="18336" y="5"/>
                    <a:pt x="18252" y="14"/>
                  </a:cubicBezTo>
                  <a:cubicBezTo>
                    <a:pt x="17883" y="49"/>
                    <a:pt x="17526" y="192"/>
                    <a:pt x="17228" y="406"/>
                  </a:cubicBezTo>
                  <a:cubicBezTo>
                    <a:pt x="16907" y="645"/>
                    <a:pt x="16633" y="942"/>
                    <a:pt x="16419" y="1276"/>
                  </a:cubicBezTo>
                  <a:cubicBezTo>
                    <a:pt x="15954" y="1954"/>
                    <a:pt x="15645" y="2788"/>
                    <a:pt x="15300" y="3633"/>
                  </a:cubicBezTo>
                  <a:cubicBezTo>
                    <a:pt x="15133" y="4062"/>
                    <a:pt x="14859" y="4443"/>
                    <a:pt x="14514" y="4752"/>
                  </a:cubicBezTo>
                  <a:cubicBezTo>
                    <a:pt x="14335" y="4895"/>
                    <a:pt x="14121" y="5002"/>
                    <a:pt x="13895" y="5050"/>
                  </a:cubicBezTo>
                  <a:cubicBezTo>
                    <a:pt x="13825" y="5060"/>
                    <a:pt x="13756" y="5066"/>
                    <a:pt x="13687" y="5066"/>
                  </a:cubicBezTo>
                  <a:cubicBezTo>
                    <a:pt x="13519" y="5066"/>
                    <a:pt x="13353" y="5034"/>
                    <a:pt x="13192" y="4967"/>
                  </a:cubicBezTo>
                  <a:cubicBezTo>
                    <a:pt x="12740" y="4740"/>
                    <a:pt x="12347" y="4419"/>
                    <a:pt x="12025" y="4038"/>
                  </a:cubicBezTo>
                  <a:cubicBezTo>
                    <a:pt x="11680" y="3669"/>
                    <a:pt x="11299" y="3264"/>
                    <a:pt x="10775" y="3085"/>
                  </a:cubicBezTo>
                  <a:cubicBezTo>
                    <a:pt x="10569" y="3020"/>
                    <a:pt x="10358" y="2987"/>
                    <a:pt x="10147" y="2987"/>
                  </a:cubicBezTo>
                  <a:cubicBezTo>
                    <a:pt x="9822" y="2987"/>
                    <a:pt x="9500" y="3065"/>
                    <a:pt x="9204" y="3216"/>
                  </a:cubicBezTo>
                  <a:cubicBezTo>
                    <a:pt x="8966" y="3323"/>
                    <a:pt x="8751" y="3490"/>
                    <a:pt x="8585" y="3693"/>
                  </a:cubicBezTo>
                  <a:cubicBezTo>
                    <a:pt x="8418" y="3895"/>
                    <a:pt x="8287" y="4109"/>
                    <a:pt x="8180" y="4347"/>
                  </a:cubicBezTo>
                  <a:cubicBezTo>
                    <a:pt x="7953" y="4788"/>
                    <a:pt x="7787" y="5264"/>
                    <a:pt x="7442" y="5574"/>
                  </a:cubicBezTo>
                  <a:cubicBezTo>
                    <a:pt x="7275" y="5729"/>
                    <a:pt x="7061" y="5824"/>
                    <a:pt x="6846" y="5848"/>
                  </a:cubicBezTo>
                  <a:cubicBezTo>
                    <a:pt x="6808" y="5852"/>
                    <a:pt x="6770" y="5854"/>
                    <a:pt x="6732" y="5854"/>
                  </a:cubicBezTo>
                  <a:cubicBezTo>
                    <a:pt x="6545" y="5854"/>
                    <a:pt x="6362" y="5806"/>
                    <a:pt x="6203" y="5717"/>
                  </a:cubicBezTo>
                  <a:cubicBezTo>
                    <a:pt x="5810" y="5502"/>
                    <a:pt x="5489" y="5193"/>
                    <a:pt x="5275" y="4812"/>
                  </a:cubicBezTo>
                  <a:cubicBezTo>
                    <a:pt x="5072" y="4443"/>
                    <a:pt x="4905" y="4062"/>
                    <a:pt x="4763" y="3669"/>
                  </a:cubicBezTo>
                  <a:cubicBezTo>
                    <a:pt x="4620" y="3300"/>
                    <a:pt x="4453" y="2942"/>
                    <a:pt x="4239" y="2597"/>
                  </a:cubicBezTo>
                  <a:cubicBezTo>
                    <a:pt x="4036" y="2288"/>
                    <a:pt x="3762" y="2038"/>
                    <a:pt x="3429" y="1859"/>
                  </a:cubicBezTo>
                  <a:cubicBezTo>
                    <a:pt x="3131" y="1704"/>
                    <a:pt x="2805" y="1626"/>
                    <a:pt x="2478" y="1626"/>
                  </a:cubicBezTo>
                  <a:cubicBezTo>
                    <a:pt x="2177" y="1626"/>
                    <a:pt x="1875" y="1692"/>
                    <a:pt x="1596" y="1823"/>
                  </a:cubicBezTo>
                  <a:cubicBezTo>
                    <a:pt x="1155" y="2014"/>
                    <a:pt x="762" y="2300"/>
                    <a:pt x="453" y="2669"/>
                  </a:cubicBezTo>
                  <a:cubicBezTo>
                    <a:pt x="262" y="2895"/>
                    <a:pt x="131" y="3169"/>
                    <a:pt x="48" y="3454"/>
                  </a:cubicBezTo>
                  <a:cubicBezTo>
                    <a:pt x="24" y="3562"/>
                    <a:pt x="0" y="3657"/>
                    <a:pt x="0" y="3764"/>
                  </a:cubicBezTo>
                  <a:cubicBezTo>
                    <a:pt x="12" y="3764"/>
                    <a:pt x="12" y="3657"/>
                    <a:pt x="72" y="3466"/>
                  </a:cubicBezTo>
                  <a:cubicBezTo>
                    <a:pt x="167" y="3181"/>
                    <a:pt x="310" y="2919"/>
                    <a:pt x="500" y="2692"/>
                  </a:cubicBezTo>
                  <a:cubicBezTo>
                    <a:pt x="798" y="2335"/>
                    <a:pt x="1191" y="2061"/>
                    <a:pt x="1619" y="1883"/>
                  </a:cubicBezTo>
                  <a:cubicBezTo>
                    <a:pt x="1886" y="1760"/>
                    <a:pt x="2172" y="1700"/>
                    <a:pt x="2456" y="1700"/>
                  </a:cubicBezTo>
                  <a:cubicBezTo>
                    <a:pt x="2780" y="1700"/>
                    <a:pt x="3102" y="1778"/>
                    <a:pt x="3393" y="1930"/>
                  </a:cubicBezTo>
                  <a:cubicBezTo>
                    <a:pt x="3703" y="2109"/>
                    <a:pt x="3965" y="2347"/>
                    <a:pt x="4155" y="2657"/>
                  </a:cubicBezTo>
                  <a:cubicBezTo>
                    <a:pt x="4370" y="2990"/>
                    <a:pt x="4536" y="3335"/>
                    <a:pt x="4667" y="3704"/>
                  </a:cubicBezTo>
                  <a:cubicBezTo>
                    <a:pt x="4810" y="4109"/>
                    <a:pt x="4977" y="4490"/>
                    <a:pt x="5179" y="4871"/>
                  </a:cubicBezTo>
                  <a:cubicBezTo>
                    <a:pt x="5406" y="5264"/>
                    <a:pt x="5739" y="5598"/>
                    <a:pt x="6144" y="5812"/>
                  </a:cubicBezTo>
                  <a:cubicBezTo>
                    <a:pt x="6337" y="5919"/>
                    <a:pt x="6549" y="5968"/>
                    <a:pt x="6764" y="5968"/>
                  </a:cubicBezTo>
                  <a:cubicBezTo>
                    <a:pt x="6787" y="5968"/>
                    <a:pt x="6811" y="5968"/>
                    <a:pt x="6834" y="5967"/>
                  </a:cubicBezTo>
                  <a:cubicBezTo>
                    <a:pt x="7084" y="5943"/>
                    <a:pt x="7322" y="5836"/>
                    <a:pt x="7513" y="5669"/>
                  </a:cubicBezTo>
                  <a:cubicBezTo>
                    <a:pt x="7882" y="5324"/>
                    <a:pt x="8049" y="4836"/>
                    <a:pt x="8275" y="4395"/>
                  </a:cubicBezTo>
                  <a:cubicBezTo>
                    <a:pt x="8382" y="4169"/>
                    <a:pt x="8513" y="3966"/>
                    <a:pt x="8668" y="3776"/>
                  </a:cubicBezTo>
                  <a:cubicBezTo>
                    <a:pt x="8823" y="3585"/>
                    <a:pt x="9025" y="3431"/>
                    <a:pt x="9251" y="3323"/>
                  </a:cubicBezTo>
                  <a:cubicBezTo>
                    <a:pt x="9529" y="3177"/>
                    <a:pt x="9833" y="3103"/>
                    <a:pt x="10140" y="3103"/>
                  </a:cubicBezTo>
                  <a:cubicBezTo>
                    <a:pt x="10333" y="3103"/>
                    <a:pt x="10527" y="3133"/>
                    <a:pt x="10716" y="3192"/>
                  </a:cubicBezTo>
                  <a:cubicBezTo>
                    <a:pt x="11716" y="3538"/>
                    <a:pt x="12156" y="4669"/>
                    <a:pt x="13133" y="5062"/>
                  </a:cubicBezTo>
                  <a:cubicBezTo>
                    <a:pt x="13300" y="5129"/>
                    <a:pt x="13479" y="5166"/>
                    <a:pt x="13661" y="5166"/>
                  </a:cubicBezTo>
                  <a:cubicBezTo>
                    <a:pt x="13738" y="5166"/>
                    <a:pt x="13817" y="5159"/>
                    <a:pt x="13895" y="5145"/>
                  </a:cubicBezTo>
                  <a:cubicBezTo>
                    <a:pt x="14145" y="5097"/>
                    <a:pt x="14371" y="4990"/>
                    <a:pt x="14561" y="4824"/>
                  </a:cubicBezTo>
                  <a:cubicBezTo>
                    <a:pt x="14931" y="4514"/>
                    <a:pt x="15204" y="4109"/>
                    <a:pt x="15383" y="3657"/>
                  </a:cubicBezTo>
                  <a:cubicBezTo>
                    <a:pt x="15728" y="2811"/>
                    <a:pt x="16014" y="1990"/>
                    <a:pt x="16478" y="1323"/>
                  </a:cubicBezTo>
                  <a:cubicBezTo>
                    <a:pt x="16681" y="990"/>
                    <a:pt x="16955" y="704"/>
                    <a:pt x="17264" y="466"/>
                  </a:cubicBezTo>
                  <a:cubicBezTo>
                    <a:pt x="17550" y="252"/>
                    <a:pt x="17883" y="121"/>
                    <a:pt x="18240" y="85"/>
                  </a:cubicBezTo>
                  <a:cubicBezTo>
                    <a:pt x="18323" y="76"/>
                    <a:pt x="18405" y="71"/>
                    <a:pt x="18487" y="71"/>
                  </a:cubicBezTo>
                  <a:cubicBezTo>
                    <a:pt x="18725" y="71"/>
                    <a:pt x="18962" y="109"/>
                    <a:pt x="19193" y="180"/>
                  </a:cubicBezTo>
                  <a:cubicBezTo>
                    <a:pt x="19348" y="216"/>
                    <a:pt x="19479" y="275"/>
                    <a:pt x="19622" y="335"/>
                  </a:cubicBezTo>
                  <a:cubicBezTo>
                    <a:pt x="19753" y="395"/>
                    <a:pt x="19884" y="454"/>
                    <a:pt x="19991" y="525"/>
                  </a:cubicBezTo>
                  <a:cubicBezTo>
                    <a:pt x="20396" y="764"/>
                    <a:pt x="20753" y="1085"/>
                    <a:pt x="21038" y="1442"/>
                  </a:cubicBezTo>
                  <a:cubicBezTo>
                    <a:pt x="21229" y="1680"/>
                    <a:pt x="21372" y="1930"/>
                    <a:pt x="21479" y="2204"/>
                  </a:cubicBezTo>
                  <a:cubicBezTo>
                    <a:pt x="21550" y="2407"/>
                    <a:pt x="21586" y="2502"/>
                    <a:pt x="21586" y="2502"/>
                  </a:cubicBezTo>
                  <a:cubicBezTo>
                    <a:pt x="21586" y="2490"/>
                    <a:pt x="21586" y="2478"/>
                    <a:pt x="21586" y="2454"/>
                  </a:cubicBezTo>
                  <a:cubicBezTo>
                    <a:pt x="21574" y="2383"/>
                    <a:pt x="21550" y="2300"/>
                    <a:pt x="21527" y="2228"/>
                  </a:cubicBezTo>
                  <a:cubicBezTo>
                    <a:pt x="21419" y="1942"/>
                    <a:pt x="21277" y="1680"/>
                    <a:pt x="21098" y="1442"/>
                  </a:cubicBezTo>
                  <a:cubicBezTo>
                    <a:pt x="20717" y="954"/>
                    <a:pt x="20229" y="549"/>
                    <a:pt x="19669" y="275"/>
                  </a:cubicBezTo>
                  <a:cubicBezTo>
                    <a:pt x="19526" y="216"/>
                    <a:pt x="19383" y="156"/>
                    <a:pt x="19241" y="121"/>
                  </a:cubicBezTo>
                  <a:cubicBezTo>
                    <a:pt x="19000" y="40"/>
                    <a:pt x="18752" y="0"/>
                    <a:pt x="1850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flipH="1">
              <a:off x="8628270" y="1248665"/>
              <a:ext cx="20118" cy="5671"/>
            </a:xfrm>
            <a:custGeom>
              <a:avLst/>
              <a:gdLst/>
              <a:ahLst/>
              <a:cxnLst/>
              <a:rect l="l" t="t" r="r" b="b"/>
              <a:pathLst>
                <a:path w="525" h="148" extrusionOk="0">
                  <a:moveTo>
                    <a:pt x="441" y="0"/>
                  </a:moveTo>
                  <a:cubicBezTo>
                    <a:pt x="393" y="0"/>
                    <a:pt x="328" y="6"/>
                    <a:pt x="250" y="18"/>
                  </a:cubicBezTo>
                  <a:cubicBezTo>
                    <a:pt x="108" y="54"/>
                    <a:pt x="0" y="113"/>
                    <a:pt x="0" y="125"/>
                  </a:cubicBezTo>
                  <a:cubicBezTo>
                    <a:pt x="7" y="138"/>
                    <a:pt x="46" y="148"/>
                    <a:pt x="103" y="148"/>
                  </a:cubicBezTo>
                  <a:cubicBezTo>
                    <a:pt x="150" y="148"/>
                    <a:pt x="210" y="141"/>
                    <a:pt x="274" y="125"/>
                  </a:cubicBezTo>
                  <a:cubicBezTo>
                    <a:pt x="417" y="102"/>
                    <a:pt x="524" y="54"/>
                    <a:pt x="524" y="18"/>
                  </a:cubicBezTo>
                  <a:cubicBezTo>
                    <a:pt x="518" y="6"/>
                    <a:pt x="489" y="0"/>
                    <a:pt x="44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flipH="1">
              <a:off x="8612749" y="1352020"/>
              <a:ext cx="16937" cy="8890"/>
            </a:xfrm>
            <a:custGeom>
              <a:avLst/>
              <a:gdLst/>
              <a:ahLst/>
              <a:cxnLst/>
              <a:rect l="l" t="t" r="r" b="b"/>
              <a:pathLst>
                <a:path w="442" h="232" extrusionOk="0">
                  <a:moveTo>
                    <a:pt x="387" y="1"/>
                  </a:moveTo>
                  <a:cubicBezTo>
                    <a:pt x="343" y="1"/>
                    <a:pt x="272" y="19"/>
                    <a:pt x="191" y="60"/>
                  </a:cubicBezTo>
                  <a:cubicBezTo>
                    <a:pt x="72" y="119"/>
                    <a:pt x="1" y="179"/>
                    <a:pt x="1" y="214"/>
                  </a:cubicBezTo>
                  <a:cubicBezTo>
                    <a:pt x="1" y="226"/>
                    <a:pt x="13" y="231"/>
                    <a:pt x="33" y="231"/>
                  </a:cubicBezTo>
                  <a:cubicBezTo>
                    <a:pt x="77" y="231"/>
                    <a:pt x="158" y="207"/>
                    <a:pt x="239" y="167"/>
                  </a:cubicBezTo>
                  <a:cubicBezTo>
                    <a:pt x="358" y="119"/>
                    <a:pt x="441" y="48"/>
                    <a:pt x="429" y="12"/>
                  </a:cubicBezTo>
                  <a:cubicBezTo>
                    <a:pt x="422" y="4"/>
                    <a:pt x="407" y="1"/>
                    <a:pt x="387"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flipH="1">
              <a:off x="8594967" y="1465033"/>
              <a:ext cx="16478" cy="7396"/>
            </a:xfrm>
            <a:custGeom>
              <a:avLst/>
              <a:gdLst/>
              <a:ahLst/>
              <a:cxnLst/>
              <a:rect l="l" t="t" r="r" b="b"/>
              <a:pathLst>
                <a:path w="430" h="193" extrusionOk="0">
                  <a:moveTo>
                    <a:pt x="372" y="0"/>
                  </a:moveTo>
                  <a:cubicBezTo>
                    <a:pt x="327" y="0"/>
                    <a:pt x="261" y="12"/>
                    <a:pt x="191" y="40"/>
                  </a:cubicBezTo>
                  <a:cubicBezTo>
                    <a:pt x="72" y="75"/>
                    <a:pt x="1" y="147"/>
                    <a:pt x="1" y="171"/>
                  </a:cubicBezTo>
                  <a:cubicBezTo>
                    <a:pt x="1" y="185"/>
                    <a:pt x="20" y="192"/>
                    <a:pt x="50" y="192"/>
                  </a:cubicBezTo>
                  <a:cubicBezTo>
                    <a:pt x="93" y="192"/>
                    <a:pt x="158" y="179"/>
                    <a:pt x="227" y="159"/>
                  </a:cubicBezTo>
                  <a:cubicBezTo>
                    <a:pt x="346" y="111"/>
                    <a:pt x="429" y="51"/>
                    <a:pt x="429" y="16"/>
                  </a:cubicBezTo>
                  <a:cubicBezTo>
                    <a:pt x="425" y="6"/>
                    <a:pt x="403" y="0"/>
                    <a:pt x="37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flipH="1">
              <a:off x="8573086" y="1576129"/>
              <a:ext cx="19198" cy="7166"/>
            </a:xfrm>
            <a:custGeom>
              <a:avLst/>
              <a:gdLst/>
              <a:ahLst/>
              <a:cxnLst/>
              <a:rect l="l" t="t" r="r" b="b"/>
              <a:pathLst>
                <a:path w="501" h="187" extrusionOk="0">
                  <a:moveTo>
                    <a:pt x="432" y="0"/>
                  </a:moveTo>
                  <a:cubicBezTo>
                    <a:pt x="379" y="0"/>
                    <a:pt x="303" y="13"/>
                    <a:pt x="227" y="34"/>
                  </a:cubicBezTo>
                  <a:cubicBezTo>
                    <a:pt x="96" y="81"/>
                    <a:pt x="1" y="141"/>
                    <a:pt x="13" y="165"/>
                  </a:cubicBezTo>
                  <a:cubicBezTo>
                    <a:pt x="13" y="180"/>
                    <a:pt x="32" y="186"/>
                    <a:pt x="64" y="186"/>
                  </a:cubicBezTo>
                  <a:cubicBezTo>
                    <a:pt x="109" y="186"/>
                    <a:pt x="180" y="174"/>
                    <a:pt x="263" y="153"/>
                  </a:cubicBezTo>
                  <a:cubicBezTo>
                    <a:pt x="406" y="105"/>
                    <a:pt x="501" y="46"/>
                    <a:pt x="501" y="22"/>
                  </a:cubicBezTo>
                  <a:cubicBezTo>
                    <a:pt x="496" y="7"/>
                    <a:pt x="470" y="0"/>
                    <a:pt x="43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flipH="1">
              <a:off x="7784196" y="1022103"/>
              <a:ext cx="165657" cy="152437"/>
            </a:xfrm>
            <a:custGeom>
              <a:avLst/>
              <a:gdLst/>
              <a:ahLst/>
              <a:cxnLst/>
              <a:rect l="l" t="t" r="r" b="b"/>
              <a:pathLst>
                <a:path w="4323" h="3978" extrusionOk="0">
                  <a:moveTo>
                    <a:pt x="3954" y="1"/>
                  </a:moveTo>
                  <a:cubicBezTo>
                    <a:pt x="2775" y="144"/>
                    <a:pt x="1799" y="275"/>
                    <a:pt x="1096" y="370"/>
                  </a:cubicBezTo>
                  <a:cubicBezTo>
                    <a:pt x="763" y="418"/>
                    <a:pt x="477" y="465"/>
                    <a:pt x="299" y="489"/>
                  </a:cubicBezTo>
                  <a:cubicBezTo>
                    <a:pt x="203" y="501"/>
                    <a:pt x="108" y="525"/>
                    <a:pt x="13" y="560"/>
                  </a:cubicBezTo>
                  <a:lnTo>
                    <a:pt x="3900" y="116"/>
                  </a:lnTo>
                  <a:lnTo>
                    <a:pt x="3900" y="116"/>
                  </a:lnTo>
                  <a:cubicBezTo>
                    <a:pt x="3993" y="1087"/>
                    <a:pt x="4086" y="2204"/>
                    <a:pt x="4191" y="3390"/>
                  </a:cubicBezTo>
                  <a:lnTo>
                    <a:pt x="4191" y="3390"/>
                  </a:lnTo>
                  <a:lnTo>
                    <a:pt x="446" y="3876"/>
                  </a:lnTo>
                  <a:lnTo>
                    <a:pt x="446" y="3876"/>
                  </a:lnTo>
                  <a:cubicBezTo>
                    <a:pt x="319" y="2888"/>
                    <a:pt x="214" y="2074"/>
                    <a:pt x="144" y="1489"/>
                  </a:cubicBezTo>
                  <a:cubicBezTo>
                    <a:pt x="96" y="1192"/>
                    <a:pt x="72" y="965"/>
                    <a:pt x="49" y="787"/>
                  </a:cubicBezTo>
                  <a:cubicBezTo>
                    <a:pt x="37" y="703"/>
                    <a:pt x="25" y="620"/>
                    <a:pt x="1" y="549"/>
                  </a:cubicBezTo>
                  <a:lnTo>
                    <a:pt x="1" y="549"/>
                  </a:lnTo>
                  <a:cubicBezTo>
                    <a:pt x="1" y="620"/>
                    <a:pt x="13" y="703"/>
                    <a:pt x="13" y="775"/>
                  </a:cubicBezTo>
                  <a:cubicBezTo>
                    <a:pt x="37" y="953"/>
                    <a:pt x="60" y="1180"/>
                    <a:pt x="84" y="1453"/>
                  </a:cubicBezTo>
                  <a:cubicBezTo>
                    <a:pt x="144" y="2061"/>
                    <a:pt x="239" y="2906"/>
                    <a:pt x="346" y="3930"/>
                  </a:cubicBezTo>
                  <a:lnTo>
                    <a:pt x="346" y="3978"/>
                  </a:lnTo>
                  <a:lnTo>
                    <a:pt x="406" y="3978"/>
                  </a:lnTo>
                  <a:lnTo>
                    <a:pt x="4263" y="3513"/>
                  </a:lnTo>
                  <a:lnTo>
                    <a:pt x="4323" y="3513"/>
                  </a:lnTo>
                  <a:lnTo>
                    <a:pt x="4323" y="3454"/>
                  </a:lnTo>
                  <a:lnTo>
                    <a:pt x="4323" y="3406"/>
                  </a:lnTo>
                  <a:cubicBezTo>
                    <a:pt x="4204" y="2192"/>
                    <a:pt x="4097" y="1049"/>
                    <a:pt x="4013" y="60"/>
                  </a:cubicBezTo>
                  <a:lnTo>
                    <a:pt x="4013"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flipH="1">
              <a:off x="7812015" y="1064373"/>
              <a:ext cx="112737" cy="13795"/>
            </a:xfrm>
            <a:custGeom>
              <a:avLst/>
              <a:gdLst/>
              <a:ahLst/>
              <a:cxnLst/>
              <a:rect l="l" t="t" r="r" b="b"/>
              <a:pathLst>
                <a:path w="2942" h="360" extrusionOk="0">
                  <a:moveTo>
                    <a:pt x="2194" y="1"/>
                  </a:moveTo>
                  <a:cubicBezTo>
                    <a:pt x="1453" y="1"/>
                    <a:pt x="713" y="119"/>
                    <a:pt x="1" y="350"/>
                  </a:cubicBezTo>
                  <a:cubicBezTo>
                    <a:pt x="2" y="357"/>
                    <a:pt x="16" y="360"/>
                    <a:pt x="40" y="360"/>
                  </a:cubicBezTo>
                  <a:cubicBezTo>
                    <a:pt x="192" y="360"/>
                    <a:pt x="766" y="242"/>
                    <a:pt x="1465" y="160"/>
                  </a:cubicBezTo>
                  <a:cubicBezTo>
                    <a:pt x="2275" y="77"/>
                    <a:pt x="2942" y="77"/>
                    <a:pt x="2942" y="41"/>
                  </a:cubicBezTo>
                  <a:cubicBezTo>
                    <a:pt x="2693" y="14"/>
                    <a:pt x="2443" y="1"/>
                    <a:pt x="2194"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flipH="1">
              <a:off x="7810175" y="1097560"/>
              <a:ext cx="105916" cy="12032"/>
            </a:xfrm>
            <a:custGeom>
              <a:avLst/>
              <a:gdLst/>
              <a:ahLst/>
              <a:cxnLst/>
              <a:rect l="l" t="t" r="r" b="b"/>
              <a:pathLst>
                <a:path w="2764" h="314" extrusionOk="0">
                  <a:moveTo>
                    <a:pt x="2098" y="1"/>
                  </a:moveTo>
                  <a:cubicBezTo>
                    <a:pt x="1856" y="1"/>
                    <a:pt x="1613" y="19"/>
                    <a:pt x="1370" y="56"/>
                  </a:cubicBezTo>
                  <a:cubicBezTo>
                    <a:pt x="906" y="80"/>
                    <a:pt x="442" y="163"/>
                    <a:pt x="1" y="306"/>
                  </a:cubicBezTo>
                  <a:cubicBezTo>
                    <a:pt x="3" y="311"/>
                    <a:pt x="18" y="314"/>
                    <a:pt x="45" y="314"/>
                  </a:cubicBezTo>
                  <a:cubicBezTo>
                    <a:pt x="198" y="314"/>
                    <a:pt x="734" y="236"/>
                    <a:pt x="1382" y="175"/>
                  </a:cubicBezTo>
                  <a:cubicBezTo>
                    <a:pt x="2144" y="104"/>
                    <a:pt x="2763" y="80"/>
                    <a:pt x="2763" y="44"/>
                  </a:cubicBezTo>
                  <a:cubicBezTo>
                    <a:pt x="2542" y="16"/>
                    <a:pt x="2320" y="1"/>
                    <a:pt x="2098"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flipH="1">
              <a:off x="7845774" y="1127528"/>
              <a:ext cx="60699" cy="8699"/>
            </a:xfrm>
            <a:custGeom>
              <a:avLst/>
              <a:gdLst/>
              <a:ahLst/>
              <a:cxnLst/>
              <a:rect l="l" t="t" r="r" b="b"/>
              <a:pathLst>
                <a:path w="1584" h="227" extrusionOk="0">
                  <a:moveTo>
                    <a:pt x="1332" y="1"/>
                  </a:moveTo>
                  <a:cubicBezTo>
                    <a:pt x="1149" y="1"/>
                    <a:pt x="965" y="19"/>
                    <a:pt x="786" y="60"/>
                  </a:cubicBezTo>
                  <a:cubicBezTo>
                    <a:pt x="512" y="72"/>
                    <a:pt x="250" y="119"/>
                    <a:pt x="0" y="215"/>
                  </a:cubicBezTo>
                  <a:cubicBezTo>
                    <a:pt x="87" y="222"/>
                    <a:pt x="176" y="226"/>
                    <a:pt x="265" y="226"/>
                  </a:cubicBezTo>
                  <a:cubicBezTo>
                    <a:pt x="443" y="226"/>
                    <a:pt x="623" y="211"/>
                    <a:pt x="798" y="179"/>
                  </a:cubicBezTo>
                  <a:cubicBezTo>
                    <a:pt x="1060" y="167"/>
                    <a:pt x="1334" y="107"/>
                    <a:pt x="1584" y="12"/>
                  </a:cubicBezTo>
                  <a:cubicBezTo>
                    <a:pt x="1501" y="5"/>
                    <a:pt x="1416" y="1"/>
                    <a:pt x="133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flipH="1">
              <a:off x="6126123" y="957721"/>
              <a:ext cx="1019772" cy="762491"/>
            </a:xfrm>
            <a:custGeom>
              <a:avLst/>
              <a:gdLst/>
              <a:ahLst/>
              <a:cxnLst/>
              <a:rect l="l" t="t" r="r" b="b"/>
              <a:pathLst>
                <a:path w="26612" h="19898" extrusionOk="0">
                  <a:moveTo>
                    <a:pt x="1843" y="1"/>
                  </a:moveTo>
                  <a:cubicBezTo>
                    <a:pt x="1718" y="1"/>
                    <a:pt x="1592" y="1"/>
                    <a:pt x="1465" y="2"/>
                  </a:cubicBezTo>
                  <a:lnTo>
                    <a:pt x="1" y="15052"/>
                  </a:lnTo>
                  <a:cubicBezTo>
                    <a:pt x="9942" y="15933"/>
                    <a:pt x="13276" y="16576"/>
                    <a:pt x="22444" y="19897"/>
                  </a:cubicBezTo>
                  <a:lnTo>
                    <a:pt x="26611" y="4717"/>
                  </a:lnTo>
                  <a:cubicBezTo>
                    <a:pt x="18270" y="2179"/>
                    <a:pt x="11215" y="1"/>
                    <a:pt x="18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flipH="1">
              <a:off x="6845190" y="1114000"/>
              <a:ext cx="161519" cy="167305"/>
            </a:xfrm>
            <a:custGeom>
              <a:avLst/>
              <a:gdLst/>
              <a:ahLst/>
              <a:cxnLst/>
              <a:rect l="l" t="t" r="r" b="b"/>
              <a:pathLst>
                <a:path w="4215" h="4366" extrusionOk="0">
                  <a:moveTo>
                    <a:pt x="3840" y="1"/>
                  </a:moveTo>
                  <a:cubicBezTo>
                    <a:pt x="3039" y="1"/>
                    <a:pt x="2256" y="262"/>
                    <a:pt x="1607" y="746"/>
                  </a:cubicBezTo>
                  <a:cubicBezTo>
                    <a:pt x="607" y="1484"/>
                    <a:pt x="12" y="2651"/>
                    <a:pt x="0" y="3901"/>
                  </a:cubicBezTo>
                  <a:cubicBezTo>
                    <a:pt x="0" y="4056"/>
                    <a:pt x="0" y="4211"/>
                    <a:pt x="12" y="4366"/>
                  </a:cubicBezTo>
                  <a:lnTo>
                    <a:pt x="3739" y="3949"/>
                  </a:lnTo>
                  <a:lnTo>
                    <a:pt x="3846" y="3211"/>
                  </a:lnTo>
                  <a:lnTo>
                    <a:pt x="4215" y="20"/>
                  </a:lnTo>
                  <a:cubicBezTo>
                    <a:pt x="4090" y="7"/>
                    <a:pt x="3964" y="1"/>
                    <a:pt x="3840"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flipH="1">
              <a:off x="6702823" y="1117947"/>
              <a:ext cx="144658" cy="199877"/>
            </a:xfrm>
            <a:custGeom>
              <a:avLst/>
              <a:gdLst/>
              <a:ahLst/>
              <a:cxnLst/>
              <a:rect l="l" t="t" r="r" b="b"/>
              <a:pathLst>
                <a:path w="3775" h="5216" extrusionOk="0">
                  <a:moveTo>
                    <a:pt x="465" y="0"/>
                  </a:moveTo>
                  <a:lnTo>
                    <a:pt x="96" y="3179"/>
                  </a:lnTo>
                  <a:lnTo>
                    <a:pt x="0" y="3929"/>
                  </a:lnTo>
                  <a:lnTo>
                    <a:pt x="3525" y="5215"/>
                  </a:lnTo>
                  <a:cubicBezTo>
                    <a:pt x="3608" y="4941"/>
                    <a:pt x="3679" y="4667"/>
                    <a:pt x="3703" y="4394"/>
                  </a:cubicBezTo>
                  <a:cubicBezTo>
                    <a:pt x="3775" y="3786"/>
                    <a:pt x="3715" y="3167"/>
                    <a:pt x="3537" y="2596"/>
                  </a:cubicBezTo>
                  <a:cubicBezTo>
                    <a:pt x="3179" y="1334"/>
                    <a:pt x="2155" y="369"/>
                    <a:pt x="881" y="72"/>
                  </a:cubicBezTo>
                  <a:lnTo>
                    <a:pt x="774" y="48"/>
                  </a:lnTo>
                  <a:lnTo>
                    <a:pt x="703" y="24"/>
                  </a:lnTo>
                  <a:lnTo>
                    <a:pt x="477"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flipH="1">
              <a:off x="6702823" y="1117947"/>
              <a:ext cx="144658" cy="199877"/>
            </a:xfrm>
            <a:custGeom>
              <a:avLst/>
              <a:gdLst/>
              <a:ahLst/>
              <a:cxnLst/>
              <a:rect l="l" t="t" r="r" b="b"/>
              <a:pathLst>
                <a:path w="3775" h="5216" extrusionOk="0">
                  <a:moveTo>
                    <a:pt x="465" y="0"/>
                  </a:moveTo>
                  <a:lnTo>
                    <a:pt x="96" y="3179"/>
                  </a:lnTo>
                  <a:lnTo>
                    <a:pt x="0" y="3929"/>
                  </a:lnTo>
                  <a:lnTo>
                    <a:pt x="3525" y="5215"/>
                  </a:lnTo>
                  <a:cubicBezTo>
                    <a:pt x="3608" y="4941"/>
                    <a:pt x="3679" y="4667"/>
                    <a:pt x="3703" y="4394"/>
                  </a:cubicBezTo>
                  <a:cubicBezTo>
                    <a:pt x="3775" y="3786"/>
                    <a:pt x="3715" y="3167"/>
                    <a:pt x="3537" y="2596"/>
                  </a:cubicBezTo>
                  <a:cubicBezTo>
                    <a:pt x="3179" y="1334"/>
                    <a:pt x="2155" y="369"/>
                    <a:pt x="881" y="72"/>
                  </a:cubicBezTo>
                  <a:lnTo>
                    <a:pt x="774" y="48"/>
                  </a:lnTo>
                  <a:lnTo>
                    <a:pt x="703" y="24"/>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flipH="1">
              <a:off x="6721991" y="1282197"/>
              <a:ext cx="278356" cy="152054"/>
            </a:xfrm>
            <a:custGeom>
              <a:avLst/>
              <a:gdLst/>
              <a:ahLst/>
              <a:cxnLst/>
              <a:rect l="l" t="t" r="r" b="b"/>
              <a:pathLst>
                <a:path w="7264" h="3968" extrusionOk="0">
                  <a:moveTo>
                    <a:pt x="3727" y="0"/>
                  </a:moveTo>
                  <a:lnTo>
                    <a:pt x="1" y="417"/>
                  </a:lnTo>
                  <a:cubicBezTo>
                    <a:pt x="156" y="2227"/>
                    <a:pt x="1477" y="3715"/>
                    <a:pt x="3251" y="3941"/>
                  </a:cubicBezTo>
                  <a:cubicBezTo>
                    <a:pt x="3394" y="3959"/>
                    <a:pt x="3535" y="3967"/>
                    <a:pt x="3676" y="3967"/>
                  </a:cubicBezTo>
                  <a:cubicBezTo>
                    <a:pt x="5276" y="3967"/>
                    <a:pt x="6727" y="2873"/>
                    <a:pt x="7264" y="1286"/>
                  </a:cubicBezTo>
                  <a:lnTo>
                    <a:pt x="3739"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flipH="1">
              <a:off x="6251591" y="1153050"/>
              <a:ext cx="330357" cy="94957"/>
            </a:xfrm>
            <a:custGeom>
              <a:avLst/>
              <a:gdLst/>
              <a:ahLst/>
              <a:cxnLst/>
              <a:rect l="l" t="t" r="r" b="b"/>
              <a:pathLst>
                <a:path w="8621" h="2478" extrusionOk="0">
                  <a:moveTo>
                    <a:pt x="1" y="1"/>
                  </a:moveTo>
                  <a:cubicBezTo>
                    <a:pt x="120" y="37"/>
                    <a:pt x="227" y="61"/>
                    <a:pt x="346" y="72"/>
                  </a:cubicBezTo>
                  <a:cubicBezTo>
                    <a:pt x="572" y="96"/>
                    <a:pt x="906" y="144"/>
                    <a:pt x="1299" y="203"/>
                  </a:cubicBezTo>
                  <a:cubicBezTo>
                    <a:pt x="2346" y="382"/>
                    <a:pt x="3394" y="620"/>
                    <a:pt x="4406" y="906"/>
                  </a:cubicBezTo>
                  <a:cubicBezTo>
                    <a:pt x="5430" y="1204"/>
                    <a:pt x="6430" y="1549"/>
                    <a:pt x="7407" y="1966"/>
                  </a:cubicBezTo>
                  <a:cubicBezTo>
                    <a:pt x="7788" y="2108"/>
                    <a:pt x="8085" y="2251"/>
                    <a:pt x="8300" y="2347"/>
                  </a:cubicBezTo>
                  <a:cubicBezTo>
                    <a:pt x="8407" y="2394"/>
                    <a:pt x="8514" y="2442"/>
                    <a:pt x="8621" y="2477"/>
                  </a:cubicBezTo>
                  <a:cubicBezTo>
                    <a:pt x="8526" y="2406"/>
                    <a:pt x="8430" y="2347"/>
                    <a:pt x="8311" y="2287"/>
                  </a:cubicBezTo>
                  <a:cubicBezTo>
                    <a:pt x="8121" y="2180"/>
                    <a:pt x="7811" y="2037"/>
                    <a:pt x="7442" y="1870"/>
                  </a:cubicBezTo>
                  <a:cubicBezTo>
                    <a:pt x="5502" y="1001"/>
                    <a:pt x="3430" y="418"/>
                    <a:pt x="1322" y="120"/>
                  </a:cubicBezTo>
                  <a:cubicBezTo>
                    <a:pt x="918" y="72"/>
                    <a:pt x="584" y="37"/>
                    <a:pt x="358" y="25"/>
                  </a:cubicBezTo>
                  <a:cubicBezTo>
                    <a:pt x="239" y="1"/>
                    <a:pt x="120" y="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flipH="1">
              <a:off x="6261171" y="1213446"/>
              <a:ext cx="330817" cy="94344"/>
            </a:xfrm>
            <a:custGeom>
              <a:avLst/>
              <a:gdLst/>
              <a:ahLst/>
              <a:cxnLst/>
              <a:rect l="l" t="t" r="r" b="b"/>
              <a:pathLst>
                <a:path w="8633" h="2462" extrusionOk="0">
                  <a:moveTo>
                    <a:pt x="149" y="1"/>
                  </a:moveTo>
                  <a:cubicBezTo>
                    <a:pt x="100" y="1"/>
                    <a:pt x="50" y="4"/>
                    <a:pt x="1" y="9"/>
                  </a:cubicBezTo>
                  <a:cubicBezTo>
                    <a:pt x="120" y="32"/>
                    <a:pt x="239" y="56"/>
                    <a:pt x="358" y="68"/>
                  </a:cubicBezTo>
                  <a:cubicBezTo>
                    <a:pt x="584" y="92"/>
                    <a:pt x="906" y="139"/>
                    <a:pt x="1311" y="211"/>
                  </a:cubicBezTo>
                  <a:cubicBezTo>
                    <a:pt x="3406" y="544"/>
                    <a:pt x="5454" y="1128"/>
                    <a:pt x="7419" y="1949"/>
                  </a:cubicBezTo>
                  <a:cubicBezTo>
                    <a:pt x="7788" y="2104"/>
                    <a:pt x="8097" y="2235"/>
                    <a:pt x="8300" y="2330"/>
                  </a:cubicBezTo>
                  <a:cubicBezTo>
                    <a:pt x="8407" y="2390"/>
                    <a:pt x="8514" y="2425"/>
                    <a:pt x="8633" y="2461"/>
                  </a:cubicBezTo>
                  <a:cubicBezTo>
                    <a:pt x="8538" y="2402"/>
                    <a:pt x="8431" y="2342"/>
                    <a:pt x="8323" y="2295"/>
                  </a:cubicBezTo>
                  <a:cubicBezTo>
                    <a:pt x="8121" y="2187"/>
                    <a:pt x="7823" y="2033"/>
                    <a:pt x="7454" y="1866"/>
                  </a:cubicBezTo>
                  <a:cubicBezTo>
                    <a:pt x="6478" y="1437"/>
                    <a:pt x="5478" y="1068"/>
                    <a:pt x="4454" y="782"/>
                  </a:cubicBezTo>
                  <a:cubicBezTo>
                    <a:pt x="3430" y="485"/>
                    <a:pt x="2382" y="270"/>
                    <a:pt x="1323" y="116"/>
                  </a:cubicBezTo>
                  <a:cubicBezTo>
                    <a:pt x="918" y="68"/>
                    <a:pt x="596" y="32"/>
                    <a:pt x="358" y="20"/>
                  </a:cubicBezTo>
                  <a:cubicBezTo>
                    <a:pt x="288" y="6"/>
                    <a:pt x="219" y="1"/>
                    <a:pt x="149"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flipH="1">
              <a:off x="6271212" y="1273344"/>
              <a:ext cx="330357" cy="95110"/>
            </a:xfrm>
            <a:custGeom>
              <a:avLst/>
              <a:gdLst/>
              <a:ahLst/>
              <a:cxnLst/>
              <a:rect l="l" t="t" r="r" b="b"/>
              <a:pathLst>
                <a:path w="8621" h="2482" extrusionOk="0">
                  <a:moveTo>
                    <a:pt x="106" y="0"/>
                  </a:moveTo>
                  <a:cubicBezTo>
                    <a:pt x="71" y="0"/>
                    <a:pt x="36" y="2"/>
                    <a:pt x="1" y="5"/>
                  </a:cubicBezTo>
                  <a:cubicBezTo>
                    <a:pt x="120" y="29"/>
                    <a:pt x="227" y="53"/>
                    <a:pt x="346" y="65"/>
                  </a:cubicBezTo>
                  <a:cubicBezTo>
                    <a:pt x="572" y="89"/>
                    <a:pt x="906" y="136"/>
                    <a:pt x="1299" y="208"/>
                  </a:cubicBezTo>
                  <a:cubicBezTo>
                    <a:pt x="2346" y="374"/>
                    <a:pt x="3394" y="612"/>
                    <a:pt x="4406" y="898"/>
                  </a:cubicBezTo>
                  <a:cubicBezTo>
                    <a:pt x="5430" y="1196"/>
                    <a:pt x="6430" y="1553"/>
                    <a:pt x="7407" y="1958"/>
                  </a:cubicBezTo>
                  <a:cubicBezTo>
                    <a:pt x="7788" y="2113"/>
                    <a:pt x="8085" y="2256"/>
                    <a:pt x="8300" y="2351"/>
                  </a:cubicBezTo>
                  <a:cubicBezTo>
                    <a:pt x="8407" y="2398"/>
                    <a:pt x="8514" y="2446"/>
                    <a:pt x="8621" y="2482"/>
                  </a:cubicBezTo>
                  <a:cubicBezTo>
                    <a:pt x="8526" y="2410"/>
                    <a:pt x="8431" y="2339"/>
                    <a:pt x="8311" y="2291"/>
                  </a:cubicBezTo>
                  <a:cubicBezTo>
                    <a:pt x="8109" y="2184"/>
                    <a:pt x="7811" y="2041"/>
                    <a:pt x="7442" y="1875"/>
                  </a:cubicBezTo>
                  <a:cubicBezTo>
                    <a:pt x="6466" y="1434"/>
                    <a:pt x="5466" y="1065"/>
                    <a:pt x="4442" y="779"/>
                  </a:cubicBezTo>
                  <a:cubicBezTo>
                    <a:pt x="3418" y="481"/>
                    <a:pt x="2370" y="267"/>
                    <a:pt x="1322" y="124"/>
                  </a:cubicBezTo>
                  <a:cubicBezTo>
                    <a:pt x="918" y="65"/>
                    <a:pt x="584" y="29"/>
                    <a:pt x="358" y="17"/>
                  </a:cubicBezTo>
                  <a:cubicBezTo>
                    <a:pt x="274" y="9"/>
                    <a:pt x="190" y="0"/>
                    <a:pt x="10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flipH="1">
              <a:off x="6290794" y="1334200"/>
              <a:ext cx="320815" cy="94497"/>
            </a:xfrm>
            <a:custGeom>
              <a:avLst/>
              <a:gdLst/>
              <a:ahLst/>
              <a:cxnLst/>
              <a:rect l="l" t="t" r="r" b="b"/>
              <a:pathLst>
                <a:path w="8372" h="2466" extrusionOk="0">
                  <a:moveTo>
                    <a:pt x="1" y="1"/>
                  </a:moveTo>
                  <a:cubicBezTo>
                    <a:pt x="120" y="36"/>
                    <a:pt x="227" y="48"/>
                    <a:pt x="346" y="60"/>
                  </a:cubicBezTo>
                  <a:cubicBezTo>
                    <a:pt x="572" y="96"/>
                    <a:pt x="882" y="144"/>
                    <a:pt x="1275" y="203"/>
                  </a:cubicBezTo>
                  <a:cubicBezTo>
                    <a:pt x="3311" y="537"/>
                    <a:pt x="5299" y="1120"/>
                    <a:pt x="7204" y="1953"/>
                  </a:cubicBezTo>
                  <a:cubicBezTo>
                    <a:pt x="7561" y="2096"/>
                    <a:pt x="7859" y="2239"/>
                    <a:pt x="8050" y="2334"/>
                  </a:cubicBezTo>
                  <a:cubicBezTo>
                    <a:pt x="8157" y="2382"/>
                    <a:pt x="8264" y="2430"/>
                    <a:pt x="8371" y="2465"/>
                  </a:cubicBezTo>
                  <a:cubicBezTo>
                    <a:pt x="8276" y="2394"/>
                    <a:pt x="8181" y="2346"/>
                    <a:pt x="8073" y="2299"/>
                  </a:cubicBezTo>
                  <a:cubicBezTo>
                    <a:pt x="7883" y="2192"/>
                    <a:pt x="7597" y="2049"/>
                    <a:pt x="7228" y="1882"/>
                  </a:cubicBezTo>
                  <a:cubicBezTo>
                    <a:pt x="6287" y="1441"/>
                    <a:pt x="5311" y="1072"/>
                    <a:pt x="4323" y="775"/>
                  </a:cubicBezTo>
                  <a:cubicBezTo>
                    <a:pt x="3323" y="489"/>
                    <a:pt x="2311" y="263"/>
                    <a:pt x="1287" y="120"/>
                  </a:cubicBezTo>
                  <a:cubicBezTo>
                    <a:pt x="894" y="60"/>
                    <a:pt x="572" y="25"/>
                    <a:pt x="346" y="13"/>
                  </a:cubicBezTo>
                  <a:cubicBezTo>
                    <a:pt x="239" y="1"/>
                    <a:pt x="120" y="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flipH="1">
              <a:off x="6333253" y="1394098"/>
              <a:ext cx="287936" cy="82503"/>
            </a:xfrm>
            <a:custGeom>
              <a:avLst/>
              <a:gdLst/>
              <a:ahLst/>
              <a:cxnLst/>
              <a:rect l="l" t="t" r="r" b="b"/>
              <a:pathLst>
                <a:path w="7514" h="2153" extrusionOk="0">
                  <a:moveTo>
                    <a:pt x="156" y="0"/>
                  </a:moveTo>
                  <a:cubicBezTo>
                    <a:pt x="105" y="0"/>
                    <a:pt x="54" y="3"/>
                    <a:pt x="1" y="9"/>
                  </a:cubicBezTo>
                  <a:cubicBezTo>
                    <a:pt x="96" y="33"/>
                    <a:pt x="203" y="57"/>
                    <a:pt x="310" y="69"/>
                  </a:cubicBezTo>
                  <a:lnTo>
                    <a:pt x="1144" y="176"/>
                  </a:lnTo>
                  <a:cubicBezTo>
                    <a:pt x="2977" y="426"/>
                    <a:pt x="4763" y="926"/>
                    <a:pt x="6454" y="1700"/>
                  </a:cubicBezTo>
                  <a:lnTo>
                    <a:pt x="7228" y="2033"/>
                  </a:lnTo>
                  <a:cubicBezTo>
                    <a:pt x="7311" y="2081"/>
                    <a:pt x="7419" y="2129"/>
                    <a:pt x="7514" y="2153"/>
                  </a:cubicBezTo>
                  <a:cubicBezTo>
                    <a:pt x="7430" y="2093"/>
                    <a:pt x="7335" y="2033"/>
                    <a:pt x="7240" y="1986"/>
                  </a:cubicBezTo>
                  <a:cubicBezTo>
                    <a:pt x="7073" y="1891"/>
                    <a:pt x="6811" y="1760"/>
                    <a:pt x="6490" y="1605"/>
                  </a:cubicBezTo>
                  <a:cubicBezTo>
                    <a:pt x="4811" y="795"/>
                    <a:pt x="3001" y="283"/>
                    <a:pt x="1156" y="93"/>
                  </a:cubicBezTo>
                  <a:cubicBezTo>
                    <a:pt x="799" y="45"/>
                    <a:pt x="513" y="9"/>
                    <a:pt x="310" y="9"/>
                  </a:cubicBezTo>
                  <a:cubicBezTo>
                    <a:pt x="257" y="3"/>
                    <a:pt x="206" y="0"/>
                    <a:pt x="15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flipH="1">
              <a:off x="6477413" y="1454187"/>
              <a:ext cx="157457" cy="29276"/>
            </a:xfrm>
            <a:custGeom>
              <a:avLst/>
              <a:gdLst/>
              <a:ahLst/>
              <a:cxnLst/>
              <a:rect l="l" t="t" r="r" b="b"/>
              <a:pathLst>
                <a:path w="4109" h="764" extrusionOk="0">
                  <a:moveTo>
                    <a:pt x="233" y="0"/>
                  </a:moveTo>
                  <a:cubicBezTo>
                    <a:pt x="155" y="0"/>
                    <a:pt x="78" y="4"/>
                    <a:pt x="1" y="13"/>
                  </a:cubicBezTo>
                  <a:cubicBezTo>
                    <a:pt x="191" y="61"/>
                    <a:pt x="394" y="96"/>
                    <a:pt x="608" y="108"/>
                  </a:cubicBezTo>
                  <a:cubicBezTo>
                    <a:pt x="977" y="180"/>
                    <a:pt x="1501" y="251"/>
                    <a:pt x="2061" y="346"/>
                  </a:cubicBezTo>
                  <a:cubicBezTo>
                    <a:pt x="2632" y="442"/>
                    <a:pt x="3144" y="549"/>
                    <a:pt x="3513" y="644"/>
                  </a:cubicBezTo>
                  <a:cubicBezTo>
                    <a:pt x="3704" y="692"/>
                    <a:pt x="3906" y="739"/>
                    <a:pt x="4108" y="763"/>
                  </a:cubicBezTo>
                  <a:cubicBezTo>
                    <a:pt x="3930" y="668"/>
                    <a:pt x="3739" y="596"/>
                    <a:pt x="3537" y="549"/>
                  </a:cubicBezTo>
                  <a:cubicBezTo>
                    <a:pt x="3061" y="406"/>
                    <a:pt x="2572" y="299"/>
                    <a:pt x="2084" y="215"/>
                  </a:cubicBezTo>
                  <a:cubicBezTo>
                    <a:pt x="1513" y="120"/>
                    <a:pt x="989" y="61"/>
                    <a:pt x="608" y="25"/>
                  </a:cubicBezTo>
                  <a:cubicBezTo>
                    <a:pt x="483" y="10"/>
                    <a:pt x="358" y="0"/>
                    <a:pt x="23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flipH="1">
              <a:off x="6621176" y="1024402"/>
              <a:ext cx="465396" cy="522455"/>
            </a:xfrm>
            <a:custGeom>
              <a:avLst/>
              <a:gdLst/>
              <a:ahLst/>
              <a:cxnLst/>
              <a:rect l="l" t="t" r="r" b="b"/>
              <a:pathLst>
                <a:path w="12145" h="13634" extrusionOk="0">
                  <a:moveTo>
                    <a:pt x="2144" y="0"/>
                  </a:moveTo>
                  <a:lnTo>
                    <a:pt x="1560" y="24"/>
                  </a:lnTo>
                  <a:lnTo>
                    <a:pt x="1370" y="36"/>
                  </a:lnTo>
                  <a:lnTo>
                    <a:pt x="1370" y="48"/>
                  </a:lnTo>
                  <a:lnTo>
                    <a:pt x="2156" y="48"/>
                  </a:lnTo>
                  <a:cubicBezTo>
                    <a:pt x="2656" y="48"/>
                    <a:pt x="3406" y="72"/>
                    <a:pt x="4358" y="131"/>
                  </a:cubicBezTo>
                  <a:cubicBezTo>
                    <a:pt x="6962" y="321"/>
                    <a:pt x="9531" y="793"/>
                    <a:pt x="12030" y="1547"/>
                  </a:cubicBezTo>
                  <a:lnTo>
                    <a:pt x="12030" y="1547"/>
                  </a:lnTo>
                  <a:cubicBezTo>
                    <a:pt x="11448" y="4871"/>
                    <a:pt x="10760" y="8819"/>
                    <a:pt x="10014" y="13038"/>
                  </a:cubicBezTo>
                  <a:cubicBezTo>
                    <a:pt x="9982" y="13194"/>
                    <a:pt x="9960" y="13341"/>
                    <a:pt x="9931" y="13487"/>
                  </a:cubicBezTo>
                  <a:lnTo>
                    <a:pt x="9931" y="13487"/>
                  </a:lnTo>
                  <a:cubicBezTo>
                    <a:pt x="8247" y="13053"/>
                    <a:pt x="6529" y="12701"/>
                    <a:pt x="4799" y="12431"/>
                  </a:cubicBezTo>
                  <a:cubicBezTo>
                    <a:pt x="3152" y="12184"/>
                    <a:pt x="1575" y="12006"/>
                    <a:pt x="102" y="11922"/>
                  </a:cubicBezTo>
                  <a:lnTo>
                    <a:pt x="102" y="11922"/>
                  </a:lnTo>
                  <a:cubicBezTo>
                    <a:pt x="480" y="8387"/>
                    <a:pt x="799" y="5442"/>
                    <a:pt x="1024" y="3358"/>
                  </a:cubicBezTo>
                  <a:cubicBezTo>
                    <a:pt x="1144" y="2322"/>
                    <a:pt x="1227" y="1489"/>
                    <a:pt x="1286" y="917"/>
                  </a:cubicBezTo>
                  <a:cubicBezTo>
                    <a:pt x="1310" y="643"/>
                    <a:pt x="1334" y="429"/>
                    <a:pt x="1346" y="274"/>
                  </a:cubicBezTo>
                  <a:cubicBezTo>
                    <a:pt x="1370" y="203"/>
                    <a:pt x="1370" y="143"/>
                    <a:pt x="1370" y="108"/>
                  </a:cubicBezTo>
                  <a:cubicBezTo>
                    <a:pt x="1370" y="103"/>
                    <a:pt x="1370" y="99"/>
                    <a:pt x="1370" y="96"/>
                  </a:cubicBezTo>
                  <a:cubicBezTo>
                    <a:pt x="1358" y="143"/>
                    <a:pt x="1346" y="191"/>
                    <a:pt x="1346" y="262"/>
                  </a:cubicBezTo>
                  <a:cubicBezTo>
                    <a:pt x="1334" y="417"/>
                    <a:pt x="1298" y="620"/>
                    <a:pt x="1275" y="893"/>
                  </a:cubicBezTo>
                  <a:cubicBezTo>
                    <a:pt x="1203" y="1453"/>
                    <a:pt x="1108" y="2286"/>
                    <a:pt x="989" y="3322"/>
                  </a:cubicBezTo>
                  <a:cubicBezTo>
                    <a:pt x="751" y="5418"/>
                    <a:pt x="405" y="8394"/>
                    <a:pt x="1" y="11954"/>
                  </a:cubicBezTo>
                  <a:lnTo>
                    <a:pt x="1" y="12014"/>
                  </a:lnTo>
                  <a:lnTo>
                    <a:pt x="60" y="12014"/>
                  </a:lnTo>
                  <a:cubicBezTo>
                    <a:pt x="1536" y="12109"/>
                    <a:pt x="3132" y="12288"/>
                    <a:pt x="4799" y="12550"/>
                  </a:cubicBezTo>
                  <a:cubicBezTo>
                    <a:pt x="6537" y="12812"/>
                    <a:pt x="8275" y="13169"/>
                    <a:pt x="9978" y="13609"/>
                  </a:cubicBezTo>
                  <a:lnTo>
                    <a:pt x="10038" y="13633"/>
                  </a:lnTo>
                  <a:lnTo>
                    <a:pt x="10038" y="13562"/>
                  </a:lnTo>
                  <a:cubicBezTo>
                    <a:pt x="10073" y="13395"/>
                    <a:pt x="10097" y="13228"/>
                    <a:pt x="10133" y="13050"/>
                  </a:cubicBezTo>
                  <a:cubicBezTo>
                    <a:pt x="10871" y="8811"/>
                    <a:pt x="11562" y="4846"/>
                    <a:pt x="12145" y="1513"/>
                  </a:cubicBezTo>
                  <a:lnTo>
                    <a:pt x="12145" y="1465"/>
                  </a:lnTo>
                  <a:lnTo>
                    <a:pt x="12109" y="1453"/>
                  </a:lnTo>
                  <a:cubicBezTo>
                    <a:pt x="9585" y="691"/>
                    <a:pt x="6978" y="227"/>
                    <a:pt x="4358" y="48"/>
                  </a:cubicBezTo>
                  <a:cubicBezTo>
                    <a:pt x="3406" y="0"/>
                    <a:pt x="2656" y="0"/>
                    <a:pt x="2144"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flipH="1">
              <a:off x="7023591" y="2070181"/>
              <a:ext cx="375996" cy="203977"/>
            </a:xfrm>
            <a:custGeom>
              <a:avLst/>
              <a:gdLst/>
              <a:ahLst/>
              <a:cxnLst/>
              <a:rect l="l" t="t" r="r" b="b"/>
              <a:pathLst>
                <a:path w="9812" h="5323" extrusionOk="0">
                  <a:moveTo>
                    <a:pt x="4037" y="1"/>
                  </a:moveTo>
                  <a:lnTo>
                    <a:pt x="1" y="3632"/>
                  </a:lnTo>
                  <a:lnTo>
                    <a:pt x="310" y="3501"/>
                  </a:lnTo>
                  <a:lnTo>
                    <a:pt x="8550" y="5323"/>
                  </a:lnTo>
                  <a:lnTo>
                    <a:pt x="9812" y="3501"/>
                  </a:lnTo>
                  <a:lnTo>
                    <a:pt x="9609" y="1144"/>
                  </a:lnTo>
                  <a:lnTo>
                    <a:pt x="8347"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flipH="1">
              <a:off x="7023591" y="2070181"/>
              <a:ext cx="375996" cy="203977"/>
            </a:xfrm>
            <a:custGeom>
              <a:avLst/>
              <a:gdLst/>
              <a:ahLst/>
              <a:cxnLst/>
              <a:rect l="l" t="t" r="r" b="b"/>
              <a:pathLst>
                <a:path w="9812" h="5323" extrusionOk="0">
                  <a:moveTo>
                    <a:pt x="4037" y="1"/>
                  </a:moveTo>
                  <a:lnTo>
                    <a:pt x="1" y="3632"/>
                  </a:lnTo>
                  <a:lnTo>
                    <a:pt x="310" y="3501"/>
                  </a:lnTo>
                  <a:lnTo>
                    <a:pt x="8550" y="5323"/>
                  </a:lnTo>
                  <a:lnTo>
                    <a:pt x="9812" y="3501"/>
                  </a:lnTo>
                  <a:lnTo>
                    <a:pt x="9609" y="1144"/>
                  </a:lnTo>
                  <a:lnTo>
                    <a:pt x="83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flipH="1">
              <a:off x="6262075" y="1443840"/>
              <a:ext cx="739154" cy="302038"/>
            </a:xfrm>
            <a:custGeom>
              <a:avLst/>
              <a:gdLst/>
              <a:ahLst/>
              <a:cxnLst/>
              <a:rect l="l" t="t" r="r" b="b"/>
              <a:pathLst>
                <a:path w="19289" h="7882" extrusionOk="0">
                  <a:moveTo>
                    <a:pt x="18895" y="0"/>
                  </a:moveTo>
                  <a:cubicBezTo>
                    <a:pt x="18817" y="0"/>
                    <a:pt x="18722" y="17"/>
                    <a:pt x="18609" y="57"/>
                  </a:cubicBezTo>
                  <a:cubicBezTo>
                    <a:pt x="18264" y="176"/>
                    <a:pt x="14514" y="1009"/>
                    <a:pt x="14514" y="1009"/>
                  </a:cubicBezTo>
                  <a:lnTo>
                    <a:pt x="12883" y="1474"/>
                  </a:lnTo>
                  <a:lnTo>
                    <a:pt x="2477" y="2867"/>
                  </a:lnTo>
                  <a:cubicBezTo>
                    <a:pt x="2357" y="2879"/>
                    <a:pt x="2238" y="2902"/>
                    <a:pt x="2119" y="2938"/>
                  </a:cubicBezTo>
                  <a:cubicBezTo>
                    <a:pt x="786" y="3319"/>
                    <a:pt x="0" y="4712"/>
                    <a:pt x="381" y="6046"/>
                  </a:cubicBezTo>
                  <a:cubicBezTo>
                    <a:pt x="381" y="6069"/>
                    <a:pt x="381" y="6081"/>
                    <a:pt x="393" y="6093"/>
                  </a:cubicBezTo>
                  <a:cubicBezTo>
                    <a:pt x="723" y="7182"/>
                    <a:pt x="1720" y="7882"/>
                    <a:pt x="2801" y="7882"/>
                  </a:cubicBezTo>
                  <a:cubicBezTo>
                    <a:pt x="3044" y="7882"/>
                    <a:pt x="3291" y="7846"/>
                    <a:pt x="3536" y="7772"/>
                  </a:cubicBezTo>
                  <a:lnTo>
                    <a:pt x="13275" y="4831"/>
                  </a:lnTo>
                  <a:cubicBezTo>
                    <a:pt x="13895" y="4724"/>
                    <a:pt x="15300" y="4605"/>
                    <a:pt x="15300" y="4605"/>
                  </a:cubicBezTo>
                  <a:lnTo>
                    <a:pt x="15931" y="4522"/>
                  </a:lnTo>
                  <a:lnTo>
                    <a:pt x="15931" y="4522"/>
                  </a:lnTo>
                  <a:cubicBezTo>
                    <a:pt x="15919" y="4557"/>
                    <a:pt x="15907" y="4605"/>
                    <a:pt x="15895" y="4641"/>
                  </a:cubicBezTo>
                  <a:cubicBezTo>
                    <a:pt x="15847" y="4712"/>
                    <a:pt x="15835" y="4795"/>
                    <a:pt x="15835" y="4879"/>
                  </a:cubicBezTo>
                  <a:cubicBezTo>
                    <a:pt x="15859" y="5022"/>
                    <a:pt x="16026" y="5105"/>
                    <a:pt x="16169" y="5141"/>
                  </a:cubicBezTo>
                  <a:cubicBezTo>
                    <a:pt x="16220" y="5149"/>
                    <a:pt x="16272" y="5153"/>
                    <a:pt x="16323" y="5153"/>
                  </a:cubicBezTo>
                  <a:cubicBezTo>
                    <a:pt x="16425" y="5153"/>
                    <a:pt x="16526" y="5137"/>
                    <a:pt x="16621" y="5105"/>
                  </a:cubicBezTo>
                  <a:cubicBezTo>
                    <a:pt x="17097" y="4938"/>
                    <a:pt x="17336" y="4426"/>
                    <a:pt x="17181" y="3950"/>
                  </a:cubicBezTo>
                  <a:cubicBezTo>
                    <a:pt x="17216" y="3879"/>
                    <a:pt x="17228" y="3783"/>
                    <a:pt x="17228" y="3700"/>
                  </a:cubicBezTo>
                  <a:cubicBezTo>
                    <a:pt x="17228" y="3105"/>
                    <a:pt x="16538" y="2617"/>
                    <a:pt x="16538" y="2617"/>
                  </a:cubicBezTo>
                  <a:lnTo>
                    <a:pt x="16752" y="2557"/>
                  </a:lnTo>
                  <a:cubicBezTo>
                    <a:pt x="16752" y="2557"/>
                    <a:pt x="17431" y="2640"/>
                    <a:pt x="17800" y="3736"/>
                  </a:cubicBezTo>
                  <a:cubicBezTo>
                    <a:pt x="17847" y="3891"/>
                    <a:pt x="17967" y="4033"/>
                    <a:pt x="18109" y="4117"/>
                  </a:cubicBezTo>
                  <a:cubicBezTo>
                    <a:pt x="18166" y="4157"/>
                    <a:pt x="18240" y="4176"/>
                    <a:pt x="18311" y="4176"/>
                  </a:cubicBezTo>
                  <a:cubicBezTo>
                    <a:pt x="18344" y="4176"/>
                    <a:pt x="18377" y="4172"/>
                    <a:pt x="18407" y="4164"/>
                  </a:cubicBezTo>
                  <a:cubicBezTo>
                    <a:pt x="18669" y="4069"/>
                    <a:pt x="18669" y="3855"/>
                    <a:pt x="18455" y="3176"/>
                  </a:cubicBezTo>
                  <a:cubicBezTo>
                    <a:pt x="18228" y="2486"/>
                    <a:pt x="17800" y="1902"/>
                    <a:pt x="17347" y="1747"/>
                  </a:cubicBezTo>
                  <a:cubicBezTo>
                    <a:pt x="17133" y="1664"/>
                    <a:pt x="16919" y="1605"/>
                    <a:pt x="16704" y="1557"/>
                  </a:cubicBezTo>
                  <a:cubicBezTo>
                    <a:pt x="16704" y="1557"/>
                    <a:pt x="18609" y="914"/>
                    <a:pt x="18717" y="866"/>
                  </a:cubicBezTo>
                  <a:cubicBezTo>
                    <a:pt x="19062" y="724"/>
                    <a:pt x="19288" y="450"/>
                    <a:pt x="19229" y="223"/>
                  </a:cubicBezTo>
                  <a:cubicBezTo>
                    <a:pt x="19194" y="112"/>
                    <a:pt x="19098" y="0"/>
                    <a:pt x="18895"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flipH="1">
              <a:off x="6377046" y="1488869"/>
              <a:ext cx="121398" cy="67137"/>
            </a:xfrm>
            <a:custGeom>
              <a:avLst/>
              <a:gdLst/>
              <a:ahLst/>
              <a:cxnLst/>
              <a:rect l="l" t="t" r="r" b="b"/>
              <a:pathLst>
                <a:path w="3168" h="1752" extrusionOk="0">
                  <a:moveTo>
                    <a:pt x="1406" y="1"/>
                  </a:moveTo>
                  <a:lnTo>
                    <a:pt x="1" y="561"/>
                  </a:lnTo>
                  <a:cubicBezTo>
                    <a:pt x="48" y="775"/>
                    <a:pt x="227" y="942"/>
                    <a:pt x="453" y="965"/>
                  </a:cubicBezTo>
                  <a:cubicBezTo>
                    <a:pt x="667" y="1013"/>
                    <a:pt x="894" y="989"/>
                    <a:pt x="1108" y="1013"/>
                  </a:cubicBezTo>
                  <a:cubicBezTo>
                    <a:pt x="1751" y="1096"/>
                    <a:pt x="2263" y="1692"/>
                    <a:pt x="2906" y="1751"/>
                  </a:cubicBezTo>
                  <a:cubicBezTo>
                    <a:pt x="3001" y="1751"/>
                    <a:pt x="3120" y="1751"/>
                    <a:pt x="3144" y="1644"/>
                  </a:cubicBezTo>
                  <a:cubicBezTo>
                    <a:pt x="3168" y="1549"/>
                    <a:pt x="3096" y="1489"/>
                    <a:pt x="3037" y="1442"/>
                  </a:cubicBezTo>
                  <a:lnTo>
                    <a:pt x="1406"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flipH="1">
              <a:off x="6375207" y="1488869"/>
              <a:ext cx="124157" cy="69398"/>
            </a:xfrm>
            <a:custGeom>
              <a:avLst/>
              <a:gdLst/>
              <a:ahLst/>
              <a:cxnLst/>
              <a:rect l="l" t="t" r="r" b="b"/>
              <a:pathLst>
                <a:path w="3240" h="1811" extrusionOk="0">
                  <a:moveTo>
                    <a:pt x="1442" y="1"/>
                  </a:moveTo>
                  <a:cubicBezTo>
                    <a:pt x="1430" y="13"/>
                    <a:pt x="1489" y="72"/>
                    <a:pt x="1596" y="168"/>
                  </a:cubicBezTo>
                  <a:lnTo>
                    <a:pt x="2061" y="608"/>
                  </a:lnTo>
                  <a:lnTo>
                    <a:pt x="2763" y="1251"/>
                  </a:lnTo>
                  <a:lnTo>
                    <a:pt x="2966" y="1430"/>
                  </a:lnTo>
                  <a:cubicBezTo>
                    <a:pt x="3037" y="1489"/>
                    <a:pt x="3097" y="1561"/>
                    <a:pt x="3108" y="1608"/>
                  </a:cubicBezTo>
                  <a:cubicBezTo>
                    <a:pt x="3120" y="1656"/>
                    <a:pt x="3037" y="1680"/>
                    <a:pt x="2954" y="1680"/>
                  </a:cubicBezTo>
                  <a:cubicBezTo>
                    <a:pt x="2858" y="1668"/>
                    <a:pt x="2763" y="1656"/>
                    <a:pt x="2668" y="1632"/>
                  </a:cubicBezTo>
                  <a:cubicBezTo>
                    <a:pt x="2323" y="1477"/>
                    <a:pt x="1977" y="1299"/>
                    <a:pt x="1644" y="1108"/>
                  </a:cubicBezTo>
                  <a:cubicBezTo>
                    <a:pt x="1477" y="1037"/>
                    <a:pt x="1311" y="989"/>
                    <a:pt x="1144" y="965"/>
                  </a:cubicBezTo>
                  <a:cubicBezTo>
                    <a:pt x="989" y="953"/>
                    <a:pt x="846" y="942"/>
                    <a:pt x="691" y="942"/>
                  </a:cubicBezTo>
                  <a:cubicBezTo>
                    <a:pt x="666" y="945"/>
                    <a:pt x="640" y="946"/>
                    <a:pt x="614" y="946"/>
                  </a:cubicBezTo>
                  <a:cubicBezTo>
                    <a:pt x="438" y="946"/>
                    <a:pt x="267" y="876"/>
                    <a:pt x="132" y="751"/>
                  </a:cubicBezTo>
                  <a:cubicBezTo>
                    <a:pt x="84" y="692"/>
                    <a:pt x="49" y="620"/>
                    <a:pt x="25" y="549"/>
                  </a:cubicBezTo>
                  <a:lnTo>
                    <a:pt x="25" y="549"/>
                  </a:lnTo>
                  <a:cubicBezTo>
                    <a:pt x="25" y="549"/>
                    <a:pt x="1" y="656"/>
                    <a:pt x="96" y="787"/>
                  </a:cubicBezTo>
                  <a:cubicBezTo>
                    <a:pt x="242" y="944"/>
                    <a:pt x="441" y="1038"/>
                    <a:pt x="654" y="1038"/>
                  </a:cubicBezTo>
                  <a:cubicBezTo>
                    <a:pt x="666" y="1038"/>
                    <a:pt x="679" y="1037"/>
                    <a:pt x="691" y="1037"/>
                  </a:cubicBezTo>
                  <a:cubicBezTo>
                    <a:pt x="822" y="1049"/>
                    <a:pt x="977" y="1049"/>
                    <a:pt x="1132" y="1073"/>
                  </a:cubicBezTo>
                  <a:cubicBezTo>
                    <a:pt x="1287" y="1096"/>
                    <a:pt x="1453" y="1144"/>
                    <a:pt x="1596" y="1215"/>
                  </a:cubicBezTo>
                  <a:cubicBezTo>
                    <a:pt x="1930" y="1418"/>
                    <a:pt x="2275" y="1596"/>
                    <a:pt x="2632" y="1751"/>
                  </a:cubicBezTo>
                  <a:cubicBezTo>
                    <a:pt x="2739" y="1787"/>
                    <a:pt x="2846" y="1799"/>
                    <a:pt x="2942" y="1811"/>
                  </a:cubicBezTo>
                  <a:cubicBezTo>
                    <a:pt x="3001" y="1811"/>
                    <a:pt x="3061" y="1811"/>
                    <a:pt x="3120" y="1787"/>
                  </a:cubicBezTo>
                  <a:cubicBezTo>
                    <a:pt x="3192" y="1751"/>
                    <a:pt x="3239" y="1680"/>
                    <a:pt x="3227" y="1608"/>
                  </a:cubicBezTo>
                  <a:cubicBezTo>
                    <a:pt x="3216" y="1465"/>
                    <a:pt x="3108" y="1406"/>
                    <a:pt x="3049" y="1346"/>
                  </a:cubicBezTo>
                  <a:lnTo>
                    <a:pt x="2835" y="1168"/>
                  </a:lnTo>
                  <a:lnTo>
                    <a:pt x="2120" y="549"/>
                  </a:lnTo>
                  <a:cubicBezTo>
                    <a:pt x="1918" y="370"/>
                    <a:pt x="1751" y="239"/>
                    <a:pt x="1632" y="144"/>
                  </a:cubicBezTo>
                  <a:cubicBezTo>
                    <a:pt x="1573" y="84"/>
                    <a:pt x="1501" y="37"/>
                    <a:pt x="1442"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flipH="1">
              <a:off x="6290781" y="1539761"/>
              <a:ext cx="77176" cy="65067"/>
            </a:xfrm>
            <a:custGeom>
              <a:avLst/>
              <a:gdLst/>
              <a:ahLst/>
              <a:cxnLst/>
              <a:rect l="l" t="t" r="r" b="b"/>
              <a:pathLst>
                <a:path w="2014" h="1698" extrusionOk="0">
                  <a:moveTo>
                    <a:pt x="257" y="1"/>
                  </a:moveTo>
                  <a:cubicBezTo>
                    <a:pt x="203" y="1"/>
                    <a:pt x="150" y="6"/>
                    <a:pt x="96" y="18"/>
                  </a:cubicBezTo>
                  <a:cubicBezTo>
                    <a:pt x="37" y="66"/>
                    <a:pt x="1" y="90"/>
                    <a:pt x="1" y="90"/>
                  </a:cubicBezTo>
                  <a:cubicBezTo>
                    <a:pt x="66" y="78"/>
                    <a:pt x="135" y="72"/>
                    <a:pt x="205" y="72"/>
                  </a:cubicBezTo>
                  <a:cubicBezTo>
                    <a:pt x="275" y="72"/>
                    <a:pt x="346" y="78"/>
                    <a:pt x="418" y="90"/>
                  </a:cubicBezTo>
                  <a:cubicBezTo>
                    <a:pt x="549" y="137"/>
                    <a:pt x="680" y="209"/>
                    <a:pt x="763" y="328"/>
                  </a:cubicBezTo>
                  <a:cubicBezTo>
                    <a:pt x="882" y="471"/>
                    <a:pt x="965" y="638"/>
                    <a:pt x="1025" y="816"/>
                  </a:cubicBezTo>
                  <a:cubicBezTo>
                    <a:pt x="1084" y="995"/>
                    <a:pt x="1168" y="1173"/>
                    <a:pt x="1263" y="1328"/>
                  </a:cubicBezTo>
                  <a:cubicBezTo>
                    <a:pt x="1334" y="1471"/>
                    <a:pt x="1453" y="1578"/>
                    <a:pt x="1596" y="1661"/>
                  </a:cubicBezTo>
                  <a:cubicBezTo>
                    <a:pt x="1644" y="1685"/>
                    <a:pt x="1698" y="1697"/>
                    <a:pt x="1753" y="1697"/>
                  </a:cubicBezTo>
                  <a:cubicBezTo>
                    <a:pt x="1808" y="1697"/>
                    <a:pt x="1864" y="1685"/>
                    <a:pt x="1918" y="1661"/>
                  </a:cubicBezTo>
                  <a:cubicBezTo>
                    <a:pt x="1989" y="1626"/>
                    <a:pt x="2013" y="1590"/>
                    <a:pt x="2001" y="1590"/>
                  </a:cubicBezTo>
                  <a:lnTo>
                    <a:pt x="2001" y="1590"/>
                  </a:lnTo>
                  <a:cubicBezTo>
                    <a:pt x="2001" y="1590"/>
                    <a:pt x="1965" y="1602"/>
                    <a:pt x="1906" y="1638"/>
                  </a:cubicBezTo>
                  <a:cubicBezTo>
                    <a:pt x="1874" y="1646"/>
                    <a:pt x="1841" y="1650"/>
                    <a:pt x="1808" y="1650"/>
                  </a:cubicBezTo>
                  <a:cubicBezTo>
                    <a:pt x="1742" y="1650"/>
                    <a:pt x="1676" y="1634"/>
                    <a:pt x="1620" y="1602"/>
                  </a:cubicBezTo>
                  <a:cubicBezTo>
                    <a:pt x="1501" y="1530"/>
                    <a:pt x="1394" y="1411"/>
                    <a:pt x="1322" y="1292"/>
                  </a:cubicBezTo>
                  <a:cubicBezTo>
                    <a:pt x="1227" y="1126"/>
                    <a:pt x="1144" y="959"/>
                    <a:pt x="1084" y="780"/>
                  </a:cubicBezTo>
                  <a:cubicBezTo>
                    <a:pt x="1025" y="602"/>
                    <a:pt x="930" y="423"/>
                    <a:pt x="811" y="280"/>
                  </a:cubicBezTo>
                  <a:cubicBezTo>
                    <a:pt x="715" y="149"/>
                    <a:pt x="572" y="54"/>
                    <a:pt x="418" y="18"/>
                  </a:cubicBezTo>
                  <a:cubicBezTo>
                    <a:pt x="364" y="6"/>
                    <a:pt x="310" y="1"/>
                    <a:pt x="257"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flipH="1">
              <a:off x="6278481" y="1474728"/>
              <a:ext cx="97678" cy="35638"/>
            </a:xfrm>
            <a:custGeom>
              <a:avLst/>
              <a:gdLst/>
              <a:ahLst/>
              <a:cxnLst/>
              <a:rect l="l" t="t" r="r" b="b"/>
              <a:pathLst>
                <a:path w="2549" h="930" extrusionOk="0">
                  <a:moveTo>
                    <a:pt x="2549" y="1"/>
                  </a:moveTo>
                  <a:lnTo>
                    <a:pt x="2549" y="1"/>
                  </a:lnTo>
                  <a:cubicBezTo>
                    <a:pt x="2429" y="37"/>
                    <a:pt x="2298" y="72"/>
                    <a:pt x="2179" y="132"/>
                  </a:cubicBezTo>
                  <a:lnTo>
                    <a:pt x="1275" y="465"/>
                  </a:lnTo>
                  <a:lnTo>
                    <a:pt x="370" y="787"/>
                  </a:lnTo>
                  <a:cubicBezTo>
                    <a:pt x="239" y="811"/>
                    <a:pt x="120" y="870"/>
                    <a:pt x="1" y="930"/>
                  </a:cubicBezTo>
                  <a:cubicBezTo>
                    <a:pt x="132" y="906"/>
                    <a:pt x="263" y="882"/>
                    <a:pt x="382" y="834"/>
                  </a:cubicBezTo>
                  <a:cubicBezTo>
                    <a:pt x="620" y="763"/>
                    <a:pt x="953" y="668"/>
                    <a:pt x="1298" y="537"/>
                  </a:cubicBezTo>
                  <a:cubicBezTo>
                    <a:pt x="1656" y="406"/>
                    <a:pt x="1977" y="287"/>
                    <a:pt x="2203" y="179"/>
                  </a:cubicBezTo>
                  <a:cubicBezTo>
                    <a:pt x="2322" y="132"/>
                    <a:pt x="2441" y="72"/>
                    <a:pt x="2549"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flipH="1">
              <a:off x="6345082" y="1565552"/>
              <a:ext cx="53878" cy="53763"/>
            </a:xfrm>
            <a:custGeom>
              <a:avLst/>
              <a:gdLst/>
              <a:ahLst/>
              <a:cxnLst/>
              <a:rect l="l" t="t" r="r" b="b"/>
              <a:pathLst>
                <a:path w="1406" h="1403" extrusionOk="0">
                  <a:moveTo>
                    <a:pt x="536" y="0"/>
                  </a:moveTo>
                  <a:cubicBezTo>
                    <a:pt x="536" y="0"/>
                    <a:pt x="560" y="36"/>
                    <a:pt x="619" y="95"/>
                  </a:cubicBezTo>
                  <a:cubicBezTo>
                    <a:pt x="703" y="167"/>
                    <a:pt x="738" y="274"/>
                    <a:pt x="738" y="381"/>
                  </a:cubicBezTo>
                  <a:cubicBezTo>
                    <a:pt x="727" y="453"/>
                    <a:pt x="679" y="512"/>
                    <a:pt x="607" y="536"/>
                  </a:cubicBezTo>
                  <a:cubicBezTo>
                    <a:pt x="536" y="572"/>
                    <a:pt x="453" y="596"/>
                    <a:pt x="357" y="607"/>
                  </a:cubicBezTo>
                  <a:cubicBezTo>
                    <a:pt x="250" y="619"/>
                    <a:pt x="155" y="679"/>
                    <a:pt x="84" y="762"/>
                  </a:cubicBezTo>
                  <a:cubicBezTo>
                    <a:pt x="12" y="857"/>
                    <a:pt x="0" y="988"/>
                    <a:pt x="36" y="1096"/>
                  </a:cubicBezTo>
                  <a:cubicBezTo>
                    <a:pt x="72" y="1215"/>
                    <a:pt x="155" y="1298"/>
                    <a:pt x="262" y="1346"/>
                  </a:cubicBezTo>
                  <a:cubicBezTo>
                    <a:pt x="332" y="1380"/>
                    <a:pt x="414" y="1403"/>
                    <a:pt x="496" y="1403"/>
                  </a:cubicBezTo>
                  <a:cubicBezTo>
                    <a:pt x="525" y="1403"/>
                    <a:pt x="555" y="1400"/>
                    <a:pt x="584" y="1393"/>
                  </a:cubicBezTo>
                  <a:cubicBezTo>
                    <a:pt x="750" y="1358"/>
                    <a:pt x="905" y="1298"/>
                    <a:pt x="1060" y="1215"/>
                  </a:cubicBezTo>
                  <a:cubicBezTo>
                    <a:pt x="1167" y="1167"/>
                    <a:pt x="1262" y="1096"/>
                    <a:pt x="1346" y="1012"/>
                  </a:cubicBezTo>
                  <a:cubicBezTo>
                    <a:pt x="1369" y="977"/>
                    <a:pt x="1393" y="941"/>
                    <a:pt x="1405" y="905"/>
                  </a:cubicBezTo>
                  <a:lnTo>
                    <a:pt x="1405" y="905"/>
                  </a:lnTo>
                  <a:cubicBezTo>
                    <a:pt x="1405" y="905"/>
                    <a:pt x="1369" y="941"/>
                    <a:pt x="1322" y="988"/>
                  </a:cubicBezTo>
                  <a:cubicBezTo>
                    <a:pt x="1227" y="1060"/>
                    <a:pt x="1131" y="1119"/>
                    <a:pt x="1036" y="1167"/>
                  </a:cubicBezTo>
                  <a:cubicBezTo>
                    <a:pt x="893" y="1238"/>
                    <a:pt x="727" y="1298"/>
                    <a:pt x="572" y="1322"/>
                  </a:cubicBezTo>
                  <a:cubicBezTo>
                    <a:pt x="546" y="1326"/>
                    <a:pt x="520" y="1329"/>
                    <a:pt x="494" y="1329"/>
                  </a:cubicBezTo>
                  <a:cubicBezTo>
                    <a:pt x="322" y="1329"/>
                    <a:pt x="170" y="1227"/>
                    <a:pt x="107" y="1072"/>
                  </a:cubicBezTo>
                  <a:cubicBezTo>
                    <a:pt x="72" y="988"/>
                    <a:pt x="84" y="881"/>
                    <a:pt x="131" y="798"/>
                  </a:cubicBezTo>
                  <a:cubicBezTo>
                    <a:pt x="191" y="738"/>
                    <a:pt x="274" y="691"/>
                    <a:pt x="369" y="679"/>
                  </a:cubicBezTo>
                  <a:cubicBezTo>
                    <a:pt x="465" y="667"/>
                    <a:pt x="548" y="631"/>
                    <a:pt x="631" y="596"/>
                  </a:cubicBezTo>
                  <a:cubicBezTo>
                    <a:pt x="715" y="560"/>
                    <a:pt x="774" y="476"/>
                    <a:pt x="786" y="393"/>
                  </a:cubicBezTo>
                  <a:cubicBezTo>
                    <a:pt x="786" y="262"/>
                    <a:pt x="727" y="155"/>
                    <a:pt x="631" y="72"/>
                  </a:cubicBezTo>
                  <a:cubicBezTo>
                    <a:pt x="584" y="36"/>
                    <a:pt x="536" y="0"/>
                    <a:pt x="536"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flipH="1">
              <a:off x="6339602" y="1597015"/>
              <a:ext cx="56177" cy="47708"/>
            </a:xfrm>
            <a:custGeom>
              <a:avLst/>
              <a:gdLst/>
              <a:ahLst/>
              <a:cxnLst/>
              <a:rect l="l" t="t" r="r" b="b"/>
              <a:pathLst>
                <a:path w="1466" h="1245" extrusionOk="0">
                  <a:moveTo>
                    <a:pt x="1370" y="1"/>
                  </a:moveTo>
                  <a:cubicBezTo>
                    <a:pt x="1394" y="132"/>
                    <a:pt x="1406" y="275"/>
                    <a:pt x="1394" y="406"/>
                  </a:cubicBezTo>
                  <a:cubicBezTo>
                    <a:pt x="1358" y="727"/>
                    <a:pt x="1132" y="1001"/>
                    <a:pt x="822" y="1108"/>
                  </a:cubicBezTo>
                  <a:cubicBezTo>
                    <a:pt x="745" y="1138"/>
                    <a:pt x="658" y="1153"/>
                    <a:pt x="572" y="1153"/>
                  </a:cubicBezTo>
                  <a:cubicBezTo>
                    <a:pt x="486" y="1153"/>
                    <a:pt x="399" y="1138"/>
                    <a:pt x="322" y="1108"/>
                  </a:cubicBezTo>
                  <a:cubicBezTo>
                    <a:pt x="191" y="1048"/>
                    <a:pt x="96" y="929"/>
                    <a:pt x="72" y="798"/>
                  </a:cubicBezTo>
                  <a:cubicBezTo>
                    <a:pt x="60" y="703"/>
                    <a:pt x="84" y="608"/>
                    <a:pt x="143" y="537"/>
                  </a:cubicBezTo>
                  <a:cubicBezTo>
                    <a:pt x="191" y="501"/>
                    <a:pt x="239" y="489"/>
                    <a:pt x="227" y="477"/>
                  </a:cubicBezTo>
                  <a:lnTo>
                    <a:pt x="227" y="477"/>
                  </a:lnTo>
                  <a:cubicBezTo>
                    <a:pt x="227" y="477"/>
                    <a:pt x="191" y="477"/>
                    <a:pt x="132" y="525"/>
                  </a:cubicBezTo>
                  <a:cubicBezTo>
                    <a:pt x="48" y="596"/>
                    <a:pt x="1" y="703"/>
                    <a:pt x="13" y="810"/>
                  </a:cubicBezTo>
                  <a:cubicBezTo>
                    <a:pt x="36" y="977"/>
                    <a:pt x="132" y="1120"/>
                    <a:pt x="286" y="1191"/>
                  </a:cubicBezTo>
                  <a:cubicBezTo>
                    <a:pt x="376" y="1227"/>
                    <a:pt x="471" y="1245"/>
                    <a:pt x="566" y="1245"/>
                  </a:cubicBezTo>
                  <a:cubicBezTo>
                    <a:pt x="661" y="1245"/>
                    <a:pt x="757" y="1227"/>
                    <a:pt x="846" y="1191"/>
                  </a:cubicBezTo>
                  <a:cubicBezTo>
                    <a:pt x="1036" y="1120"/>
                    <a:pt x="1191" y="1001"/>
                    <a:pt x="1298" y="846"/>
                  </a:cubicBezTo>
                  <a:cubicBezTo>
                    <a:pt x="1394" y="715"/>
                    <a:pt x="1441" y="560"/>
                    <a:pt x="1453" y="406"/>
                  </a:cubicBezTo>
                  <a:cubicBezTo>
                    <a:pt x="1465" y="310"/>
                    <a:pt x="1453" y="203"/>
                    <a:pt x="1417" y="108"/>
                  </a:cubicBezTo>
                  <a:cubicBezTo>
                    <a:pt x="1406" y="60"/>
                    <a:pt x="1394" y="36"/>
                    <a:pt x="1370"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flipH="1">
              <a:off x="6436364" y="1535431"/>
              <a:ext cx="38818" cy="47095"/>
            </a:xfrm>
            <a:custGeom>
              <a:avLst/>
              <a:gdLst/>
              <a:ahLst/>
              <a:cxnLst/>
              <a:rect l="l" t="t" r="r" b="b"/>
              <a:pathLst>
                <a:path w="1013" h="1229" extrusionOk="0">
                  <a:moveTo>
                    <a:pt x="1013" y="0"/>
                  </a:moveTo>
                  <a:lnTo>
                    <a:pt x="1013" y="0"/>
                  </a:lnTo>
                  <a:cubicBezTo>
                    <a:pt x="799" y="227"/>
                    <a:pt x="561" y="429"/>
                    <a:pt x="310" y="608"/>
                  </a:cubicBezTo>
                  <a:cubicBezTo>
                    <a:pt x="227" y="655"/>
                    <a:pt x="156" y="703"/>
                    <a:pt x="84" y="739"/>
                  </a:cubicBezTo>
                  <a:lnTo>
                    <a:pt x="1" y="786"/>
                  </a:lnTo>
                  <a:lnTo>
                    <a:pt x="84" y="810"/>
                  </a:lnTo>
                  <a:cubicBezTo>
                    <a:pt x="227" y="858"/>
                    <a:pt x="358" y="953"/>
                    <a:pt x="453" y="1072"/>
                  </a:cubicBezTo>
                  <a:cubicBezTo>
                    <a:pt x="531" y="1160"/>
                    <a:pt x="557" y="1228"/>
                    <a:pt x="570" y="1228"/>
                  </a:cubicBezTo>
                  <a:cubicBezTo>
                    <a:pt x="571" y="1228"/>
                    <a:pt x="572" y="1228"/>
                    <a:pt x="572" y="1227"/>
                  </a:cubicBezTo>
                  <a:cubicBezTo>
                    <a:pt x="572" y="1227"/>
                    <a:pt x="572" y="1155"/>
                    <a:pt x="501" y="1048"/>
                  </a:cubicBezTo>
                  <a:cubicBezTo>
                    <a:pt x="431" y="929"/>
                    <a:pt x="329" y="835"/>
                    <a:pt x="200" y="772"/>
                  </a:cubicBezTo>
                  <a:lnTo>
                    <a:pt x="200" y="772"/>
                  </a:lnTo>
                  <a:cubicBezTo>
                    <a:pt x="256" y="744"/>
                    <a:pt x="310" y="711"/>
                    <a:pt x="358" y="679"/>
                  </a:cubicBezTo>
                  <a:cubicBezTo>
                    <a:pt x="632" y="524"/>
                    <a:pt x="858" y="286"/>
                    <a:pt x="1013"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flipH="1">
              <a:off x="6328218" y="1539953"/>
              <a:ext cx="6859" cy="23375"/>
            </a:xfrm>
            <a:custGeom>
              <a:avLst/>
              <a:gdLst/>
              <a:ahLst/>
              <a:cxnLst/>
              <a:rect l="l" t="t" r="r" b="b"/>
              <a:pathLst>
                <a:path w="179" h="610" extrusionOk="0">
                  <a:moveTo>
                    <a:pt x="153" y="1"/>
                  </a:moveTo>
                  <a:cubicBezTo>
                    <a:pt x="133" y="1"/>
                    <a:pt x="35" y="117"/>
                    <a:pt x="12" y="299"/>
                  </a:cubicBezTo>
                  <a:cubicBezTo>
                    <a:pt x="1" y="482"/>
                    <a:pt x="88" y="609"/>
                    <a:pt x="116" y="609"/>
                  </a:cubicBezTo>
                  <a:cubicBezTo>
                    <a:pt x="117" y="609"/>
                    <a:pt x="118" y="609"/>
                    <a:pt x="119" y="609"/>
                  </a:cubicBezTo>
                  <a:cubicBezTo>
                    <a:pt x="131" y="609"/>
                    <a:pt x="83" y="478"/>
                    <a:pt x="95" y="299"/>
                  </a:cubicBezTo>
                  <a:cubicBezTo>
                    <a:pt x="107" y="132"/>
                    <a:pt x="179" y="13"/>
                    <a:pt x="155" y="1"/>
                  </a:cubicBezTo>
                  <a:cubicBezTo>
                    <a:pt x="154" y="1"/>
                    <a:pt x="154" y="1"/>
                    <a:pt x="153"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flipH="1">
              <a:off x="8189804" y="1537079"/>
              <a:ext cx="298436" cy="221949"/>
            </a:xfrm>
            <a:custGeom>
              <a:avLst/>
              <a:gdLst/>
              <a:ahLst/>
              <a:cxnLst/>
              <a:rect l="l" t="t" r="r" b="b"/>
              <a:pathLst>
                <a:path w="7788" h="5792" extrusionOk="0">
                  <a:moveTo>
                    <a:pt x="3153" y="1"/>
                  </a:moveTo>
                  <a:cubicBezTo>
                    <a:pt x="3139" y="1"/>
                    <a:pt x="3128" y="2"/>
                    <a:pt x="3120" y="5"/>
                  </a:cubicBezTo>
                  <a:cubicBezTo>
                    <a:pt x="2918" y="65"/>
                    <a:pt x="1" y="565"/>
                    <a:pt x="322" y="910"/>
                  </a:cubicBezTo>
                  <a:cubicBezTo>
                    <a:pt x="426" y="1018"/>
                    <a:pt x="695" y="1055"/>
                    <a:pt x="1017" y="1055"/>
                  </a:cubicBezTo>
                  <a:cubicBezTo>
                    <a:pt x="1727" y="1055"/>
                    <a:pt x="2691" y="874"/>
                    <a:pt x="2691" y="874"/>
                  </a:cubicBezTo>
                  <a:lnTo>
                    <a:pt x="2965" y="1017"/>
                  </a:lnTo>
                  <a:cubicBezTo>
                    <a:pt x="2965" y="1017"/>
                    <a:pt x="1215" y="1291"/>
                    <a:pt x="846" y="1505"/>
                  </a:cubicBezTo>
                  <a:cubicBezTo>
                    <a:pt x="492" y="1711"/>
                    <a:pt x="598" y="2091"/>
                    <a:pt x="900" y="2091"/>
                  </a:cubicBezTo>
                  <a:cubicBezTo>
                    <a:pt x="914" y="2091"/>
                    <a:pt x="927" y="2090"/>
                    <a:pt x="941" y="2089"/>
                  </a:cubicBezTo>
                  <a:cubicBezTo>
                    <a:pt x="1239" y="2057"/>
                    <a:pt x="2478" y="1816"/>
                    <a:pt x="2806" y="1816"/>
                  </a:cubicBezTo>
                  <a:cubicBezTo>
                    <a:pt x="2846" y="1816"/>
                    <a:pt x="2872" y="1819"/>
                    <a:pt x="2882" y="1827"/>
                  </a:cubicBezTo>
                  <a:cubicBezTo>
                    <a:pt x="2965" y="1886"/>
                    <a:pt x="1215" y="2231"/>
                    <a:pt x="1036" y="2351"/>
                  </a:cubicBezTo>
                  <a:cubicBezTo>
                    <a:pt x="781" y="2490"/>
                    <a:pt x="752" y="2923"/>
                    <a:pt x="1048" y="2923"/>
                  </a:cubicBezTo>
                  <a:cubicBezTo>
                    <a:pt x="1056" y="2923"/>
                    <a:pt x="1064" y="2923"/>
                    <a:pt x="1072" y="2922"/>
                  </a:cubicBezTo>
                  <a:cubicBezTo>
                    <a:pt x="1263" y="2910"/>
                    <a:pt x="2917" y="2482"/>
                    <a:pt x="2918" y="2482"/>
                  </a:cubicBezTo>
                  <a:lnTo>
                    <a:pt x="2918" y="2482"/>
                  </a:lnTo>
                  <a:cubicBezTo>
                    <a:pt x="2429" y="2660"/>
                    <a:pt x="1953" y="2874"/>
                    <a:pt x="1477" y="3101"/>
                  </a:cubicBezTo>
                  <a:cubicBezTo>
                    <a:pt x="1301" y="3276"/>
                    <a:pt x="1419" y="3523"/>
                    <a:pt x="1653" y="3523"/>
                  </a:cubicBezTo>
                  <a:cubicBezTo>
                    <a:pt x="1673" y="3523"/>
                    <a:pt x="1694" y="3521"/>
                    <a:pt x="1715" y="3517"/>
                  </a:cubicBezTo>
                  <a:cubicBezTo>
                    <a:pt x="1906" y="3470"/>
                    <a:pt x="2834" y="3029"/>
                    <a:pt x="3096" y="2970"/>
                  </a:cubicBezTo>
                  <a:cubicBezTo>
                    <a:pt x="3096" y="2970"/>
                    <a:pt x="3334" y="3041"/>
                    <a:pt x="3561" y="3529"/>
                  </a:cubicBezTo>
                  <a:cubicBezTo>
                    <a:pt x="3667" y="3766"/>
                    <a:pt x="4128" y="5184"/>
                    <a:pt x="4979" y="5184"/>
                  </a:cubicBezTo>
                  <a:cubicBezTo>
                    <a:pt x="4982" y="5184"/>
                    <a:pt x="4986" y="5184"/>
                    <a:pt x="4989" y="5184"/>
                  </a:cubicBezTo>
                  <a:cubicBezTo>
                    <a:pt x="5003" y="5184"/>
                    <a:pt x="5017" y="5184"/>
                    <a:pt x="5032" y="5184"/>
                  </a:cubicBezTo>
                  <a:cubicBezTo>
                    <a:pt x="5779" y="5184"/>
                    <a:pt x="6501" y="5791"/>
                    <a:pt x="6501" y="5791"/>
                  </a:cubicBezTo>
                  <a:lnTo>
                    <a:pt x="7787" y="3696"/>
                  </a:lnTo>
                  <a:cubicBezTo>
                    <a:pt x="7787" y="3696"/>
                    <a:pt x="6275" y="1231"/>
                    <a:pt x="6001" y="1029"/>
                  </a:cubicBezTo>
                  <a:cubicBezTo>
                    <a:pt x="5738" y="823"/>
                    <a:pt x="3506" y="1"/>
                    <a:pt x="3153"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flipH="1">
              <a:off x="8336262" y="1567353"/>
              <a:ext cx="138757" cy="19658"/>
            </a:xfrm>
            <a:custGeom>
              <a:avLst/>
              <a:gdLst/>
              <a:ahLst/>
              <a:cxnLst/>
              <a:rect l="l" t="t" r="r" b="b"/>
              <a:pathLst>
                <a:path w="3621" h="513" extrusionOk="0">
                  <a:moveTo>
                    <a:pt x="2370" y="1"/>
                  </a:moveTo>
                  <a:lnTo>
                    <a:pt x="1834" y="72"/>
                  </a:lnTo>
                  <a:lnTo>
                    <a:pt x="1120" y="179"/>
                  </a:lnTo>
                  <a:cubicBezTo>
                    <a:pt x="1025" y="185"/>
                    <a:pt x="927" y="188"/>
                    <a:pt x="828" y="188"/>
                  </a:cubicBezTo>
                  <a:cubicBezTo>
                    <a:pt x="730" y="188"/>
                    <a:pt x="632" y="185"/>
                    <a:pt x="537" y="179"/>
                  </a:cubicBezTo>
                  <a:cubicBezTo>
                    <a:pt x="239" y="158"/>
                    <a:pt x="46" y="118"/>
                    <a:pt x="8" y="118"/>
                  </a:cubicBezTo>
                  <a:cubicBezTo>
                    <a:pt x="3" y="118"/>
                    <a:pt x="1" y="119"/>
                    <a:pt x="1" y="120"/>
                  </a:cubicBezTo>
                  <a:cubicBezTo>
                    <a:pt x="156" y="215"/>
                    <a:pt x="346" y="263"/>
                    <a:pt x="525" y="275"/>
                  </a:cubicBezTo>
                  <a:cubicBezTo>
                    <a:pt x="673" y="292"/>
                    <a:pt x="821" y="303"/>
                    <a:pt x="969" y="303"/>
                  </a:cubicBezTo>
                  <a:cubicBezTo>
                    <a:pt x="1023" y="303"/>
                    <a:pt x="1078" y="302"/>
                    <a:pt x="1132" y="299"/>
                  </a:cubicBezTo>
                  <a:cubicBezTo>
                    <a:pt x="1358" y="275"/>
                    <a:pt x="1596" y="239"/>
                    <a:pt x="1846" y="203"/>
                  </a:cubicBezTo>
                  <a:lnTo>
                    <a:pt x="2368" y="124"/>
                  </a:lnTo>
                  <a:lnTo>
                    <a:pt x="2368" y="124"/>
                  </a:lnTo>
                  <a:cubicBezTo>
                    <a:pt x="2782" y="289"/>
                    <a:pt x="3195" y="418"/>
                    <a:pt x="3620" y="513"/>
                  </a:cubicBezTo>
                  <a:cubicBezTo>
                    <a:pt x="3227" y="310"/>
                    <a:pt x="2823" y="144"/>
                    <a:pt x="2406"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flipH="1">
              <a:off x="8233137" y="1607055"/>
              <a:ext cx="131438" cy="64837"/>
            </a:xfrm>
            <a:custGeom>
              <a:avLst/>
              <a:gdLst/>
              <a:ahLst/>
              <a:cxnLst/>
              <a:rect l="l" t="t" r="r" b="b"/>
              <a:pathLst>
                <a:path w="3430" h="1692" extrusionOk="0">
                  <a:moveTo>
                    <a:pt x="298" y="1"/>
                  </a:moveTo>
                  <a:cubicBezTo>
                    <a:pt x="203" y="1"/>
                    <a:pt x="95" y="1"/>
                    <a:pt x="48" y="96"/>
                  </a:cubicBezTo>
                  <a:cubicBezTo>
                    <a:pt x="0" y="179"/>
                    <a:pt x="83" y="286"/>
                    <a:pt x="167" y="346"/>
                  </a:cubicBezTo>
                  <a:cubicBezTo>
                    <a:pt x="738" y="798"/>
                    <a:pt x="1596" y="691"/>
                    <a:pt x="2179" y="1108"/>
                  </a:cubicBezTo>
                  <a:cubicBezTo>
                    <a:pt x="2381" y="1263"/>
                    <a:pt x="2536" y="1453"/>
                    <a:pt x="2750" y="1584"/>
                  </a:cubicBezTo>
                  <a:cubicBezTo>
                    <a:pt x="2852" y="1656"/>
                    <a:pt x="2971" y="1691"/>
                    <a:pt x="3090" y="1691"/>
                  </a:cubicBezTo>
                  <a:cubicBezTo>
                    <a:pt x="3209" y="1691"/>
                    <a:pt x="3328" y="1656"/>
                    <a:pt x="3429" y="1584"/>
                  </a:cubicBezTo>
                  <a:lnTo>
                    <a:pt x="2703" y="60"/>
                  </a:lnTo>
                  <a:lnTo>
                    <a:pt x="298"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flipH="1">
              <a:off x="8232677" y="1604948"/>
              <a:ext cx="133737" cy="68593"/>
            </a:xfrm>
            <a:custGeom>
              <a:avLst/>
              <a:gdLst/>
              <a:ahLst/>
              <a:cxnLst/>
              <a:rect l="l" t="t" r="r" b="b"/>
              <a:pathLst>
                <a:path w="3490" h="1790" extrusionOk="0">
                  <a:moveTo>
                    <a:pt x="352" y="1"/>
                  </a:moveTo>
                  <a:cubicBezTo>
                    <a:pt x="256" y="1"/>
                    <a:pt x="159" y="33"/>
                    <a:pt x="84" y="79"/>
                  </a:cubicBezTo>
                  <a:cubicBezTo>
                    <a:pt x="24" y="151"/>
                    <a:pt x="1" y="234"/>
                    <a:pt x="48" y="318"/>
                  </a:cubicBezTo>
                  <a:cubicBezTo>
                    <a:pt x="72" y="377"/>
                    <a:pt x="108" y="437"/>
                    <a:pt x="167" y="472"/>
                  </a:cubicBezTo>
                  <a:cubicBezTo>
                    <a:pt x="262" y="544"/>
                    <a:pt x="358" y="603"/>
                    <a:pt x="465" y="663"/>
                  </a:cubicBezTo>
                  <a:cubicBezTo>
                    <a:pt x="870" y="806"/>
                    <a:pt x="1286" y="925"/>
                    <a:pt x="1715" y="1008"/>
                  </a:cubicBezTo>
                  <a:cubicBezTo>
                    <a:pt x="1882" y="1068"/>
                    <a:pt x="2048" y="1151"/>
                    <a:pt x="2203" y="1246"/>
                  </a:cubicBezTo>
                  <a:cubicBezTo>
                    <a:pt x="2346" y="1342"/>
                    <a:pt x="2453" y="1461"/>
                    <a:pt x="2572" y="1556"/>
                  </a:cubicBezTo>
                  <a:cubicBezTo>
                    <a:pt x="2726" y="1699"/>
                    <a:pt x="2932" y="1790"/>
                    <a:pt x="3145" y="1790"/>
                  </a:cubicBezTo>
                  <a:cubicBezTo>
                    <a:pt x="3180" y="1790"/>
                    <a:pt x="3216" y="1787"/>
                    <a:pt x="3251" y="1782"/>
                  </a:cubicBezTo>
                  <a:cubicBezTo>
                    <a:pt x="3429" y="1758"/>
                    <a:pt x="3489" y="1651"/>
                    <a:pt x="3489" y="1651"/>
                  </a:cubicBezTo>
                  <a:lnTo>
                    <a:pt x="3489" y="1651"/>
                  </a:lnTo>
                  <a:cubicBezTo>
                    <a:pt x="3406" y="1699"/>
                    <a:pt x="3334" y="1723"/>
                    <a:pt x="3251" y="1734"/>
                  </a:cubicBezTo>
                  <a:cubicBezTo>
                    <a:pt x="3025" y="1734"/>
                    <a:pt x="2798" y="1639"/>
                    <a:pt x="2644" y="1473"/>
                  </a:cubicBezTo>
                  <a:cubicBezTo>
                    <a:pt x="2537" y="1377"/>
                    <a:pt x="2417" y="1258"/>
                    <a:pt x="2275" y="1151"/>
                  </a:cubicBezTo>
                  <a:cubicBezTo>
                    <a:pt x="2120" y="1044"/>
                    <a:pt x="1941" y="949"/>
                    <a:pt x="1751" y="901"/>
                  </a:cubicBezTo>
                  <a:cubicBezTo>
                    <a:pt x="1346" y="806"/>
                    <a:pt x="929" y="687"/>
                    <a:pt x="536" y="544"/>
                  </a:cubicBezTo>
                  <a:cubicBezTo>
                    <a:pt x="429" y="496"/>
                    <a:pt x="346" y="437"/>
                    <a:pt x="262" y="377"/>
                  </a:cubicBezTo>
                  <a:cubicBezTo>
                    <a:pt x="179" y="306"/>
                    <a:pt x="143" y="222"/>
                    <a:pt x="191" y="187"/>
                  </a:cubicBezTo>
                  <a:cubicBezTo>
                    <a:pt x="227" y="163"/>
                    <a:pt x="334" y="151"/>
                    <a:pt x="441" y="151"/>
                  </a:cubicBezTo>
                  <a:lnTo>
                    <a:pt x="2489" y="151"/>
                  </a:lnTo>
                  <a:cubicBezTo>
                    <a:pt x="2584" y="151"/>
                    <a:pt x="2668" y="139"/>
                    <a:pt x="2751" y="127"/>
                  </a:cubicBezTo>
                  <a:cubicBezTo>
                    <a:pt x="2668" y="103"/>
                    <a:pt x="2572" y="91"/>
                    <a:pt x="2489" y="91"/>
                  </a:cubicBezTo>
                  <a:cubicBezTo>
                    <a:pt x="2322" y="91"/>
                    <a:pt x="2072" y="68"/>
                    <a:pt x="1786" y="56"/>
                  </a:cubicBezTo>
                  <a:lnTo>
                    <a:pt x="739" y="8"/>
                  </a:lnTo>
                  <a:lnTo>
                    <a:pt x="429" y="8"/>
                  </a:lnTo>
                  <a:cubicBezTo>
                    <a:pt x="404" y="3"/>
                    <a:pt x="378" y="1"/>
                    <a:pt x="352"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flipH="1">
              <a:off x="7566532" y="3768896"/>
              <a:ext cx="266056" cy="446888"/>
            </a:xfrm>
            <a:custGeom>
              <a:avLst/>
              <a:gdLst/>
              <a:ahLst/>
              <a:cxnLst/>
              <a:rect l="l" t="t" r="r" b="b"/>
              <a:pathLst>
                <a:path w="6943" h="11662" extrusionOk="0">
                  <a:moveTo>
                    <a:pt x="2513" y="0"/>
                  </a:moveTo>
                  <a:lnTo>
                    <a:pt x="1965" y="6096"/>
                  </a:lnTo>
                  <a:lnTo>
                    <a:pt x="132" y="10811"/>
                  </a:lnTo>
                  <a:cubicBezTo>
                    <a:pt x="1" y="11133"/>
                    <a:pt x="168" y="11490"/>
                    <a:pt x="489" y="11621"/>
                  </a:cubicBezTo>
                  <a:cubicBezTo>
                    <a:pt x="501" y="11621"/>
                    <a:pt x="513" y="11633"/>
                    <a:pt x="525" y="11633"/>
                  </a:cubicBezTo>
                  <a:cubicBezTo>
                    <a:pt x="589" y="11652"/>
                    <a:pt x="654" y="11661"/>
                    <a:pt x="717" y="11661"/>
                  </a:cubicBezTo>
                  <a:cubicBezTo>
                    <a:pt x="853" y="11661"/>
                    <a:pt x="983" y="11619"/>
                    <a:pt x="1096" y="11538"/>
                  </a:cubicBezTo>
                  <a:cubicBezTo>
                    <a:pt x="2132" y="10752"/>
                    <a:pt x="5906" y="7847"/>
                    <a:pt x="5918" y="7394"/>
                  </a:cubicBezTo>
                  <a:cubicBezTo>
                    <a:pt x="5942" y="6870"/>
                    <a:pt x="6942" y="977"/>
                    <a:pt x="6942" y="977"/>
                  </a:cubicBezTo>
                  <a:lnTo>
                    <a:pt x="2513"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flipH="1">
              <a:off x="7603970" y="4036271"/>
              <a:ext cx="208537" cy="180257"/>
            </a:xfrm>
            <a:custGeom>
              <a:avLst/>
              <a:gdLst/>
              <a:ahLst/>
              <a:cxnLst/>
              <a:rect l="l" t="t" r="r" b="b"/>
              <a:pathLst>
                <a:path w="5442" h="4704" extrusionOk="0">
                  <a:moveTo>
                    <a:pt x="5442" y="0"/>
                  </a:moveTo>
                  <a:lnTo>
                    <a:pt x="1" y="4656"/>
                  </a:lnTo>
                  <a:lnTo>
                    <a:pt x="1" y="4668"/>
                  </a:lnTo>
                  <a:cubicBezTo>
                    <a:pt x="69" y="4692"/>
                    <a:pt x="141" y="4704"/>
                    <a:pt x="212" y="4704"/>
                  </a:cubicBezTo>
                  <a:cubicBezTo>
                    <a:pt x="350" y="4704"/>
                    <a:pt x="486" y="4659"/>
                    <a:pt x="596" y="4572"/>
                  </a:cubicBezTo>
                  <a:cubicBezTo>
                    <a:pt x="3454" y="2358"/>
                    <a:pt x="4692" y="1251"/>
                    <a:pt x="5120" y="846"/>
                  </a:cubicBezTo>
                  <a:cubicBezTo>
                    <a:pt x="5287" y="691"/>
                    <a:pt x="5394" y="489"/>
                    <a:pt x="5418" y="262"/>
                  </a:cubicBezTo>
                  <a:lnTo>
                    <a:pt x="5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flipH="1">
              <a:off x="7621741" y="3954261"/>
              <a:ext cx="30464" cy="27246"/>
            </a:xfrm>
            <a:custGeom>
              <a:avLst/>
              <a:gdLst/>
              <a:ahLst/>
              <a:cxnLst/>
              <a:rect l="l" t="t" r="r" b="b"/>
              <a:pathLst>
                <a:path w="795" h="711" extrusionOk="0">
                  <a:moveTo>
                    <a:pt x="235" y="33"/>
                  </a:moveTo>
                  <a:lnTo>
                    <a:pt x="235" y="33"/>
                  </a:lnTo>
                  <a:cubicBezTo>
                    <a:pt x="231" y="36"/>
                    <a:pt x="227" y="38"/>
                    <a:pt x="223" y="41"/>
                  </a:cubicBezTo>
                  <a:lnTo>
                    <a:pt x="223" y="41"/>
                  </a:lnTo>
                  <a:lnTo>
                    <a:pt x="235" y="33"/>
                  </a:lnTo>
                  <a:close/>
                  <a:moveTo>
                    <a:pt x="395" y="0"/>
                  </a:moveTo>
                  <a:cubicBezTo>
                    <a:pt x="331" y="0"/>
                    <a:pt x="267" y="16"/>
                    <a:pt x="211" y="50"/>
                  </a:cubicBezTo>
                  <a:lnTo>
                    <a:pt x="211" y="50"/>
                  </a:lnTo>
                  <a:cubicBezTo>
                    <a:pt x="215" y="47"/>
                    <a:pt x="219" y="44"/>
                    <a:pt x="223" y="41"/>
                  </a:cubicBezTo>
                  <a:lnTo>
                    <a:pt x="223" y="41"/>
                  </a:lnTo>
                  <a:lnTo>
                    <a:pt x="199" y="57"/>
                  </a:lnTo>
                  <a:cubicBezTo>
                    <a:pt x="203" y="54"/>
                    <a:pt x="207" y="52"/>
                    <a:pt x="211" y="50"/>
                  </a:cubicBezTo>
                  <a:lnTo>
                    <a:pt x="211" y="50"/>
                  </a:lnTo>
                  <a:cubicBezTo>
                    <a:pt x="61" y="160"/>
                    <a:pt x="1" y="352"/>
                    <a:pt x="80" y="521"/>
                  </a:cubicBezTo>
                  <a:cubicBezTo>
                    <a:pt x="140" y="640"/>
                    <a:pt x="260" y="711"/>
                    <a:pt x="389" y="711"/>
                  </a:cubicBezTo>
                  <a:cubicBezTo>
                    <a:pt x="441" y="711"/>
                    <a:pt x="494" y="700"/>
                    <a:pt x="544" y="676"/>
                  </a:cubicBezTo>
                  <a:cubicBezTo>
                    <a:pt x="723" y="581"/>
                    <a:pt x="795" y="354"/>
                    <a:pt x="711" y="176"/>
                  </a:cubicBezTo>
                  <a:cubicBezTo>
                    <a:pt x="642" y="61"/>
                    <a:pt x="519"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flipH="1">
              <a:off x="7746749" y="4087814"/>
              <a:ext cx="45218" cy="31078"/>
            </a:xfrm>
            <a:custGeom>
              <a:avLst/>
              <a:gdLst/>
              <a:ahLst/>
              <a:cxnLst/>
              <a:rect l="l" t="t" r="r" b="b"/>
              <a:pathLst>
                <a:path w="1180" h="811" extrusionOk="0">
                  <a:moveTo>
                    <a:pt x="227" y="1"/>
                  </a:moveTo>
                  <a:cubicBezTo>
                    <a:pt x="84" y="1"/>
                    <a:pt x="0" y="48"/>
                    <a:pt x="0" y="60"/>
                  </a:cubicBezTo>
                  <a:cubicBezTo>
                    <a:pt x="239" y="84"/>
                    <a:pt x="477" y="156"/>
                    <a:pt x="679" y="275"/>
                  </a:cubicBezTo>
                  <a:cubicBezTo>
                    <a:pt x="1018" y="485"/>
                    <a:pt x="1128" y="811"/>
                    <a:pt x="1165" y="811"/>
                  </a:cubicBezTo>
                  <a:cubicBezTo>
                    <a:pt x="1166" y="811"/>
                    <a:pt x="1167" y="811"/>
                    <a:pt x="1167" y="810"/>
                  </a:cubicBezTo>
                  <a:cubicBezTo>
                    <a:pt x="1179" y="810"/>
                    <a:pt x="1179" y="715"/>
                    <a:pt x="1132" y="572"/>
                  </a:cubicBezTo>
                  <a:cubicBezTo>
                    <a:pt x="1060" y="406"/>
                    <a:pt x="929" y="263"/>
                    <a:pt x="762" y="156"/>
                  </a:cubicBezTo>
                  <a:cubicBezTo>
                    <a:pt x="608" y="60"/>
                    <a:pt x="417" y="1"/>
                    <a:pt x="227"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766370" y="4127784"/>
              <a:ext cx="42918" cy="20386"/>
            </a:xfrm>
            <a:custGeom>
              <a:avLst/>
              <a:gdLst/>
              <a:ahLst/>
              <a:cxnLst/>
              <a:rect l="l" t="t" r="r" b="b"/>
              <a:pathLst>
                <a:path w="1120" h="532" extrusionOk="0">
                  <a:moveTo>
                    <a:pt x="291" y="1"/>
                  </a:moveTo>
                  <a:cubicBezTo>
                    <a:pt x="192" y="1"/>
                    <a:pt x="92" y="22"/>
                    <a:pt x="0" y="65"/>
                  </a:cubicBezTo>
                  <a:cubicBezTo>
                    <a:pt x="191" y="101"/>
                    <a:pt x="393" y="148"/>
                    <a:pt x="583" y="208"/>
                  </a:cubicBezTo>
                  <a:cubicBezTo>
                    <a:pt x="866" y="332"/>
                    <a:pt x="1041" y="531"/>
                    <a:pt x="1079" y="531"/>
                  </a:cubicBezTo>
                  <a:cubicBezTo>
                    <a:pt x="1081" y="531"/>
                    <a:pt x="1082" y="531"/>
                    <a:pt x="1084" y="529"/>
                  </a:cubicBezTo>
                  <a:cubicBezTo>
                    <a:pt x="1119" y="518"/>
                    <a:pt x="976" y="232"/>
                    <a:pt x="631" y="89"/>
                  </a:cubicBezTo>
                  <a:cubicBezTo>
                    <a:pt x="527" y="31"/>
                    <a:pt x="410" y="1"/>
                    <a:pt x="29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flipH="1">
              <a:off x="7711647" y="4048495"/>
              <a:ext cx="62998" cy="33875"/>
            </a:xfrm>
            <a:custGeom>
              <a:avLst/>
              <a:gdLst/>
              <a:ahLst/>
              <a:cxnLst/>
              <a:rect l="l" t="t" r="r" b="b"/>
              <a:pathLst>
                <a:path w="1644" h="884" extrusionOk="0">
                  <a:moveTo>
                    <a:pt x="209" y="0"/>
                  </a:moveTo>
                  <a:cubicBezTo>
                    <a:pt x="143" y="0"/>
                    <a:pt x="78" y="5"/>
                    <a:pt x="13" y="15"/>
                  </a:cubicBezTo>
                  <a:cubicBezTo>
                    <a:pt x="1" y="62"/>
                    <a:pt x="430" y="86"/>
                    <a:pt x="882" y="336"/>
                  </a:cubicBezTo>
                  <a:cubicBezTo>
                    <a:pt x="1156" y="491"/>
                    <a:pt x="1406" y="682"/>
                    <a:pt x="1644" y="884"/>
                  </a:cubicBezTo>
                  <a:cubicBezTo>
                    <a:pt x="1501" y="586"/>
                    <a:pt x="1251" y="348"/>
                    <a:pt x="953" y="217"/>
                  </a:cubicBezTo>
                  <a:cubicBezTo>
                    <a:pt x="725" y="75"/>
                    <a:pt x="467" y="0"/>
                    <a:pt x="209"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flipH="1">
              <a:off x="7699307" y="3997718"/>
              <a:ext cx="60737" cy="14140"/>
            </a:xfrm>
            <a:custGeom>
              <a:avLst/>
              <a:gdLst/>
              <a:ahLst/>
              <a:cxnLst/>
              <a:rect l="l" t="t" r="r" b="b"/>
              <a:pathLst>
                <a:path w="1585" h="369" extrusionOk="0">
                  <a:moveTo>
                    <a:pt x="585" y="1"/>
                  </a:moveTo>
                  <a:cubicBezTo>
                    <a:pt x="388" y="1"/>
                    <a:pt x="190" y="38"/>
                    <a:pt x="1" y="113"/>
                  </a:cubicBezTo>
                  <a:cubicBezTo>
                    <a:pt x="4" y="123"/>
                    <a:pt x="32" y="126"/>
                    <a:pt x="80" y="126"/>
                  </a:cubicBezTo>
                  <a:cubicBezTo>
                    <a:pt x="143" y="126"/>
                    <a:pt x="240" y="121"/>
                    <a:pt x="359" y="121"/>
                  </a:cubicBezTo>
                  <a:cubicBezTo>
                    <a:pt x="488" y="121"/>
                    <a:pt x="643" y="127"/>
                    <a:pt x="811" y="149"/>
                  </a:cubicBezTo>
                  <a:cubicBezTo>
                    <a:pt x="1201" y="214"/>
                    <a:pt x="1502" y="368"/>
                    <a:pt x="1571" y="368"/>
                  </a:cubicBezTo>
                  <a:cubicBezTo>
                    <a:pt x="1578" y="368"/>
                    <a:pt x="1582" y="367"/>
                    <a:pt x="1584" y="363"/>
                  </a:cubicBezTo>
                  <a:cubicBezTo>
                    <a:pt x="1300" y="125"/>
                    <a:pt x="945" y="1"/>
                    <a:pt x="5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7691106" y="3928930"/>
              <a:ext cx="62998" cy="14293"/>
            </a:xfrm>
            <a:custGeom>
              <a:avLst/>
              <a:gdLst/>
              <a:ahLst/>
              <a:cxnLst/>
              <a:rect l="l" t="t" r="r" b="b"/>
              <a:pathLst>
                <a:path w="1644" h="373" extrusionOk="0">
                  <a:moveTo>
                    <a:pt x="732" y="1"/>
                  </a:moveTo>
                  <a:cubicBezTo>
                    <a:pt x="553" y="1"/>
                    <a:pt x="375" y="29"/>
                    <a:pt x="215" y="99"/>
                  </a:cubicBezTo>
                  <a:cubicBezTo>
                    <a:pt x="60" y="170"/>
                    <a:pt x="1" y="230"/>
                    <a:pt x="1" y="253"/>
                  </a:cubicBezTo>
                  <a:cubicBezTo>
                    <a:pt x="263" y="170"/>
                    <a:pt x="548" y="134"/>
                    <a:pt x="822" y="134"/>
                  </a:cubicBezTo>
                  <a:cubicBezTo>
                    <a:pt x="1108" y="182"/>
                    <a:pt x="1370" y="253"/>
                    <a:pt x="1632" y="373"/>
                  </a:cubicBezTo>
                  <a:cubicBezTo>
                    <a:pt x="1644" y="361"/>
                    <a:pt x="1584" y="277"/>
                    <a:pt x="1441" y="194"/>
                  </a:cubicBezTo>
                  <a:cubicBezTo>
                    <a:pt x="1251" y="87"/>
                    <a:pt x="1048" y="27"/>
                    <a:pt x="834" y="3"/>
                  </a:cubicBezTo>
                  <a:cubicBezTo>
                    <a:pt x="800" y="2"/>
                    <a:pt x="766" y="1"/>
                    <a:pt x="73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flipH="1">
              <a:off x="7682867" y="3877654"/>
              <a:ext cx="71697" cy="43225"/>
            </a:xfrm>
            <a:custGeom>
              <a:avLst/>
              <a:gdLst/>
              <a:ahLst/>
              <a:cxnLst/>
              <a:rect l="l" t="t" r="r" b="b"/>
              <a:pathLst>
                <a:path w="1871" h="1128" extrusionOk="0">
                  <a:moveTo>
                    <a:pt x="1567" y="112"/>
                  </a:moveTo>
                  <a:cubicBezTo>
                    <a:pt x="1616" y="112"/>
                    <a:pt x="1662" y="135"/>
                    <a:pt x="1691" y="175"/>
                  </a:cubicBezTo>
                  <a:cubicBezTo>
                    <a:pt x="1727" y="234"/>
                    <a:pt x="1739" y="306"/>
                    <a:pt x="1727" y="377"/>
                  </a:cubicBezTo>
                  <a:cubicBezTo>
                    <a:pt x="1655" y="675"/>
                    <a:pt x="1414" y="903"/>
                    <a:pt x="1120" y="967"/>
                  </a:cubicBezTo>
                  <a:lnTo>
                    <a:pt x="1120" y="967"/>
                  </a:lnTo>
                  <a:cubicBezTo>
                    <a:pt x="1109" y="923"/>
                    <a:pt x="1093" y="882"/>
                    <a:pt x="1072" y="841"/>
                  </a:cubicBezTo>
                  <a:cubicBezTo>
                    <a:pt x="1058" y="813"/>
                    <a:pt x="1043" y="784"/>
                    <a:pt x="1027" y="756"/>
                  </a:cubicBezTo>
                  <a:lnTo>
                    <a:pt x="1027" y="756"/>
                  </a:lnTo>
                  <a:cubicBezTo>
                    <a:pt x="1087" y="623"/>
                    <a:pt x="1158" y="495"/>
                    <a:pt x="1239" y="377"/>
                  </a:cubicBezTo>
                  <a:cubicBezTo>
                    <a:pt x="1310" y="258"/>
                    <a:pt x="1418" y="175"/>
                    <a:pt x="1537" y="115"/>
                  </a:cubicBezTo>
                  <a:cubicBezTo>
                    <a:pt x="1547" y="113"/>
                    <a:pt x="1557" y="112"/>
                    <a:pt x="1567" y="112"/>
                  </a:cubicBezTo>
                  <a:close/>
                  <a:moveTo>
                    <a:pt x="273" y="172"/>
                  </a:moveTo>
                  <a:cubicBezTo>
                    <a:pt x="282" y="172"/>
                    <a:pt x="290" y="173"/>
                    <a:pt x="298" y="175"/>
                  </a:cubicBezTo>
                  <a:cubicBezTo>
                    <a:pt x="429" y="222"/>
                    <a:pt x="548" y="294"/>
                    <a:pt x="644" y="389"/>
                  </a:cubicBezTo>
                  <a:cubicBezTo>
                    <a:pt x="754" y="506"/>
                    <a:pt x="857" y="632"/>
                    <a:pt x="949" y="765"/>
                  </a:cubicBezTo>
                  <a:lnTo>
                    <a:pt x="949" y="765"/>
                  </a:lnTo>
                  <a:cubicBezTo>
                    <a:pt x="936" y="809"/>
                    <a:pt x="925" y="855"/>
                    <a:pt x="918" y="901"/>
                  </a:cubicBezTo>
                  <a:cubicBezTo>
                    <a:pt x="909" y="926"/>
                    <a:pt x="903" y="952"/>
                    <a:pt x="898" y="978"/>
                  </a:cubicBezTo>
                  <a:lnTo>
                    <a:pt x="898" y="978"/>
                  </a:lnTo>
                  <a:cubicBezTo>
                    <a:pt x="573" y="940"/>
                    <a:pt x="288" y="733"/>
                    <a:pt x="156" y="425"/>
                  </a:cubicBezTo>
                  <a:cubicBezTo>
                    <a:pt x="132" y="365"/>
                    <a:pt x="132" y="294"/>
                    <a:pt x="156" y="234"/>
                  </a:cubicBezTo>
                  <a:cubicBezTo>
                    <a:pt x="185" y="195"/>
                    <a:pt x="231" y="172"/>
                    <a:pt x="273" y="172"/>
                  </a:cubicBezTo>
                  <a:close/>
                  <a:moveTo>
                    <a:pt x="994" y="833"/>
                  </a:moveTo>
                  <a:cubicBezTo>
                    <a:pt x="1024" y="879"/>
                    <a:pt x="1053" y="926"/>
                    <a:pt x="1081" y="974"/>
                  </a:cubicBezTo>
                  <a:lnTo>
                    <a:pt x="1081" y="974"/>
                  </a:lnTo>
                  <a:cubicBezTo>
                    <a:pt x="1047" y="980"/>
                    <a:pt x="1012" y="983"/>
                    <a:pt x="977" y="984"/>
                  </a:cubicBezTo>
                  <a:cubicBezTo>
                    <a:pt x="964" y="984"/>
                    <a:pt x="951" y="983"/>
                    <a:pt x="938" y="982"/>
                  </a:cubicBezTo>
                  <a:lnTo>
                    <a:pt x="938" y="982"/>
                  </a:lnTo>
                  <a:cubicBezTo>
                    <a:pt x="955" y="932"/>
                    <a:pt x="974" y="882"/>
                    <a:pt x="994" y="833"/>
                  </a:cubicBezTo>
                  <a:close/>
                  <a:moveTo>
                    <a:pt x="1572" y="1"/>
                  </a:moveTo>
                  <a:cubicBezTo>
                    <a:pt x="1552" y="1"/>
                    <a:pt x="1532" y="3"/>
                    <a:pt x="1513" y="8"/>
                  </a:cubicBezTo>
                  <a:cubicBezTo>
                    <a:pt x="1358" y="68"/>
                    <a:pt x="1239" y="175"/>
                    <a:pt x="1168" y="318"/>
                  </a:cubicBezTo>
                  <a:cubicBezTo>
                    <a:pt x="1092" y="430"/>
                    <a:pt x="1027" y="548"/>
                    <a:pt x="980" y="673"/>
                  </a:cubicBezTo>
                  <a:lnTo>
                    <a:pt x="980" y="673"/>
                  </a:lnTo>
                  <a:cubicBezTo>
                    <a:pt x="902" y="546"/>
                    <a:pt x="811" y="426"/>
                    <a:pt x="703" y="318"/>
                  </a:cubicBezTo>
                  <a:cubicBezTo>
                    <a:pt x="608" y="198"/>
                    <a:pt x="477" y="115"/>
                    <a:pt x="322" y="68"/>
                  </a:cubicBezTo>
                  <a:cubicBezTo>
                    <a:pt x="303" y="63"/>
                    <a:pt x="283" y="60"/>
                    <a:pt x="263" y="60"/>
                  </a:cubicBezTo>
                  <a:cubicBezTo>
                    <a:pt x="185" y="60"/>
                    <a:pt x="108" y="96"/>
                    <a:pt x="60" y="163"/>
                  </a:cubicBezTo>
                  <a:cubicBezTo>
                    <a:pt x="1" y="258"/>
                    <a:pt x="1" y="365"/>
                    <a:pt x="37" y="460"/>
                  </a:cubicBezTo>
                  <a:cubicBezTo>
                    <a:pt x="179" y="823"/>
                    <a:pt x="505" y="1074"/>
                    <a:pt x="891" y="1111"/>
                  </a:cubicBezTo>
                  <a:lnTo>
                    <a:pt x="891" y="1111"/>
                  </a:lnTo>
                  <a:cubicBezTo>
                    <a:pt x="892" y="1116"/>
                    <a:pt x="893" y="1122"/>
                    <a:pt x="894" y="1127"/>
                  </a:cubicBezTo>
                  <a:cubicBezTo>
                    <a:pt x="895" y="1122"/>
                    <a:pt x="897" y="1117"/>
                    <a:pt x="898" y="1111"/>
                  </a:cubicBezTo>
                  <a:lnTo>
                    <a:pt x="898" y="1111"/>
                  </a:lnTo>
                  <a:cubicBezTo>
                    <a:pt x="928" y="1114"/>
                    <a:pt x="958" y="1115"/>
                    <a:pt x="989" y="1115"/>
                  </a:cubicBezTo>
                  <a:cubicBezTo>
                    <a:pt x="1406" y="1115"/>
                    <a:pt x="1775" y="806"/>
                    <a:pt x="1846" y="389"/>
                  </a:cubicBezTo>
                  <a:cubicBezTo>
                    <a:pt x="1870" y="282"/>
                    <a:pt x="1846" y="187"/>
                    <a:pt x="1787" y="103"/>
                  </a:cubicBezTo>
                  <a:cubicBezTo>
                    <a:pt x="1730" y="37"/>
                    <a:pt x="1650" y="1"/>
                    <a:pt x="157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flipH="1">
              <a:off x="7345729" y="2196568"/>
              <a:ext cx="427996" cy="1739613"/>
            </a:xfrm>
            <a:custGeom>
              <a:avLst/>
              <a:gdLst/>
              <a:ahLst/>
              <a:cxnLst/>
              <a:rect l="l" t="t" r="r" b="b"/>
              <a:pathLst>
                <a:path w="11169" h="45397" extrusionOk="0">
                  <a:moveTo>
                    <a:pt x="9704" y="1"/>
                  </a:moveTo>
                  <a:lnTo>
                    <a:pt x="1096" y="465"/>
                  </a:lnTo>
                  <a:lnTo>
                    <a:pt x="13" y="43946"/>
                  </a:lnTo>
                  <a:cubicBezTo>
                    <a:pt x="1" y="44268"/>
                    <a:pt x="227" y="44554"/>
                    <a:pt x="548" y="44613"/>
                  </a:cubicBezTo>
                  <a:lnTo>
                    <a:pt x="5573" y="45387"/>
                  </a:lnTo>
                  <a:cubicBezTo>
                    <a:pt x="5617" y="45394"/>
                    <a:pt x="5661" y="45397"/>
                    <a:pt x="5705" y="45397"/>
                  </a:cubicBezTo>
                  <a:cubicBezTo>
                    <a:pt x="6142" y="45397"/>
                    <a:pt x="6532" y="45080"/>
                    <a:pt x="6597" y="44625"/>
                  </a:cubicBezTo>
                  <a:cubicBezTo>
                    <a:pt x="6597" y="44625"/>
                    <a:pt x="6597" y="44613"/>
                    <a:pt x="6597" y="44613"/>
                  </a:cubicBezTo>
                  <a:lnTo>
                    <a:pt x="11169" y="8418"/>
                  </a:lnTo>
                  <a:lnTo>
                    <a:pt x="9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6655839" y="2126285"/>
              <a:ext cx="834533" cy="1097332"/>
            </a:xfrm>
            <a:custGeom>
              <a:avLst/>
              <a:gdLst/>
              <a:ahLst/>
              <a:cxnLst/>
              <a:rect l="l" t="t" r="r" b="b"/>
              <a:pathLst>
                <a:path w="21778" h="28636" extrusionOk="0">
                  <a:moveTo>
                    <a:pt x="7954" y="1"/>
                  </a:moveTo>
                  <a:lnTo>
                    <a:pt x="2310" y="1835"/>
                  </a:lnTo>
                  <a:lnTo>
                    <a:pt x="3644" y="11455"/>
                  </a:lnTo>
                  <a:lnTo>
                    <a:pt x="11954" y="19694"/>
                  </a:lnTo>
                  <a:lnTo>
                    <a:pt x="1" y="22599"/>
                  </a:lnTo>
                  <a:lnTo>
                    <a:pt x="846" y="28635"/>
                  </a:lnTo>
                  <a:lnTo>
                    <a:pt x="17038" y="26433"/>
                  </a:lnTo>
                  <a:cubicBezTo>
                    <a:pt x="18419" y="26242"/>
                    <a:pt x="19670" y="25492"/>
                    <a:pt x="20479" y="24361"/>
                  </a:cubicBezTo>
                  <a:cubicBezTo>
                    <a:pt x="21741" y="22623"/>
                    <a:pt x="21777" y="20277"/>
                    <a:pt x="20563" y="18515"/>
                  </a:cubicBez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flipH="1">
              <a:off x="7350727" y="2485403"/>
              <a:ext cx="17819" cy="79859"/>
            </a:xfrm>
            <a:custGeom>
              <a:avLst/>
              <a:gdLst/>
              <a:ahLst/>
              <a:cxnLst/>
              <a:rect l="l" t="t" r="r" b="b"/>
              <a:pathLst>
                <a:path w="465" h="2084" extrusionOk="0">
                  <a:moveTo>
                    <a:pt x="0" y="0"/>
                  </a:moveTo>
                  <a:cubicBezTo>
                    <a:pt x="24" y="357"/>
                    <a:pt x="84" y="715"/>
                    <a:pt x="179" y="1060"/>
                  </a:cubicBezTo>
                  <a:cubicBezTo>
                    <a:pt x="239" y="1405"/>
                    <a:pt x="334" y="1762"/>
                    <a:pt x="465" y="2084"/>
                  </a:cubicBezTo>
                  <a:cubicBezTo>
                    <a:pt x="453" y="1727"/>
                    <a:pt x="393" y="1369"/>
                    <a:pt x="298" y="1036"/>
                  </a:cubicBezTo>
                  <a:cubicBezTo>
                    <a:pt x="239" y="679"/>
                    <a:pt x="143" y="3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flipH="1">
              <a:off x="6984819" y="2481303"/>
              <a:ext cx="564875" cy="1398412"/>
            </a:xfrm>
            <a:custGeom>
              <a:avLst/>
              <a:gdLst/>
              <a:ahLst/>
              <a:cxnLst/>
              <a:rect l="l" t="t" r="r" b="b"/>
              <a:pathLst>
                <a:path w="14741" h="36493" extrusionOk="0">
                  <a:moveTo>
                    <a:pt x="4644" y="0"/>
                  </a:moveTo>
                  <a:lnTo>
                    <a:pt x="4632" y="131"/>
                  </a:lnTo>
                  <a:cubicBezTo>
                    <a:pt x="4442" y="1798"/>
                    <a:pt x="4227" y="3536"/>
                    <a:pt x="4013" y="5322"/>
                  </a:cubicBezTo>
                  <a:cubicBezTo>
                    <a:pt x="2989" y="13942"/>
                    <a:pt x="2037" y="21741"/>
                    <a:pt x="1310" y="27384"/>
                  </a:cubicBezTo>
                  <a:cubicBezTo>
                    <a:pt x="953" y="30206"/>
                    <a:pt x="644" y="32480"/>
                    <a:pt x="406" y="34064"/>
                  </a:cubicBezTo>
                  <a:cubicBezTo>
                    <a:pt x="286" y="34850"/>
                    <a:pt x="203" y="35457"/>
                    <a:pt x="120" y="35862"/>
                  </a:cubicBezTo>
                  <a:cubicBezTo>
                    <a:pt x="84" y="36064"/>
                    <a:pt x="60" y="36231"/>
                    <a:pt x="36" y="36326"/>
                  </a:cubicBezTo>
                  <a:cubicBezTo>
                    <a:pt x="1" y="36433"/>
                    <a:pt x="1" y="36493"/>
                    <a:pt x="1" y="36493"/>
                  </a:cubicBezTo>
                  <a:cubicBezTo>
                    <a:pt x="1" y="36493"/>
                    <a:pt x="25" y="36445"/>
                    <a:pt x="48" y="36338"/>
                  </a:cubicBezTo>
                  <a:cubicBezTo>
                    <a:pt x="72" y="36219"/>
                    <a:pt x="96" y="36076"/>
                    <a:pt x="144" y="35873"/>
                  </a:cubicBezTo>
                  <a:cubicBezTo>
                    <a:pt x="227" y="35457"/>
                    <a:pt x="322" y="34850"/>
                    <a:pt x="453" y="34064"/>
                  </a:cubicBezTo>
                  <a:cubicBezTo>
                    <a:pt x="691" y="32492"/>
                    <a:pt x="1013" y="30206"/>
                    <a:pt x="1382" y="27396"/>
                  </a:cubicBezTo>
                  <a:cubicBezTo>
                    <a:pt x="2132" y="21753"/>
                    <a:pt x="3108" y="13942"/>
                    <a:pt x="4132" y="5334"/>
                  </a:cubicBezTo>
                  <a:cubicBezTo>
                    <a:pt x="4341" y="3592"/>
                    <a:pt x="4539" y="1895"/>
                    <a:pt x="4736" y="265"/>
                  </a:cubicBezTo>
                  <a:lnTo>
                    <a:pt x="4736" y="265"/>
                  </a:lnTo>
                  <a:lnTo>
                    <a:pt x="14575" y="10749"/>
                  </a:lnTo>
                  <a:lnTo>
                    <a:pt x="14575" y="10749"/>
                  </a:lnTo>
                  <a:lnTo>
                    <a:pt x="6525" y="13168"/>
                  </a:lnTo>
                  <a:lnTo>
                    <a:pt x="4299" y="13835"/>
                  </a:lnTo>
                  <a:lnTo>
                    <a:pt x="3715" y="14026"/>
                  </a:lnTo>
                  <a:lnTo>
                    <a:pt x="3513" y="14085"/>
                  </a:lnTo>
                  <a:cubicBezTo>
                    <a:pt x="3513" y="14085"/>
                    <a:pt x="3596" y="14085"/>
                    <a:pt x="3715" y="14037"/>
                  </a:cubicBezTo>
                  <a:lnTo>
                    <a:pt x="4299" y="13871"/>
                  </a:lnTo>
                  <a:lnTo>
                    <a:pt x="6537" y="13216"/>
                  </a:lnTo>
                  <a:lnTo>
                    <a:pt x="14669" y="10811"/>
                  </a:lnTo>
                  <a:lnTo>
                    <a:pt x="14741" y="10799"/>
                  </a:lnTo>
                  <a:lnTo>
                    <a:pt x="14693" y="10739"/>
                  </a:lnTo>
                  <a:lnTo>
                    <a:pt x="4739" y="95"/>
                  </a:lnTo>
                  <a:lnTo>
                    <a:pt x="4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flipH="1">
              <a:off x="7349356" y="2565229"/>
              <a:ext cx="169758" cy="1314491"/>
            </a:xfrm>
            <a:custGeom>
              <a:avLst/>
              <a:gdLst/>
              <a:ahLst/>
              <a:cxnLst/>
              <a:rect l="l" t="t" r="r" b="b"/>
              <a:pathLst>
                <a:path w="4430" h="34303" extrusionOk="0">
                  <a:moveTo>
                    <a:pt x="4394" y="1"/>
                  </a:moveTo>
                  <a:cubicBezTo>
                    <a:pt x="4358" y="1"/>
                    <a:pt x="3358" y="7668"/>
                    <a:pt x="2155" y="17146"/>
                  </a:cubicBezTo>
                  <a:cubicBezTo>
                    <a:pt x="953" y="26623"/>
                    <a:pt x="0" y="34303"/>
                    <a:pt x="36" y="34303"/>
                  </a:cubicBezTo>
                  <a:cubicBezTo>
                    <a:pt x="36" y="34303"/>
                    <a:pt x="36" y="34303"/>
                    <a:pt x="36" y="34303"/>
                  </a:cubicBezTo>
                  <a:cubicBezTo>
                    <a:pt x="73" y="34303"/>
                    <a:pt x="1073" y="26628"/>
                    <a:pt x="2275" y="17170"/>
                  </a:cubicBezTo>
                  <a:cubicBezTo>
                    <a:pt x="3477" y="7692"/>
                    <a:pt x="4430" y="13"/>
                    <a:pt x="4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flipH="1">
              <a:off x="7369429" y="2338476"/>
              <a:ext cx="32879" cy="150598"/>
            </a:xfrm>
            <a:custGeom>
              <a:avLst/>
              <a:gdLst/>
              <a:ahLst/>
              <a:cxnLst/>
              <a:rect l="l" t="t" r="r" b="b"/>
              <a:pathLst>
                <a:path w="858" h="3930" extrusionOk="0">
                  <a:moveTo>
                    <a:pt x="0" y="0"/>
                  </a:moveTo>
                  <a:lnTo>
                    <a:pt x="0" y="0"/>
                  </a:lnTo>
                  <a:cubicBezTo>
                    <a:pt x="12" y="191"/>
                    <a:pt x="48" y="381"/>
                    <a:pt x="108" y="560"/>
                  </a:cubicBezTo>
                  <a:cubicBezTo>
                    <a:pt x="191" y="965"/>
                    <a:pt x="310" y="1429"/>
                    <a:pt x="417" y="1965"/>
                  </a:cubicBezTo>
                  <a:cubicBezTo>
                    <a:pt x="524" y="2489"/>
                    <a:pt x="631" y="2965"/>
                    <a:pt x="715" y="3358"/>
                  </a:cubicBezTo>
                  <a:cubicBezTo>
                    <a:pt x="739" y="3548"/>
                    <a:pt x="786" y="3751"/>
                    <a:pt x="858" y="3929"/>
                  </a:cubicBezTo>
                  <a:cubicBezTo>
                    <a:pt x="858" y="3739"/>
                    <a:pt x="834" y="3537"/>
                    <a:pt x="798" y="3346"/>
                  </a:cubicBezTo>
                  <a:cubicBezTo>
                    <a:pt x="751" y="2989"/>
                    <a:pt x="655" y="2489"/>
                    <a:pt x="536" y="1941"/>
                  </a:cubicBezTo>
                  <a:cubicBezTo>
                    <a:pt x="417" y="1405"/>
                    <a:pt x="286" y="905"/>
                    <a:pt x="191" y="560"/>
                  </a:cubicBezTo>
                  <a:cubicBezTo>
                    <a:pt x="143" y="369"/>
                    <a:pt x="84" y="179"/>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flipH="1">
              <a:off x="7358009" y="2308776"/>
              <a:ext cx="32457" cy="31346"/>
            </a:xfrm>
            <a:custGeom>
              <a:avLst/>
              <a:gdLst/>
              <a:ahLst/>
              <a:cxnLst/>
              <a:rect l="l" t="t" r="r" b="b"/>
              <a:pathLst>
                <a:path w="847" h="818" extrusionOk="0">
                  <a:moveTo>
                    <a:pt x="413" y="1"/>
                  </a:moveTo>
                  <a:cubicBezTo>
                    <a:pt x="287" y="1"/>
                    <a:pt x="227" y="61"/>
                    <a:pt x="227" y="61"/>
                  </a:cubicBezTo>
                  <a:cubicBezTo>
                    <a:pt x="246" y="59"/>
                    <a:pt x="265" y="58"/>
                    <a:pt x="284" y="58"/>
                  </a:cubicBezTo>
                  <a:cubicBezTo>
                    <a:pt x="372" y="58"/>
                    <a:pt x="458" y="79"/>
                    <a:pt x="537" y="109"/>
                  </a:cubicBezTo>
                  <a:cubicBezTo>
                    <a:pt x="632" y="156"/>
                    <a:pt x="692" y="240"/>
                    <a:pt x="715" y="347"/>
                  </a:cubicBezTo>
                  <a:cubicBezTo>
                    <a:pt x="727" y="466"/>
                    <a:pt x="680" y="597"/>
                    <a:pt x="572" y="668"/>
                  </a:cubicBezTo>
                  <a:cubicBezTo>
                    <a:pt x="528" y="693"/>
                    <a:pt x="477" y="705"/>
                    <a:pt x="426" y="705"/>
                  </a:cubicBezTo>
                  <a:cubicBezTo>
                    <a:pt x="355" y="705"/>
                    <a:pt x="283" y="681"/>
                    <a:pt x="227" y="632"/>
                  </a:cubicBezTo>
                  <a:cubicBezTo>
                    <a:pt x="144" y="573"/>
                    <a:pt x="108" y="466"/>
                    <a:pt x="132" y="359"/>
                  </a:cubicBezTo>
                  <a:cubicBezTo>
                    <a:pt x="156" y="263"/>
                    <a:pt x="215" y="180"/>
                    <a:pt x="299" y="109"/>
                  </a:cubicBezTo>
                  <a:lnTo>
                    <a:pt x="299" y="109"/>
                  </a:lnTo>
                  <a:cubicBezTo>
                    <a:pt x="299" y="109"/>
                    <a:pt x="263" y="109"/>
                    <a:pt x="203" y="132"/>
                  </a:cubicBezTo>
                  <a:cubicBezTo>
                    <a:pt x="132" y="180"/>
                    <a:pt x="72" y="263"/>
                    <a:pt x="49" y="347"/>
                  </a:cubicBezTo>
                  <a:cubicBezTo>
                    <a:pt x="1" y="478"/>
                    <a:pt x="49" y="632"/>
                    <a:pt x="156" y="716"/>
                  </a:cubicBezTo>
                  <a:cubicBezTo>
                    <a:pt x="231" y="784"/>
                    <a:pt x="326" y="817"/>
                    <a:pt x="420" y="817"/>
                  </a:cubicBezTo>
                  <a:cubicBezTo>
                    <a:pt x="490" y="817"/>
                    <a:pt x="559" y="799"/>
                    <a:pt x="620" y="763"/>
                  </a:cubicBezTo>
                  <a:cubicBezTo>
                    <a:pt x="775" y="668"/>
                    <a:pt x="846" y="502"/>
                    <a:pt x="811" y="323"/>
                  </a:cubicBezTo>
                  <a:cubicBezTo>
                    <a:pt x="787" y="192"/>
                    <a:pt x="692" y="73"/>
                    <a:pt x="561" y="25"/>
                  </a:cubicBezTo>
                  <a:cubicBezTo>
                    <a:pt x="504" y="7"/>
                    <a:pt x="455" y="1"/>
                    <a:pt x="4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flipH="1">
              <a:off x="6938233" y="2880507"/>
              <a:ext cx="93577" cy="54376"/>
            </a:xfrm>
            <a:custGeom>
              <a:avLst/>
              <a:gdLst/>
              <a:ahLst/>
              <a:cxnLst/>
              <a:rect l="l" t="t" r="r" b="b"/>
              <a:pathLst>
                <a:path w="2442" h="1419" extrusionOk="0">
                  <a:moveTo>
                    <a:pt x="12" y="1"/>
                  </a:moveTo>
                  <a:cubicBezTo>
                    <a:pt x="0" y="37"/>
                    <a:pt x="608" y="239"/>
                    <a:pt x="1274" y="620"/>
                  </a:cubicBezTo>
                  <a:cubicBezTo>
                    <a:pt x="1935" y="1002"/>
                    <a:pt x="2392" y="1419"/>
                    <a:pt x="2438" y="1419"/>
                  </a:cubicBezTo>
                  <a:cubicBezTo>
                    <a:pt x="2439" y="1419"/>
                    <a:pt x="2440" y="1418"/>
                    <a:pt x="2441" y="1418"/>
                  </a:cubicBezTo>
                  <a:cubicBezTo>
                    <a:pt x="2132" y="1049"/>
                    <a:pt x="1762" y="739"/>
                    <a:pt x="1346" y="525"/>
                  </a:cubicBezTo>
                  <a:cubicBezTo>
                    <a:pt x="941" y="263"/>
                    <a:pt x="488" y="84"/>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flipH="1">
              <a:off x="6487056" y="1190951"/>
              <a:ext cx="1322691" cy="1030233"/>
            </a:xfrm>
            <a:custGeom>
              <a:avLst/>
              <a:gdLst/>
              <a:ahLst/>
              <a:cxnLst/>
              <a:rect l="l" t="t" r="r" b="b"/>
              <a:pathLst>
                <a:path w="34517" h="26885" extrusionOk="0">
                  <a:moveTo>
                    <a:pt x="5798" y="0"/>
                  </a:moveTo>
                  <a:lnTo>
                    <a:pt x="5406" y="286"/>
                  </a:lnTo>
                  <a:cubicBezTo>
                    <a:pt x="5227" y="429"/>
                    <a:pt x="5096" y="607"/>
                    <a:pt x="5013" y="822"/>
                  </a:cubicBezTo>
                  <a:lnTo>
                    <a:pt x="4775" y="1560"/>
                  </a:lnTo>
                  <a:lnTo>
                    <a:pt x="0" y="3870"/>
                  </a:lnTo>
                  <a:lnTo>
                    <a:pt x="2060" y="18229"/>
                  </a:lnTo>
                  <a:lnTo>
                    <a:pt x="1250" y="24682"/>
                  </a:lnTo>
                  <a:cubicBezTo>
                    <a:pt x="1143" y="25503"/>
                    <a:pt x="1453" y="26337"/>
                    <a:pt x="2084" y="26884"/>
                  </a:cubicBezTo>
                  <a:lnTo>
                    <a:pt x="9799" y="26730"/>
                  </a:lnTo>
                  <a:lnTo>
                    <a:pt x="15193" y="23777"/>
                  </a:lnTo>
                  <a:lnTo>
                    <a:pt x="17669" y="23360"/>
                  </a:lnTo>
                  <a:lnTo>
                    <a:pt x="16657" y="18455"/>
                  </a:lnTo>
                  <a:lnTo>
                    <a:pt x="17121" y="11490"/>
                  </a:lnTo>
                  <a:lnTo>
                    <a:pt x="22765" y="14502"/>
                  </a:lnTo>
                  <a:cubicBezTo>
                    <a:pt x="23045" y="14657"/>
                    <a:pt x="23360" y="14737"/>
                    <a:pt x="23677" y="14737"/>
                  </a:cubicBezTo>
                  <a:cubicBezTo>
                    <a:pt x="23846" y="14737"/>
                    <a:pt x="24016" y="14714"/>
                    <a:pt x="24182" y="14669"/>
                  </a:cubicBezTo>
                  <a:lnTo>
                    <a:pt x="34516" y="11990"/>
                  </a:lnTo>
                  <a:lnTo>
                    <a:pt x="33981" y="8001"/>
                  </a:lnTo>
                  <a:lnTo>
                    <a:pt x="24610" y="9061"/>
                  </a:lnTo>
                  <a:lnTo>
                    <a:pt x="17479" y="2762"/>
                  </a:lnTo>
                  <a:lnTo>
                    <a:pt x="12168" y="1560"/>
                  </a:lnTo>
                  <a:lnTo>
                    <a:pt x="11228"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40"/>
            <p:cNvSpPr/>
            <p:nvPr/>
          </p:nvSpPr>
          <p:spPr>
            <a:xfrm flipH="1">
              <a:off x="7744514" y="1339220"/>
              <a:ext cx="543416" cy="711564"/>
            </a:xfrm>
            <a:custGeom>
              <a:avLst/>
              <a:gdLst/>
              <a:ahLst/>
              <a:cxnLst/>
              <a:rect l="l" t="t" r="r" b="b"/>
              <a:pathLst>
                <a:path w="14181" h="18569" extrusionOk="0">
                  <a:moveTo>
                    <a:pt x="12478" y="1"/>
                  </a:moveTo>
                  <a:cubicBezTo>
                    <a:pt x="11478" y="679"/>
                    <a:pt x="10728" y="1656"/>
                    <a:pt x="10323" y="2799"/>
                  </a:cubicBezTo>
                  <a:cubicBezTo>
                    <a:pt x="9787" y="4489"/>
                    <a:pt x="8549" y="11347"/>
                    <a:pt x="8549" y="11347"/>
                  </a:cubicBezTo>
                  <a:lnTo>
                    <a:pt x="3132" y="7990"/>
                  </a:lnTo>
                  <a:lnTo>
                    <a:pt x="0" y="11276"/>
                  </a:lnTo>
                  <a:lnTo>
                    <a:pt x="7216" y="17646"/>
                  </a:lnTo>
                  <a:cubicBezTo>
                    <a:pt x="7902" y="18251"/>
                    <a:pt x="8777" y="18568"/>
                    <a:pt x="9660" y="18568"/>
                  </a:cubicBezTo>
                  <a:cubicBezTo>
                    <a:pt x="10201" y="18568"/>
                    <a:pt x="10745" y="18449"/>
                    <a:pt x="11252" y="18205"/>
                  </a:cubicBezTo>
                  <a:cubicBezTo>
                    <a:pt x="12359" y="17670"/>
                    <a:pt x="13121" y="16610"/>
                    <a:pt x="13288" y="15384"/>
                  </a:cubicBezTo>
                  <a:lnTo>
                    <a:pt x="14181" y="8883"/>
                  </a:lnTo>
                  <a:lnTo>
                    <a:pt x="12478"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flipH="1">
              <a:off x="7185568" y="2107124"/>
              <a:ext cx="175237" cy="83538"/>
            </a:xfrm>
            <a:custGeom>
              <a:avLst/>
              <a:gdLst/>
              <a:ahLst/>
              <a:cxnLst/>
              <a:rect l="l" t="t" r="r" b="b"/>
              <a:pathLst>
                <a:path w="4573" h="2180" extrusionOk="0">
                  <a:moveTo>
                    <a:pt x="4228" y="1"/>
                  </a:moveTo>
                  <a:lnTo>
                    <a:pt x="668" y="656"/>
                  </a:lnTo>
                  <a:lnTo>
                    <a:pt x="1" y="2180"/>
                  </a:lnTo>
                  <a:lnTo>
                    <a:pt x="4573" y="501"/>
                  </a:lnTo>
                  <a:lnTo>
                    <a:pt x="4228" y="1"/>
                  </a:ln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flipH="1">
              <a:off x="6991228" y="1797786"/>
              <a:ext cx="738695" cy="476356"/>
            </a:xfrm>
            <a:custGeom>
              <a:avLst/>
              <a:gdLst/>
              <a:ahLst/>
              <a:cxnLst/>
              <a:rect l="l" t="t" r="r" b="b"/>
              <a:pathLst>
                <a:path w="19277" h="12431" extrusionOk="0">
                  <a:moveTo>
                    <a:pt x="14753" y="0"/>
                  </a:moveTo>
                  <a:lnTo>
                    <a:pt x="1" y="11049"/>
                  </a:lnTo>
                  <a:cubicBezTo>
                    <a:pt x="1253" y="11554"/>
                    <a:pt x="2538" y="11787"/>
                    <a:pt x="3821" y="11787"/>
                  </a:cubicBezTo>
                  <a:cubicBezTo>
                    <a:pt x="5807" y="11787"/>
                    <a:pt x="7788" y="11228"/>
                    <a:pt x="9633" y="10252"/>
                  </a:cubicBezTo>
                  <a:cubicBezTo>
                    <a:pt x="10550" y="9764"/>
                    <a:pt x="11407" y="9168"/>
                    <a:pt x="12324" y="8680"/>
                  </a:cubicBezTo>
                  <a:cubicBezTo>
                    <a:pt x="13161" y="8251"/>
                    <a:pt x="14067" y="7918"/>
                    <a:pt x="14996" y="7918"/>
                  </a:cubicBezTo>
                  <a:cubicBezTo>
                    <a:pt x="15097" y="7918"/>
                    <a:pt x="15199" y="7922"/>
                    <a:pt x="15300" y="7930"/>
                  </a:cubicBezTo>
                  <a:cubicBezTo>
                    <a:pt x="16336" y="8001"/>
                    <a:pt x="17384" y="8573"/>
                    <a:pt x="17801" y="9525"/>
                  </a:cubicBezTo>
                  <a:cubicBezTo>
                    <a:pt x="18217" y="10478"/>
                    <a:pt x="17801" y="11764"/>
                    <a:pt x="16824" y="12121"/>
                  </a:cubicBezTo>
                  <a:lnTo>
                    <a:pt x="17170" y="12431"/>
                  </a:lnTo>
                  <a:cubicBezTo>
                    <a:pt x="18598" y="11764"/>
                    <a:pt x="19277" y="9835"/>
                    <a:pt x="18586" y="8418"/>
                  </a:cubicBezTo>
                  <a:cubicBezTo>
                    <a:pt x="18051" y="7335"/>
                    <a:pt x="16920" y="6680"/>
                    <a:pt x="16098" y="5799"/>
                  </a:cubicBezTo>
                  <a:cubicBezTo>
                    <a:pt x="14884" y="4489"/>
                    <a:pt x="14753" y="1965"/>
                    <a:pt x="1475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flipH="1">
              <a:off x="7461601" y="1250274"/>
              <a:ext cx="165198" cy="206698"/>
            </a:xfrm>
            <a:custGeom>
              <a:avLst/>
              <a:gdLst/>
              <a:ahLst/>
              <a:cxnLst/>
              <a:rect l="l" t="t" r="r" b="b"/>
              <a:pathLst>
                <a:path w="4311" h="5394" extrusionOk="0">
                  <a:moveTo>
                    <a:pt x="1" y="0"/>
                  </a:moveTo>
                  <a:lnTo>
                    <a:pt x="1" y="0"/>
                  </a:lnTo>
                  <a:cubicBezTo>
                    <a:pt x="12" y="131"/>
                    <a:pt x="24" y="262"/>
                    <a:pt x="48" y="381"/>
                  </a:cubicBezTo>
                  <a:cubicBezTo>
                    <a:pt x="132" y="714"/>
                    <a:pt x="227" y="1048"/>
                    <a:pt x="358" y="1357"/>
                  </a:cubicBezTo>
                  <a:cubicBezTo>
                    <a:pt x="786" y="2417"/>
                    <a:pt x="1405" y="3381"/>
                    <a:pt x="2203" y="4191"/>
                  </a:cubicBezTo>
                  <a:cubicBezTo>
                    <a:pt x="2572" y="4584"/>
                    <a:pt x="2977" y="4941"/>
                    <a:pt x="3406" y="5263"/>
                  </a:cubicBezTo>
                  <a:lnTo>
                    <a:pt x="3584" y="5394"/>
                  </a:lnTo>
                  <a:lnTo>
                    <a:pt x="3489" y="5191"/>
                  </a:lnTo>
                  <a:cubicBezTo>
                    <a:pt x="3322" y="4798"/>
                    <a:pt x="3227" y="4382"/>
                    <a:pt x="3227" y="3965"/>
                  </a:cubicBezTo>
                  <a:cubicBezTo>
                    <a:pt x="3215" y="3643"/>
                    <a:pt x="3310" y="3310"/>
                    <a:pt x="3513" y="3060"/>
                  </a:cubicBezTo>
                  <a:cubicBezTo>
                    <a:pt x="3668" y="2905"/>
                    <a:pt x="3870" y="2810"/>
                    <a:pt x="4084" y="2798"/>
                  </a:cubicBezTo>
                  <a:lnTo>
                    <a:pt x="4311" y="2798"/>
                  </a:lnTo>
                  <a:cubicBezTo>
                    <a:pt x="4239" y="2774"/>
                    <a:pt x="4156" y="2762"/>
                    <a:pt x="4084" y="2762"/>
                  </a:cubicBezTo>
                  <a:cubicBezTo>
                    <a:pt x="3858" y="2762"/>
                    <a:pt x="3632" y="2846"/>
                    <a:pt x="3465" y="3012"/>
                  </a:cubicBezTo>
                  <a:cubicBezTo>
                    <a:pt x="3239" y="3274"/>
                    <a:pt x="3120" y="3620"/>
                    <a:pt x="3144" y="3965"/>
                  </a:cubicBezTo>
                  <a:cubicBezTo>
                    <a:pt x="3132" y="4167"/>
                    <a:pt x="3156" y="4382"/>
                    <a:pt x="3191" y="4584"/>
                  </a:cubicBezTo>
                  <a:cubicBezTo>
                    <a:pt x="3216" y="4739"/>
                    <a:pt x="3257" y="4889"/>
                    <a:pt x="3312" y="5037"/>
                  </a:cubicBezTo>
                  <a:lnTo>
                    <a:pt x="3312" y="5037"/>
                  </a:lnTo>
                  <a:cubicBezTo>
                    <a:pt x="2954" y="4751"/>
                    <a:pt x="2608" y="4438"/>
                    <a:pt x="2298" y="4108"/>
                  </a:cubicBezTo>
                  <a:cubicBezTo>
                    <a:pt x="1513" y="3298"/>
                    <a:pt x="882" y="2357"/>
                    <a:pt x="429" y="1334"/>
                  </a:cubicBezTo>
                  <a:cubicBezTo>
                    <a:pt x="262" y="893"/>
                    <a:pt x="120" y="452"/>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flipH="1">
              <a:off x="7305552" y="1213293"/>
              <a:ext cx="145118" cy="190565"/>
            </a:xfrm>
            <a:custGeom>
              <a:avLst/>
              <a:gdLst/>
              <a:ahLst/>
              <a:cxnLst/>
              <a:rect l="l" t="t" r="r" b="b"/>
              <a:pathLst>
                <a:path w="3787" h="4973" extrusionOk="0">
                  <a:moveTo>
                    <a:pt x="2199" y="0"/>
                  </a:moveTo>
                  <a:cubicBezTo>
                    <a:pt x="2104" y="0"/>
                    <a:pt x="1999" y="4"/>
                    <a:pt x="1882" y="13"/>
                  </a:cubicBezTo>
                  <a:cubicBezTo>
                    <a:pt x="2084" y="632"/>
                    <a:pt x="2096" y="1298"/>
                    <a:pt x="1929" y="1918"/>
                  </a:cubicBezTo>
                  <a:lnTo>
                    <a:pt x="0" y="3763"/>
                  </a:lnTo>
                  <a:cubicBezTo>
                    <a:pt x="91" y="3722"/>
                    <a:pt x="192" y="3703"/>
                    <a:pt x="296" y="3703"/>
                  </a:cubicBezTo>
                  <a:cubicBezTo>
                    <a:pt x="646" y="3703"/>
                    <a:pt x="1043" y="3909"/>
                    <a:pt x="1262" y="4156"/>
                  </a:cubicBezTo>
                  <a:cubicBezTo>
                    <a:pt x="1441" y="4370"/>
                    <a:pt x="1548" y="4668"/>
                    <a:pt x="1798" y="4811"/>
                  </a:cubicBezTo>
                  <a:cubicBezTo>
                    <a:pt x="1950" y="4894"/>
                    <a:pt x="2319" y="4973"/>
                    <a:pt x="2625" y="4973"/>
                  </a:cubicBezTo>
                  <a:cubicBezTo>
                    <a:pt x="2800" y="4973"/>
                    <a:pt x="2954" y="4947"/>
                    <a:pt x="3036" y="4882"/>
                  </a:cubicBezTo>
                  <a:cubicBezTo>
                    <a:pt x="3036" y="4882"/>
                    <a:pt x="3179" y="4215"/>
                    <a:pt x="3251" y="3953"/>
                  </a:cubicBezTo>
                  <a:cubicBezTo>
                    <a:pt x="3513" y="2906"/>
                    <a:pt x="3691" y="1846"/>
                    <a:pt x="3787" y="763"/>
                  </a:cubicBezTo>
                  <a:cubicBezTo>
                    <a:pt x="3101" y="436"/>
                    <a:pt x="3211" y="0"/>
                    <a:pt x="2199"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flipH="1">
              <a:off x="7303253" y="1211147"/>
              <a:ext cx="146497" cy="194819"/>
            </a:xfrm>
            <a:custGeom>
              <a:avLst/>
              <a:gdLst/>
              <a:ahLst/>
              <a:cxnLst/>
              <a:rect l="l" t="t" r="r" b="b"/>
              <a:pathLst>
                <a:path w="3823" h="5084" extrusionOk="0">
                  <a:moveTo>
                    <a:pt x="2152" y="0"/>
                  </a:moveTo>
                  <a:cubicBezTo>
                    <a:pt x="2053" y="0"/>
                    <a:pt x="1955" y="7"/>
                    <a:pt x="1858" y="21"/>
                  </a:cubicBezTo>
                  <a:lnTo>
                    <a:pt x="1810" y="21"/>
                  </a:lnTo>
                  <a:lnTo>
                    <a:pt x="1822" y="80"/>
                  </a:lnTo>
                  <a:cubicBezTo>
                    <a:pt x="1965" y="521"/>
                    <a:pt x="2024" y="997"/>
                    <a:pt x="1989" y="1462"/>
                  </a:cubicBezTo>
                  <a:cubicBezTo>
                    <a:pt x="1965" y="1795"/>
                    <a:pt x="1893" y="1974"/>
                    <a:pt x="1917" y="1974"/>
                  </a:cubicBezTo>
                  <a:cubicBezTo>
                    <a:pt x="1929" y="1926"/>
                    <a:pt x="1941" y="1890"/>
                    <a:pt x="1953" y="1843"/>
                  </a:cubicBezTo>
                  <a:cubicBezTo>
                    <a:pt x="1989" y="1723"/>
                    <a:pt x="2012" y="1593"/>
                    <a:pt x="2036" y="1462"/>
                  </a:cubicBezTo>
                  <a:cubicBezTo>
                    <a:pt x="2082" y="1000"/>
                    <a:pt x="2039" y="539"/>
                    <a:pt x="1906" y="99"/>
                  </a:cubicBezTo>
                  <a:lnTo>
                    <a:pt x="1906" y="99"/>
                  </a:lnTo>
                  <a:cubicBezTo>
                    <a:pt x="1971" y="94"/>
                    <a:pt x="2035" y="91"/>
                    <a:pt x="2098" y="91"/>
                  </a:cubicBezTo>
                  <a:cubicBezTo>
                    <a:pt x="2339" y="91"/>
                    <a:pt x="2578" y="131"/>
                    <a:pt x="2810" y="211"/>
                  </a:cubicBezTo>
                  <a:cubicBezTo>
                    <a:pt x="2965" y="283"/>
                    <a:pt x="3120" y="390"/>
                    <a:pt x="3239" y="521"/>
                  </a:cubicBezTo>
                  <a:cubicBezTo>
                    <a:pt x="3372" y="654"/>
                    <a:pt x="3525" y="766"/>
                    <a:pt x="3699" y="848"/>
                  </a:cubicBezTo>
                  <a:lnTo>
                    <a:pt x="3699" y="848"/>
                  </a:lnTo>
                  <a:cubicBezTo>
                    <a:pt x="3652" y="1397"/>
                    <a:pt x="3581" y="2001"/>
                    <a:pt x="3477" y="2616"/>
                  </a:cubicBezTo>
                  <a:cubicBezTo>
                    <a:pt x="3405" y="3033"/>
                    <a:pt x="3322" y="3438"/>
                    <a:pt x="3227" y="3819"/>
                  </a:cubicBezTo>
                  <a:cubicBezTo>
                    <a:pt x="3134" y="4190"/>
                    <a:pt x="3064" y="4562"/>
                    <a:pt x="2983" y="4900"/>
                  </a:cubicBezTo>
                  <a:lnTo>
                    <a:pt x="2983" y="4900"/>
                  </a:lnTo>
                  <a:cubicBezTo>
                    <a:pt x="2881" y="4953"/>
                    <a:pt x="2769" y="4974"/>
                    <a:pt x="2667" y="4974"/>
                  </a:cubicBezTo>
                  <a:cubicBezTo>
                    <a:pt x="2548" y="4974"/>
                    <a:pt x="2429" y="4962"/>
                    <a:pt x="2310" y="4950"/>
                  </a:cubicBezTo>
                  <a:cubicBezTo>
                    <a:pt x="2084" y="4938"/>
                    <a:pt x="1881" y="4867"/>
                    <a:pt x="1703" y="4748"/>
                  </a:cubicBezTo>
                  <a:cubicBezTo>
                    <a:pt x="1572" y="4605"/>
                    <a:pt x="1453" y="4438"/>
                    <a:pt x="1346" y="4271"/>
                  </a:cubicBezTo>
                  <a:cubicBezTo>
                    <a:pt x="1238" y="4140"/>
                    <a:pt x="1096" y="4021"/>
                    <a:pt x="941" y="3938"/>
                  </a:cubicBezTo>
                  <a:cubicBezTo>
                    <a:pt x="753" y="3817"/>
                    <a:pt x="524" y="3746"/>
                    <a:pt x="302" y="3746"/>
                  </a:cubicBezTo>
                  <a:cubicBezTo>
                    <a:pt x="285" y="3746"/>
                    <a:pt x="267" y="3747"/>
                    <a:pt x="250" y="3748"/>
                  </a:cubicBezTo>
                  <a:cubicBezTo>
                    <a:pt x="155" y="3748"/>
                    <a:pt x="72" y="3771"/>
                    <a:pt x="0" y="3819"/>
                  </a:cubicBezTo>
                  <a:cubicBezTo>
                    <a:pt x="84" y="3795"/>
                    <a:pt x="167" y="3783"/>
                    <a:pt x="250" y="3783"/>
                  </a:cubicBezTo>
                  <a:cubicBezTo>
                    <a:pt x="488" y="3783"/>
                    <a:pt x="715" y="3867"/>
                    <a:pt x="917" y="3986"/>
                  </a:cubicBezTo>
                  <a:cubicBezTo>
                    <a:pt x="1060" y="4081"/>
                    <a:pt x="1191" y="4188"/>
                    <a:pt x="1286" y="4319"/>
                  </a:cubicBezTo>
                  <a:cubicBezTo>
                    <a:pt x="1393" y="4498"/>
                    <a:pt x="1512" y="4664"/>
                    <a:pt x="1643" y="4819"/>
                  </a:cubicBezTo>
                  <a:cubicBezTo>
                    <a:pt x="1727" y="4891"/>
                    <a:pt x="1834" y="4950"/>
                    <a:pt x="1953" y="4986"/>
                  </a:cubicBezTo>
                  <a:cubicBezTo>
                    <a:pt x="2060" y="5022"/>
                    <a:pt x="2179" y="5045"/>
                    <a:pt x="2298" y="5057"/>
                  </a:cubicBezTo>
                  <a:cubicBezTo>
                    <a:pt x="2417" y="5081"/>
                    <a:pt x="2548" y="5081"/>
                    <a:pt x="2667" y="5081"/>
                  </a:cubicBezTo>
                  <a:cubicBezTo>
                    <a:pt x="2685" y="5083"/>
                    <a:pt x="2703" y="5083"/>
                    <a:pt x="2722" y="5083"/>
                  </a:cubicBezTo>
                  <a:cubicBezTo>
                    <a:pt x="2846" y="5083"/>
                    <a:pt x="2968" y="5048"/>
                    <a:pt x="3072" y="4986"/>
                  </a:cubicBezTo>
                  <a:lnTo>
                    <a:pt x="3084" y="4974"/>
                  </a:lnTo>
                  <a:lnTo>
                    <a:pt x="3084" y="4950"/>
                  </a:lnTo>
                  <a:cubicBezTo>
                    <a:pt x="3167" y="4605"/>
                    <a:pt x="3251" y="4236"/>
                    <a:pt x="3346" y="3843"/>
                  </a:cubicBezTo>
                  <a:cubicBezTo>
                    <a:pt x="3441" y="3462"/>
                    <a:pt x="3524" y="3057"/>
                    <a:pt x="3596" y="2640"/>
                  </a:cubicBezTo>
                  <a:cubicBezTo>
                    <a:pt x="3703" y="2009"/>
                    <a:pt x="3763" y="1390"/>
                    <a:pt x="3822" y="819"/>
                  </a:cubicBezTo>
                  <a:lnTo>
                    <a:pt x="3822" y="783"/>
                  </a:lnTo>
                  <a:lnTo>
                    <a:pt x="3786" y="771"/>
                  </a:lnTo>
                  <a:cubicBezTo>
                    <a:pt x="3620" y="688"/>
                    <a:pt x="3465" y="580"/>
                    <a:pt x="3322" y="450"/>
                  </a:cubicBezTo>
                  <a:cubicBezTo>
                    <a:pt x="3191" y="307"/>
                    <a:pt x="3036" y="188"/>
                    <a:pt x="2858" y="116"/>
                  </a:cubicBezTo>
                  <a:cubicBezTo>
                    <a:pt x="2630" y="40"/>
                    <a:pt x="2390" y="0"/>
                    <a:pt x="2152"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flipH="1">
              <a:off x="7070115" y="1370262"/>
              <a:ext cx="391515" cy="758774"/>
            </a:xfrm>
            <a:custGeom>
              <a:avLst/>
              <a:gdLst/>
              <a:ahLst/>
              <a:cxnLst/>
              <a:rect l="l" t="t" r="r" b="b"/>
              <a:pathLst>
                <a:path w="10217" h="19801" extrusionOk="0">
                  <a:moveTo>
                    <a:pt x="1" y="0"/>
                  </a:moveTo>
                  <a:cubicBezTo>
                    <a:pt x="1" y="24"/>
                    <a:pt x="13" y="36"/>
                    <a:pt x="13" y="60"/>
                  </a:cubicBezTo>
                  <a:cubicBezTo>
                    <a:pt x="36" y="108"/>
                    <a:pt x="60" y="179"/>
                    <a:pt x="84" y="250"/>
                  </a:cubicBezTo>
                  <a:cubicBezTo>
                    <a:pt x="143" y="417"/>
                    <a:pt x="227" y="655"/>
                    <a:pt x="334" y="977"/>
                  </a:cubicBezTo>
                  <a:cubicBezTo>
                    <a:pt x="1060" y="3203"/>
                    <a:pt x="1394" y="5549"/>
                    <a:pt x="1322" y="7894"/>
                  </a:cubicBezTo>
                  <a:cubicBezTo>
                    <a:pt x="1298" y="8716"/>
                    <a:pt x="1215" y="9537"/>
                    <a:pt x="1096" y="10347"/>
                  </a:cubicBezTo>
                  <a:cubicBezTo>
                    <a:pt x="965" y="11192"/>
                    <a:pt x="751" y="12061"/>
                    <a:pt x="715" y="12990"/>
                  </a:cubicBezTo>
                  <a:cubicBezTo>
                    <a:pt x="691" y="13442"/>
                    <a:pt x="739" y="13907"/>
                    <a:pt x="846" y="14347"/>
                  </a:cubicBezTo>
                  <a:cubicBezTo>
                    <a:pt x="953" y="14776"/>
                    <a:pt x="1156" y="15181"/>
                    <a:pt x="1417" y="15538"/>
                  </a:cubicBezTo>
                  <a:cubicBezTo>
                    <a:pt x="1929" y="16217"/>
                    <a:pt x="2620" y="16729"/>
                    <a:pt x="3406" y="17026"/>
                  </a:cubicBezTo>
                  <a:cubicBezTo>
                    <a:pt x="4108" y="17300"/>
                    <a:pt x="4858" y="17455"/>
                    <a:pt x="5608" y="17491"/>
                  </a:cubicBezTo>
                  <a:cubicBezTo>
                    <a:pt x="6311" y="17538"/>
                    <a:pt x="6966" y="17514"/>
                    <a:pt x="7561" y="17562"/>
                  </a:cubicBezTo>
                  <a:cubicBezTo>
                    <a:pt x="8097" y="17586"/>
                    <a:pt x="8621" y="17729"/>
                    <a:pt x="9085" y="17979"/>
                  </a:cubicBezTo>
                  <a:cubicBezTo>
                    <a:pt x="9442" y="18181"/>
                    <a:pt x="9728" y="18467"/>
                    <a:pt x="9942" y="18812"/>
                  </a:cubicBezTo>
                  <a:cubicBezTo>
                    <a:pt x="10073" y="19027"/>
                    <a:pt x="10157" y="19277"/>
                    <a:pt x="10180" y="19527"/>
                  </a:cubicBezTo>
                  <a:lnTo>
                    <a:pt x="10180" y="19800"/>
                  </a:lnTo>
                  <a:cubicBezTo>
                    <a:pt x="10180" y="19800"/>
                    <a:pt x="10180" y="19777"/>
                    <a:pt x="10192" y="19741"/>
                  </a:cubicBezTo>
                  <a:cubicBezTo>
                    <a:pt x="10204" y="19669"/>
                    <a:pt x="10216" y="19598"/>
                    <a:pt x="10204" y="19538"/>
                  </a:cubicBezTo>
                  <a:cubicBezTo>
                    <a:pt x="10204" y="19277"/>
                    <a:pt x="10121" y="19015"/>
                    <a:pt x="9990" y="18788"/>
                  </a:cubicBezTo>
                  <a:cubicBezTo>
                    <a:pt x="9788" y="18443"/>
                    <a:pt x="9490" y="18145"/>
                    <a:pt x="9133" y="17931"/>
                  </a:cubicBezTo>
                  <a:cubicBezTo>
                    <a:pt x="8656" y="17669"/>
                    <a:pt x="8121" y="17514"/>
                    <a:pt x="7561" y="17479"/>
                  </a:cubicBezTo>
                  <a:cubicBezTo>
                    <a:pt x="6966" y="17419"/>
                    <a:pt x="6311" y="17443"/>
                    <a:pt x="5608" y="17395"/>
                  </a:cubicBezTo>
                  <a:cubicBezTo>
                    <a:pt x="4870" y="17348"/>
                    <a:pt x="4132" y="17193"/>
                    <a:pt x="3442" y="16931"/>
                  </a:cubicBezTo>
                  <a:cubicBezTo>
                    <a:pt x="2680" y="16633"/>
                    <a:pt x="2001" y="16133"/>
                    <a:pt x="1513" y="15478"/>
                  </a:cubicBezTo>
                  <a:cubicBezTo>
                    <a:pt x="1001" y="14752"/>
                    <a:pt x="763" y="13883"/>
                    <a:pt x="834" y="13002"/>
                  </a:cubicBezTo>
                  <a:cubicBezTo>
                    <a:pt x="870" y="12097"/>
                    <a:pt x="1072" y="11228"/>
                    <a:pt x="1203" y="10371"/>
                  </a:cubicBezTo>
                  <a:cubicBezTo>
                    <a:pt x="1334" y="9549"/>
                    <a:pt x="1406" y="8728"/>
                    <a:pt x="1441" y="7894"/>
                  </a:cubicBezTo>
                  <a:cubicBezTo>
                    <a:pt x="1465" y="6489"/>
                    <a:pt x="1358" y="5084"/>
                    <a:pt x="1108" y="3703"/>
                  </a:cubicBezTo>
                  <a:cubicBezTo>
                    <a:pt x="929" y="2775"/>
                    <a:pt x="679" y="1858"/>
                    <a:pt x="382" y="965"/>
                  </a:cubicBezTo>
                  <a:cubicBezTo>
                    <a:pt x="274" y="643"/>
                    <a:pt x="167" y="405"/>
                    <a:pt x="108" y="238"/>
                  </a:cubicBezTo>
                  <a:cubicBezTo>
                    <a:pt x="72" y="167"/>
                    <a:pt x="48" y="96"/>
                    <a:pt x="24" y="60"/>
                  </a:cubicBezTo>
                  <a:cubicBezTo>
                    <a:pt x="13" y="12"/>
                    <a:pt x="1" y="0"/>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flipH="1">
              <a:off x="7205197" y="1966136"/>
              <a:ext cx="339477" cy="143202"/>
            </a:xfrm>
            <a:custGeom>
              <a:avLst/>
              <a:gdLst/>
              <a:ahLst/>
              <a:cxnLst/>
              <a:rect l="l" t="t" r="r" b="b"/>
              <a:pathLst>
                <a:path w="8859" h="3737" extrusionOk="0">
                  <a:moveTo>
                    <a:pt x="8859" y="1"/>
                  </a:moveTo>
                  <a:cubicBezTo>
                    <a:pt x="8752" y="84"/>
                    <a:pt x="8645" y="168"/>
                    <a:pt x="8549" y="251"/>
                  </a:cubicBezTo>
                  <a:cubicBezTo>
                    <a:pt x="8454" y="334"/>
                    <a:pt x="8335" y="430"/>
                    <a:pt x="8204" y="549"/>
                  </a:cubicBezTo>
                  <a:cubicBezTo>
                    <a:pt x="8073" y="656"/>
                    <a:pt x="7918" y="787"/>
                    <a:pt x="7740" y="918"/>
                  </a:cubicBezTo>
                  <a:cubicBezTo>
                    <a:pt x="7323" y="1227"/>
                    <a:pt x="6894" y="1513"/>
                    <a:pt x="6442" y="1775"/>
                  </a:cubicBezTo>
                  <a:cubicBezTo>
                    <a:pt x="5894" y="2096"/>
                    <a:pt x="5335" y="2382"/>
                    <a:pt x="4751" y="2632"/>
                  </a:cubicBezTo>
                  <a:cubicBezTo>
                    <a:pt x="4156" y="2870"/>
                    <a:pt x="3561" y="3073"/>
                    <a:pt x="2942" y="3239"/>
                  </a:cubicBezTo>
                  <a:cubicBezTo>
                    <a:pt x="2441" y="3370"/>
                    <a:pt x="1941" y="3478"/>
                    <a:pt x="1418" y="3561"/>
                  </a:cubicBezTo>
                  <a:cubicBezTo>
                    <a:pt x="1203" y="3597"/>
                    <a:pt x="1001" y="3608"/>
                    <a:pt x="834" y="3632"/>
                  </a:cubicBezTo>
                  <a:cubicBezTo>
                    <a:pt x="656" y="3656"/>
                    <a:pt x="501" y="3680"/>
                    <a:pt x="382" y="3680"/>
                  </a:cubicBezTo>
                  <a:cubicBezTo>
                    <a:pt x="251" y="3680"/>
                    <a:pt x="120" y="3704"/>
                    <a:pt x="1" y="3728"/>
                  </a:cubicBezTo>
                  <a:cubicBezTo>
                    <a:pt x="60" y="3733"/>
                    <a:pt x="123" y="3736"/>
                    <a:pt x="187" y="3736"/>
                  </a:cubicBezTo>
                  <a:cubicBezTo>
                    <a:pt x="251" y="3736"/>
                    <a:pt x="316" y="3733"/>
                    <a:pt x="382" y="3728"/>
                  </a:cubicBezTo>
                  <a:cubicBezTo>
                    <a:pt x="513" y="3716"/>
                    <a:pt x="656" y="3716"/>
                    <a:pt x="834" y="3692"/>
                  </a:cubicBezTo>
                  <a:cubicBezTo>
                    <a:pt x="1013" y="3680"/>
                    <a:pt x="1215" y="3668"/>
                    <a:pt x="1429" y="3632"/>
                  </a:cubicBezTo>
                  <a:cubicBezTo>
                    <a:pt x="1953" y="3573"/>
                    <a:pt x="2465" y="3478"/>
                    <a:pt x="2977" y="3347"/>
                  </a:cubicBezTo>
                  <a:cubicBezTo>
                    <a:pt x="4215" y="3025"/>
                    <a:pt x="5406" y="2525"/>
                    <a:pt x="6501" y="1870"/>
                  </a:cubicBezTo>
                  <a:cubicBezTo>
                    <a:pt x="6954" y="1596"/>
                    <a:pt x="7383" y="1299"/>
                    <a:pt x="7787" y="977"/>
                  </a:cubicBezTo>
                  <a:cubicBezTo>
                    <a:pt x="7978" y="846"/>
                    <a:pt x="8121" y="703"/>
                    <a:pt x="8252" y="596"/>
                  </a:cubicBezTo>
                  <a:cubicBezTo>
                    <a:pt x="8395" y="477"/>
                    <a:pt x="8502" y="370"/>
                    <a:pt x="8597" y="287"/>
                  </a:cubicBezTo>
                  <a:cubicBezTo>
                    <a:pt x="8692" y="203"/>
                    <a:pt x="8776" y="108"/>
                    <a:pt x="8859"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flipH="1">
              <a:off x="7262678" y="1673660"/>
              <a:ext cx="302536" cy="360936"/>
            </a:xfrm>
            <a:custGeom>
              <a:avLst/>
              <a:gdLst/>
              <a:ahLst/>
              <a:cxnLst/>
              <a:rect l="l" t="t" r="r" b="b"/>
              <a:pathLst>
                <a:path w="7895" h="9419" extrusionOk="0">
                  <a:moveTo>
                    <a:pt x="7895" y="1"/>
                  </a:moveTo>
                  <a:lnTo>
                    <a:pt x="7895" y="1"/>
                  </a:lnTo>
                  <a:cubicBezTo>
                    <a:pt x="7871" y="49"/>
                    <a:pt x="7859" y="84"/>
                    <a:pt x="7847" y="132"/>
                  </a:cubicBezTo>
                  <a:lnTo>
                    <a:pt x="7752" y="489"/>
                  </a:lnTo>
                  <a:cubicBezTo>
                    <a:pt x="7704" y="644"/>
                    <a:pt x="7645" y="834"/>
                    <a:pt x="7573" y="1049"/>
                  </a:cubicBezTo>
                  <a:cubicBezTo>
                    <a:pt x="7502" y="1263"/>
                    <a:pt x="7430" y="1513"/>
                    <a:pt x="7311" y="1775"/>
                  </a:cubicBezTo>
                  <a:lnTo>
                    <a:pt x="7145" y="2192"/>
                  </a:lnTo>
                  <a:cubicBezTo>
                    <a:pt x="7085" y="2347"/>
                    <a:pt x="7014" y="2489"/>
                    <a:pt x="6942" y="2644"/>
                  </a:cubicBezTo>
                  <a:cubicBezTo>
                    <a:pt x="6799" y="2954"/>
                    <a:pt x="6621" y="3263"/>
                    <a:pt x="6442" y="3597"/>
                  </a:cubicBezTo>
                  <a:cubicBezTo>
                    <a:pt x="6025" y="4311"/>
                    <a:pt x="5549" y="4990"/>
                    <a:pt x="5025" y="5621"/>
                  </a:cubicBezTo>
                  <a:cubicBezTo>
                    <a:pt x="4501" y="6252"/>
                    <a:pt x="3906" y="6835"/>
                    <a:pt x="3287" y="7359"/>
                  </a:cubicBezTo>
                  <a:cubicBezTo>
                    <a:pt x="2989" y="7597"/>
                    <a:pt x="2704" y="7835"/>
                    <a:pt x="2430" y="8026"/>
                  </a:cubicBezTo>
                  <a:cubicBezTo>
                    <a:pt x="2287" y="8121"/>
                    <a:pt x="2156" y="8216"/>
                    <a:pt x="2025" y="8300"/>
                  </a:cubicBezTo>
                  <a:lnTo>
                    <a:pt x="1644" y="8538"/>
                  </a:lnTo>
                  <a:cubicBezTo>
                    <a:pt x="1406" y="8681"/>
                    <a:pt x="1168" y="8800"/>
                    <a:pt x="965" y="8919"/>
                  </a:cubicBezTo>
                  <a:cubicBezTo>
                    <a:pt x="775" y="9038"/>
                    <a:pt x="596" y="9121"/>
                    <a:pt x="453" y="9193"/>
                  </a:cubicBezTo>
                  <a:lnTo>
                    <a:pt x="120" y="9347"/>
                  </a:lnTo>
                  <a:cubicBezTo>
                    <a:pt x="72" y="9371"/>
                    <a:pt x="37" y="9383"/>
                    <a:pt x="1" y="9419"/>
                  </a:cubicBezTo>
                  <a:cubicBezTo>
                    <a:pt x="49" y="9407"/>
                    <a:pt x="84" y="9395"/>
                    <a:pt x="120" y="9371"/>
                  </a:cubicBezTo>
                  <a:lnTo>
                    <a:pt x="465" y="9228"/>
                  </a:lnTo>
                  <a:cubicBezTo>
                    <a:pt x="656" y="9157"/>
                    <a:pt x="822" y="9074"/>
                    <a:pt x="1001" y="8978"/>
                  </a:cubicBezTo>
                  <a:cubicBezTo>
                    <a:pt x="1203" y="8871"/>
                    <a:pt x="1453" y="8764"/>
                    <a:pt x="1692" y="8609"/>
                  </a:cubicBezTo>
                  <a:lnTo>
                    <a:pt x="2073" y="8371"/>
                  </a:lnTo>
                  <a:cubicBezTo>
                    <a:pt x="2215" y="8288"/>
                    <a:pt x="2346" y="8192"/>
                    <a:pt x="2477" y="8097"/>
                  </a:cubicBezTo>
                  <a:cubicBezTo>
                    <a:pt x="2775" y="7907"/>
                    <a:pt x="3049" y="7681"/>
                    <a:pt x="3358" y="7442"/>
                  </a:cubicBezTo>
                  <a:cubicBezTo>
                    <a:pt x="4644" y="6383"/>
                    <a:pt x="5728" y="5097"/>
                    <a:pt x="6537" y="3644"/>
                  </a:cubicBezTo>
                  <a:cubicBezTo>
                    <a:pt x="6716" y="3311"/>
                    <a:pt x="6895" y="2989"/>
                    <a:pt x="7026" y="2680"/>
                  </a:cubicBezTo>
                  <a:cubicBezTo>
                    <a:pt x="7097" y="2525"/>
                    <a:pt x="7180" y="2370"/>
                    <a:pt x="7228" y="2227"/>
                  </a:cubicBezTo>
                  <a:cubicBezTo>
                    <a:pt x="7288" y="2085"/>
                    <a:pt x="7335" y="1942"/>
                    <a:pt x="7395" y="1799"/>
                  </a:cubicBezTo>
                  <a:cubicBezTo>
                    <a:pt x="7502" y="1525"/>
                    <a:pt x="7573" y="1287"/>
                    <a:pt x="7645" y="1061"/>
                  </a:cubicBezTo>
                  <a:cubicBezTo>
                    <a:pt x="7704" y="882"/>
                    <a:pt x="7752" y="692"/>
                    <a:pt x="7799" y="489"/>
                  </a:cubicBezTo>
                  <a:lnTo>
                    <a:pt x="7871" y="132"/>
                  </a:lnTo>
                  <a:cubicBezTo>
                    <a:pt x="7895" y="84"/>
                    <a:pt x="7895" y="49"/>
                    <a:pt x="789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flipH="1">
              <a:off x="7638183" y="2145484"/>
              <a:ext cx="54759" cy="120478"/>
            </a:xfrm>
            <a:custGeom>
              <a:avLst/>
              <a:gdLst/>
              <a:ahLst/>
              <a:cxnLst/>
              <a:rect l="l" t="t" r="r" b="b"/>
              <a:pathLst>
                <a:path w="1429" h="3144" extrusionOk="0">
                  <a:moveTo>
                    <a:pt x="83" y="0"/>
                  </a:moveTo>
                  <a:cubicBezTo>
                    <a:pt x="24" y="167"/>
                    <a:pt x="0" y="345"/>
                    <a:pt x="12" y="524"/>
                  </a:cubicBezTo>
                  <a:cubicBezTo>
                    <a:pt x="12" y="1393"/>
                    <a:pt x="357" y="2226"/>
                    <a:pt x="988" y="2834"/>
                  </a:cubicBezTo>
                  <a:cubicBezTo>
                    <a:pt x="1107" y="2965"/>
                    <a:pt x="1250" y="3072"/>
                    <a:pt x="1405" y="3143"/>
                  </a:cubicBezTo>
                  <a:cubicBezTo>
                    <a:pt x="1429" y="3131"/>
                    <a:pt x="1262" y="3012"/>
                    <a:pt x="1048" y="2774"/>
                  </a:cubicBezTo>
                  <a:cubicBezTo>
                    <a:pt x="476" y="2155"/>
                    <a:pt x="143" y="1357"/>
                    <a:pt x="95" y="512"/>
                  </a:cubicBezTo>
                  <a:cubicBezTo>
                    <a:pt x="83" y="202"/>
                    <a:pt x="107" y="0"/>
                    <a:pt x="8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flipH="1">
              <a:off x="7639982" y="2196568"/>
              <a:ext cx="12837" cy="51579"/>
            </a:xfrm>
            <a:custGeom>
              <a:avLst/>
              <a:gdLst/>
              <a:ahLst/>
              <a:cxnLst/>
              <a:rect l="l" t="t" r="r" b="b"/>
              <a:pathLst>
                <a:path w="335" h="1346" extrusionOk="0">
                  <a:moveTo>
                    <a:pt x="191" y="1"/>
                  </a:moveTo>
                  <a:cubicBezTo>
                    <a:pt x="1" y="441"/>
                    <a:pt x="37" y="941"/>
                    <a:pt x="310" y="1346"/>
                  </a:cubicBezTo>
                  <a:cubicBezTo>
                    <a:pt x="334" y="1322"/>
                    <a:pt x="227" y="1036"/>
                    <a:pt x="191" y="679"/>
                  </a:cubicBezTo>
                  <a:cubicBezTo>
                    <a:pt x="168" y="310"/>
                    <a:pt x="227" y="1"/>
                    <a:pt x="191"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flipH="1">
              <a:off x="7733070" y="1461047"/>
              <a:ext cx="77598" cy="416155"/>
            </a:xfrm>
            <a:custGeom>
              <a:avLst/>
              <a:gdLst/>
              <a:ahLst/>
              <a:cxnLst/>
              <a:rect l="l" t="t" r="r" b="b"/>
              <a:pathLst>
                <a:path w="2025" h="10860" extrusionOk="0">
                  <a:moveTo>
                    <a:pt x="0" y="1"/>
                  </a:moveTo>
                  <a:cubicBezTo>
                    <a:pt x="0" y="36"/>
                    <a:pt x="12" y="72"/>
                    <a:pt x="24" y="120"/>
                  </a:cubicBezTo>
                  <a:cubicBezTo>
                    <a:pt x="36" y="191"/>
                    <a:pt x="60" y="298"/>
                    <a:pt x="84" y="429"/>
                  </a:cubicBezTo>
                  <a:cubicBezTo>
                    <a:pt x="131" y="727"/>
                    <a:pt x="215" y="1132"/>
                    <a:pt x="310" y="1596"/>
                  </a:cubicBezTo>
                  <a:cubicBezTo>
                    <a:pt x="500" y="2572"/>
                    <a:pt x="774" y="3930"/>
                    <a:pt x="1060" y="5430"/>
                  </a:cubicBezTo>
                  <a:cubicBezTo>
                    <a:pt x="1334" y="6918"/>
                    <a:pt x="1572" y="8287"/>
                    <a:pt x="1739" y="9264"/>
                  </a:cubicBezTo>
                  <a:cubicBezTo>
                    <a:pt x="1810" y="9728"/>
                    <a:pt x="1882" y="10133"/>
                    <a:pt x="1929" y="10431"/>
                  </a:cubicBezTo>
                  <a:cubicBezTo>
                    <a:pt x="1953" y="10562"/>
                    <a:pt x="1965" y="10657"/>
                    <a:pt x="1989" y="10752"/>
                  </a:cubicBezTo>
                  <a:cubicBezTo>
                    <a:pt x="1989" y="10788"/>
                    <a:pt x="2001" y="10823"/>
                    <a:pt x="2012" y="10859"/>
                  </a:cubicBezTo>
                  <a:cubicBezTo>
                    <a:pt x="2024" y="10812"/>
                    <a:pt x="2024" y="10776"/>
                    <a:pt x="2024" y="10728"/>
                  </a:cubicBezTo>
                  <a:cubicBezTo>
                    <a:pt x="2012" y="10645"/>
                    <a:pt x="2001" y="10538"/>
                    <a:pt x="1989" y="10407"/>
                  </a:cubicBezTo>
                  <a:cubicBezTo>
                    <a:pt x="1953" y="10145"/>
                    <a:pt x="1905" y="9740"/>
                    <a:pt x="1834" y="9240"/>
                  </a:cubicBezTo>
                  <a:cubicBezTo>
                    <a:pt x="1691" y="8252"/>
                    <a:pt x="1477" y="6882"/>
                    <a:pt x="1191" y="5394"/>
                  </a:cubicBezTo>
                  <a:cubicBezTo>
                    <a:pt x="905" y="3894"/>
                    <a:pt x="631" y="2549"/>
                    <a:pt x="405" y="1572"/>
                  </a:cubicBezTo>
                  <a:cubicBezTo>
                    <a:pt x="286" y="1084"/>
                    <a:pt x="191" y="691"/>
                    <a:pt x="119" y="417"/>
                  </a:cubicBezTo>
                  <a:cubicBezTo>
                    <a:pt x="96" y="298"/>
                    <a:pt x="60" y="191"/>
                    <a:pt x="48" y="108"/>
                  </a:cubicBezTo>
                  <a:cubicBezTo>
                    <a:pt x="36" y="72"/>
                    <a:pt x="24" y="36"/>
                    <a:pt x="0"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flipH="1">
              <a:off x="7132177" y="1443725"/>
              <a:ext cx="30579" cy="433476"/>
            </a:xfrm>
            <a:custGeom>
              <a:avLst/>
              <a:gdLst/>
              <a:ahLst/>
              <a:cxnLst/>
              <a:rect l="l" t="t" r="r" b="b"/>
              <a:pathLst>
                <a:path w="798" h="11312" extrusionOk="0">
                  <a:moveTo>
                    <a:pt x="798" y="0"/>
                  </a:moveTo>
                  <a:cubicBezTo>
                    <a:pt x="786" y="36"/>
                    <a:pt x="774" y="72"/>
                    <a:pt x="774" y="107"/>
                  </a:cubicBezTo>
                  <a:cubicBezTo>
                    <a:pt x="762" y="203"/>
                    <a:pt x="738" y="310"/>
                    <a:pt x="726" y="441"/>
                  </a:cubicBezTo>
                  <a:cubicBezTo>
                    <a:pt x="679" y="738"/>
                    <a:pt x="631" y="1155"/>
                    <a:pt x="572" y="1643"/>
                  </a:cubicBezTo>
                  <a:cubicBezTo>
                    <a:pt x="453" y="2667"/>
                    <a:pt x="286" y="4072"/>
                    <a:pt x="179" y="5644"/>
                  </a:cubicBezTo>
                  <a:cubicBezTo>
                    <a:pt x="60" y="7204"/>
                    <a:pt x="0" y="8620"/>
                    <a:pt x="0" y="9644"/>
                  </a:cubicBezTo>
                  <a:lnTo>
                    <a:pt x="0" y="10871"/>
                  </a:lnTo>
                  <a:lnTo>
                    <a:pt x="0" y="11192"/>
                  </a:lnTo>
                  <a:cubicBezTo>
                    <a:pt x="0" y="11240"/>
                    <a:pt x="0" y="11275"/>
                    <a:pt x="12" y="11311"/>
                  </a:cubicBezTo>
                  <a:cubicBezTo>
                    <a:pt x="24" y="11275"/>
                    <a:pt x="36" y="11240"/>
                    <a:pt x="36" y="11192"/>
                  </a:cubicBezTo>
                  <a:lnTo>
                    <a:pt x="48" y="10871"/>
                  </a:lnTo>
                  <a:cubicBezTo>
                    <a:pt x="60" y="10561"/>
                    <a:pt x="72" y="10144"/>
                    <a:pt x="84" y="9644"/>
                  </a:cubicBezTo>
                  <a:cubicBezTo>
                    <a:pt x="119" y="8620"/>
                    <a:pt x="167" y="7215"/>
                    <a:pt x="298" y="5644"/>
                  </a:cubicBezTo>
                  <a:cubicBezTo>
                    <a:pt x="417" y="4084"/>
                    <a:pt x="560" y="2679"/>
                    <a:pt x="655" y="1655"/>
                  </a:cubicBezTo>
                  <a:cubicBezTo>
                    <a:pt x="703" y="1155"/>
                    <a:pt x="738" y="750"/>
                    <a:pt x="774" y="441"/>
                  </a:cubicBezTo>
                  <a:cubicBezTo>
                    <a:pt x="774" y="310"/>
                    <a:pt x="798" y="203"/>
                    <a:pt x="798" y="119"/>
                  </a:cubicBezTo>
                  <a:cubicBezTo>
                    <a:pt x="798" y="84"/>
                    <a:pt x="798" y="36"/>
                    <a:pt x="79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flipH="1">
              <a:off x="7875896" y="1774064"/>
              <a:ext cx="85339" cy="125958"/>
            </a:xfrm>
            <a:custGeom>
              <a:avLst/>
              <a:gdLst/>
              <a:ahLst/>
              <a:cxnLst/>
              <a:rect l="l" t="t" r="r" b="b"/>
              <a:pathLst>
                <a:path w="2227" h="3287" extrusionOk="0">
                  <a:moveTo>
                    <a:pt x="36" y="0"/>
                  </a:moveTo>
                  <a:cubicBezTo>
                    <a:pt x="0" y="36"/>
                    <a:pt x="715" y="619"/>
                    <a:pt x="1298" y="1536"/>
                  </a:cubicBezTo>
                  <a:cubicBezTo>
                    <a:pt x="1873" y="2452"/>
                    <a:pt x="2182" y="3287"/>
                    <a:pt x="2225" y="3287"/>
                  </a:cubicBezTo>
                  <a:cubicBezTo>
                    <a:pt x="2226" y="3287"/>
                    <a:pt x="2226" y="3287"/>
                    <a:pt x="2227" y="3286"/>
                  </a:cubicBezTo>
                  <a:cubicBezTo>
                    <a:pt x="2191" y="3096"/>
                    <a:pt x="2143" y="2905"/>
                    <a:pt x="2060" y="2727"/>
                  </a:cubicBezTo>
                  <a:cubicBezTo>
                    <a:pt x="1881" y="2286"/>
                    <a:pt x="1667" y="1870"/>
                    <a:pt x="1405" y="1465"/>
                  </a:cubicBezTo>
                  <a:cubicBezTo>
                    <a:pt x="1143" y="1072"/>
                    <a:pt x="846" y="703"/>
                    <a:pt x="500" y="381"/>
                  </a:cubicBezTo>
                  <a:cubicBezTo>
                    <a:pt x="357" y="227"/>
                    <a:pt x="203" y="108"/>
                    <a:pt x="36"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flipH="1">
              <a:off x="7860377" y="1773604"/>
              <a:ext cx="99517" cy="87638"/>
            </a:xfrm>
            <a:custGeom>
              <a:avLst/>
              <a:gdLst/>
              <a:ahLst/>
              <a:cxnLst/>
              <a:rect l="l" t="t" r="r" b="b"/>
              <a:pathLst>
                <a:path w="2597" h="2287" extrusionOk="0">
                  <a:moveTo>
                    <a:pt x="1" y="0"/>
                  </a:moveTo>
                  <a:lnTo>
                    <a:pt x="1" y="0"/>
                  </a:lnTo>
                  <a:cubicBezTo>
                    <a:pt x="144" y="96"/>
                    <a:pt x="299" y="179"/>
                    <a:pt x="465" y="239"/>
                  </a:cubicBezTo>
                  <a:cubicBezTo>
                    <a:pt x="846" y="405"/>
                    <a:pt x="1204" y="631"/>
                    <a:pt x="1525" y="893"/>
                  </a:cubicBezTo>
                  <a:cubicBezTo>
                    <a:pt x="1846" y="1155"/>
                    <a:pt x="2120" y="1465"/>
                    <a:pt x="2335" y="1822"/>
                  </a:cubicBezTo>
                  <a:cubicBezTo>
                    <a:pt x="2406" y="1977"/>
                    <a:pt x="2501" y="2132"/>
                    <a:pt x="2597" y="2286"/>
                  </a:cubicBezTo>
                  <a:cubicBezTo>
                    <a:pt x="2561" y="2108"/>
                    <a:pt x="2501" y="1941"/>
                    <a:pt x="2418" y="1786"/>
                  </a:cubicBezTo>
                  <a:cubicBezTo>
                    <a:pt x="2216" y="1405"/>
                    <a:pt x="1942" y="1060"/>
                    <a:pt x="1608" y="786"/>
                  </a:cubicBezTo>
                  <a:cubicBezTo>
                    <a:pt x="1275" y="524"/>
                    <a:pt x="906" y="310"/>
                    <a:pt x="501" y="155"/>
                  </a:cubicBezTo>
                  <a:cubicBezTo>
                    <a:pt x="346" y="84"/>
                    <a:pt x="168" y="36"/>
                    <a:pt x="1"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flipH="1">
              <a:off x="7768675" y="1530066"/>
              <a:ext cx="154698" cy="143049"/>
            </a:xfrm>
            <a:custGeom>
              <a:avLst/>
              <a:gdLst/>
              <a:ahLst/>
              <a:cxnLst/>
              <a:rect l="l" t="t" r="r" b="b"/>
              <a:pathLst>
                <a:path w="4037" h="3733" extrusionOk="0">
                  <a:moveTo>
                    <a:pt x="1155" y="119"/>
                  </a:moveTo>
                  <a:cubicBezTo>
                    <a:pt x="1204" y="119"/>
                    <a:pt x="1252" y="126"/>
                    <a:pt x="1298" y="140"/>
                  </a:cubicBezTo>
                  <a:cubicBezTo>
                    <a:pt x="1620" y="224"/>
                    <a:pt x="1882" y="474"/>
                    <a:pt x="2001" y="795"/>
                  </a:cubicBezTo>
                  <a:cubicBezTo>
                    <a:pt x="2108" y="1069"/>
                    <a:pt x="2072" y="1391"/>
                    <a:pt x="1917" y="1653"/>
                  </a:cubicBezTo>
                  <a:cubicBezTo>
                    <a:pt x="1786" y="1879"/>
                    <a:pt x="1572" y="2045"/>
                    <a:pt x="1322" y="2129"/>
                  </a:cubicBezTo>
                  <a:cubicBezTo>
                    <a:pt x="1225" y="2161"/>
                    <a:pt x="1126" y="2176"/>
                    <a:pt x="1027" y="2177"/>
                  </a:cubicBezTo>
                  <a:lnTo>
                    <a:pt x="1027" y="2177"/>
                  </a:lnTo>
                  <a:cubicBezTo>
                    <a:pt x="955" y="2028"/>
                    <a:pt x="890" y="1876"/>
                    <a:pt x="834" y="1724"/>
                  </a:cubicBezTo>
                  <a:cubicBezTo>
                    <a:pt x="715" y="1391"/>
                    <a:pt x="560" y="1033"/>
                    <a:pt x="596" y="676"/>
                  </a:cubicBezTo>
                  <a:cubicBezTo>
                    <a:pt x="620" y="498"/>
                    <a:pt x="703" y="343"/>
                    <a:pt x="834" y="224"/>
                  </a:cubicBezTo>
                  <a:cubicBezTo>
                    <a:pt x="926" y="157"/>
                    <a:pt x="1041" y="119"/>
                    <a:pt x="1155" y="119"/>
                  </a:cubicBezTo>
                  <a:close/>
                  <a:moveTo>
                    <a:pt x="1171" y="1"/>
                  </a:moveTo>
                  <a:cubicBezTo>
                    <a:pt x="1026" y="1"/>
                    <a:pt x="885" y="43"/>
                    <a:pt x="774" y="129"/>
                  </a:cubicBezTo>
                  <a:cubicBezTo>
                    <a:pt x="608" y="259"/>
                    <a:pt x="512" y="450"/>
                    <a:pt x="489" y="652"/>
                  </a:cubicBezTo>
                  <a:cubicBezTo>
                    <a:pt x="465" y="855"/>
                    <a:pt x="489" y="1057"/>
                    <a:pt x="548" y="1248"/>
                  </a:cubicBezTo>
                  <a:cubicBezTo>
                    <a:pt x="608" y="1426"/>
                    <a:pt x="667" y="1593"/>
                    <a:pt x="739" y="1772"/>
                  </a:cubicBezTo>
                  <a:cubicBezTo>
                    <a:pt x="789" y="1906"/>
                    <a:pt x="845" y="2039"/>
                    <a:pt x="907" y="2170"/>
                  </a:cubicBezTo>
                  <a:lnTo>
                    <a:pt x="907" y="2170"/>
                  </a:lnTo>
                  <a:cubicBezTo>
                    <a:pt x="829" y="2161"/>
                    <a:pt x="753" y="2143"/>
                    <a:pt x="679" y="2117"/>
                  </a:cubicBezTo>
                  <a:cubicBezTo>
                    <a:pt x="512" y="2057"/>
                    <a:pt x="370" y="1974"/>
                    <a:pt x="251" y="1855"/>
                  </a:cubicBezTo>
                  <a:cubicBezTo>
                    <a:pt x="155" y="1748"/>
                    <a:pt x="72" y="1629"/>
                    <a:pt x="0" y="1510"/>
                  </a:cubicBezTo>
                  <a:lnTo>
                    <a:pt x="0" y="1510"/>
                  </a:lnTo>
                  <a:cubicBezTo>
                    <a:pt x="0" y="1510"/>
                    <a:pt x="12" y="1545"/>
                    <a:pt x="36" y="1617"/>
                  </a:cubicBezTo>
                  <a:cubicBezTo>
                    <a:pt x="84" y="1712"/>
                    <a:pt x="143" y="1807"/>
                    <a:pt x="227" y="1891"/>
                  </a:cubicBezTo>
                  <a:cubicBezTo>
                    <a:pt x="346" y="2022"/>
                    <a:pt x="489" y="2117"/>
                    <a:pt x="655" y="2176"/>
                  </a:cubicBezTo>
                  <a:cubicBezTo>
                    <a:pt x="748" y="2218"/>
                    <a:pt x="847" y="2243"/>
                    <a:pt x="948" y="2253"/>
                  </a:cubicBezTo>
                  <a:lnTo>
                    <a:pt x="948" y="2253"/>
                  </a:lnTo>
                  <a:cubicBezTo>
                    <a:pt x="1025" y="2405"/>
                    <a:pt x="1109" y="2554"/>
                    <a:pt x="1203" y="2700"/>
                  </a:cubicBezTo>
                  <a:cubicBezTo>
                    <a:pt x="1524" y="3224"/>
                    <a:pt x="2036" y="3581"/>
                    <a:pt x="2632" y="3712"/>
                  </a:cubicBezTo>
                  <a:cubicBezTo>
                    <a:pt x="2712" y="3726"/>
                    <a:pt x="2792" y="3733"/>
                    <a:pt x="2871" y="3733"/>
                  </a:cubicBezTo>
                  <a:cubicBezTo>
                    <a:pt x="3205" y="3733"/>
                    <a:pt x="3525" y="3614"/>
                    <a:pt x="3775" y="3403"/>
                  </a:cubicBezTo>
                  <a:cubicBezTo>
                    <a:pt x="3858" y="3331"/>
                    <a:pt x="3930" y="3248"/>
                    <a:pt x="3989" y="3153"/>
                  </a:cubicBezTo>
                  <a:cubicBezTo>
                    <a:pt x="4025" y="3093"/>
                    <a:pt x="4037" y="3057"/>
                    <a:pt x="4037" y="3057"/>
                  </a:cubicBezTo>
                  <a:lnTo>
                    <a:pt x="4037" y="3057"/>
                  </a:lnTo>
                  <a:cubicBezTo>
                    <a:pt x="3953" y="3176"/>
                    <a:pt x="3858" y="3284"/>
                    <a:pt x="3751" y="3391"/>
                  </a:cubicBezTo>
                  <a:cubicBezTo>
                    <a:pt x="3509" y="3567"/>
                    <a:pt x="3210" y="3664"/>
                    <a:pt x="2909" y="3664"/>
                  </a:cubicBezTo>
                  <a:cubicBezTo>
                    <a:pt x="2824" y="3664"/>
                    <a:pt x="2739" y="3657"/>
                    <a:pt x="2656" y="3641"/>
                  </a:cubicBezTo>
                  <a:cubicBezTo>
                    <a:pt x="2084" y="3510"/>
                    <a:pt x="1596" y="3153"/>
                    <a:pt x="1298" y="2653"/>
                  </a:cubicBezTo>
                  <a:cubicBezTo>
                    <a:pt x="1214" y="2527"/>
                    <a:pt x="1138" y="2394"/>
                    <a:pt x="1068" y="2258"/>
                  </a:cubicBezTo>
                  <a:lnTo>
                    <a:pt x="1068" y="2258"/>
                  </a:lnTo>
                  <a:cubicBezTo>
                    <a:pt x="1162" y="2256"/>
                    <a:pt x="1256" y="2241"/>
                    <a:pt x="1346" y="2212"/>
                  </a:cubicBezTo>
                  <a:cubicBezTo>
                    <a:pt x="1632" y="2129"/>
                    <a:pt x="1858" y="1950"/>
                    <a:pt x="2013" y="1700"/>
                  </a:cubicBezTo>
                  <a:cubicBezTo>
                    <a:pt x="2191" y="1414"/>
                    <a:pt x="2227" y="1069"/>
                    <a:pt x="2108" y="748"/>
                  </a:cubicBezTo>
                  <a:cubicBezTo>
                    <a:pt x="1989" y="402"/>
                    <a:pt x="1703" y="129"/>
                    <a:pt x="1346" y="21"/>
                  </a:cubicBezTo>
                  <a:cubicBezTo>
                    <a:pt x="1288" y="8"/>
                    <a:pt x="1229" y="1"/>
                    <a:pt x="117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flipH="1">
              <a:off x="7417809" y="1445603"/>
              <a:ext cx="366416" cy="374693"/>
            </a:xfrm>
            <a:custGeom>
              <a:avLst/>
              <a:gdLst/>
              <a:ahLst/>
              <a:cxnLst/>
              <a:rect l="l" t="t" r="r" b="b"/>
              <a:pathLst>
                <a:path w="9562" h="9778" extrusionOk="0">
                  <a:moveTo>
                    <a:pt x="2788" y="99"/>
                  </a:moveTo>
                  <a:cubicBezTo>
                    <a:pt x="3118" y="99"/>
                    <a:pt x="3431" y="233"/>
                    <a:pt x="3656" y="487"/>
                  </a:cubicBezTo>
                  <a:cubicBezTo>
                    <a:pt x="3894" y="773"/>
                    <a:pt x="3989" y="1154"/>
                    <a:pt x="3918" y="1523"/>
                  </a:cubicBezTo>
                  <a:cubicBezTo>
                    <a:pt x="3870" y="1868"/>
                    <a:pt x="3704" y="2178"/>
                    <a:pt x="3466" y="2428"/>
                  </a:cubicBezTo>
                  <a:cubicBezTo>
                    <a:pt x="3251" y="2642"/>
                    <a:pt x="3001" y="2821"/>
                    <a:pt x="2716" y="2928"/>
                  </a:cubicBezTo>
                  <a:cubicBezTo>
                    <a:pt x="2579" y="2980"/>
                    <a:pt x="2439" y="3025"/>
                    <a:pt x="2297" y="3060"/>
                  </a:cubicBezTo>
                  <a:lnTo>
                    <a:pt x="2297" y="3060"/>
                  </a:lnTo>
                  <a:cubicBezTo>
                    <a:pt x="2192" y="2850"/>
                    <a:pt x="2100" y="2630"/>
                    <a:pt x="2025" y="2404"/>
                  </a:cubicBezTo>
                  <a:cubicBezTo>
                    <a:pt x="1846" y="1975"/>
                    <a:pt x="1775" y="1511"/>
                    <a:pt x="1811" y="1047"/>
                  </a:cubicBezTo>
                  <a:cubicBezTo>
                    <a:pt x="1858" y="618"/>
                    <a:pt x="2156" y="249"/>
                    <a:pt x="2573" y="118"/>
                  </a:cubicBezTo>
                  <a:cubicBezTo>
                    <a:pt x="2645" y="105"/>
                    <a:pt x="2717" y="99"/>
                    <a:pt x="2788" y="99"/>
                  </a:cubicBezTo>
                  <a:close/>
                  <a:moveTo>
                    <a:pt x="7258" y="2426"/>
                  </a:moveTo>
                  <a:cubicBezTo>
                    <a:pt x="7320" y="2426"/>
                    <a:pt x="7381" y="2431"/>
                    <a:pt x="7442" y="2440"/>
                  </a:cubicBezTo>
                  <a:cubicBezTo>
                    <a:pt x="7692" y="2475"/>
                    <a:pt x="7919" y="2606"/>
                    <a:pt x="8073" y="2797"/>
                  </a:cubicBezTo>
                  <a:cubicBezTo>
                    <a:pt x="8228" y="3011"/>
                    <a:pt x="8300" y="3261"/>
                    <a:pt x="8264" y="3511"/>
                  </a:cubicBezTo>
                  <a:cubicBezTo>
                    <a:pt x="8252" y="3773"/>
                    <a:pt x="8169" y="4023"/>
                    <a:pt x="8038" y="4249"/>
                  </a:cubicBezTo>
                  <a:cubicBezTo>
                    <a:pt x="7740" y="4714"/>
                    <a:pt x="7311" y="5059"/>
                    <a:pt x="6799" y="5250"/>
                  </a:cubicBezTo>
                  <a:cubicBezTo>
                    <a:pt x="6439" y="5384"/>
                    <a:pt x="6060" y="5453"/>
                    <a:pt x="5680" y="5453"/>
                  </a:cubicBezTo>
                  <a:cubicBezTo>
                    <a:pt x="5521" y="5453"/>
                    <a:pt x="5362" y="5441"/>
                    <a:pt x="5204" y="5416"/>
                  </a:cubicBezTo>
                  <a:cubicBezTo>
                    <a:pt x="5137" y="5406"/>
                    <a:pt x="5070" y="5393"/>
                    <a:pt x="5004" y="5378"/>
                  </a:cubicBezTo>
                  <a:lnTo>
                    <a:pt x="5004" y="5378"/>
                  </a:lnTo>
                  <a:cubicBezTo>
                    <a:pt x="5091" y="4720"/>
                    <a:pt x="5321" y="4080"/>
                    <a:pt x="5680" y="3511"/>
                  </a:cubicBezTo>
                  <a:cubicBezTo>
                    <a:pt x="5918" y="3095"/>
                    <a:pt x="6287" y="2749"/>
                    <a:pt x="6728" y="2535"/>
                  </a:cubicBezTo>
                  <a:cubicBezTo>
                    <a:pt x="6896" y="2464"/>
                    <a:pt x="7078" y="2426"/>
                    <a:pt x="7258" y="2426"/>
                  </a:cubicBezTo>
                  <a:close/>
                  <a:moveTo>
                    <a:pt x="2791" y="0"/>
                  </a:moveTo>
                  <a:cubicBezTo>
                    <a:pt x="2715" y="0"/>
                    <a:pt x="2637" y="8"/>
                    <a:pt x="2561" y="23"/>
                  </a:cubicBezTo>
                  <a:cubicBezTo>
                    <a:pt x="2335" y="70"/>
                    <a:pt x="2132" y="201"/>
                    <a:pt x="1989" y="392"/>
                  </a:cubicBezTo>
                  <a:cubicBezTo>
                    <a:pt x="1846" y="570"/>
                    <a:pt x="1751" y="797"/>
                    <a:pt x="1715" y="1035"/>
                  </a:cubicBezTo>
                  <a:cubicBezTo>
                    <a:pt x="1668" y="1511"/>
                    <a:pt x="1751" y="1999"/>
                    <a:pt x="1930" y="2440"/>
                  </a:cubicBezTo>
                  <a:cubicBezTo>
                    <a:pt x="2002" y="2662"/>
                    <a:pt x="2089" y="2878"/>
                    <a:pt x="2191" y="3086"/>
                  </a:cubicBezTo>
                  <a:lnTo>
                    <a:pt x="2191" y="3086"/>
                  </a:lnTo>
                  <a:cubicBezTo>
                    <a:pt x="1939" y="3141"/>
                    <a:pt x="1682" y="3170"/>
                    <a:pt x="1427" y="3170"/>
                  </a:cubicBezTo>
                  <a:cubicBezTo>
                    <a:pt x="1372" y="3170"/>
                    <a:pt x="1318" y="3169"/>
                    <a:pt x="1263" y="3166"/>
                  </a:cubicBezTo>
                  <a:cubicBezTo>
                    <a:pt x="858" y="3154"/>
                    <a:pt x="549" y="3118"/>
                    <a:pt x="334" y="3095"/>
                  </a:cubicBezTo>
                  <a:lnTo>
                    <a:pt x="84" y="3071"/>
                  </a:lnTo>
                  <a:lnTo>
                    <a:pt x="1" y="3071"/>
                  </a:lnTo>
                  <a:lnTo>
                    <a:pt x="84" y="3083"/>
                  </a:lnTo>
                  <a:lnTo>
                    <a:pt x="322" y="3118"/>
                  </a:lnTo>
                  <a:cubicBezTo>
                    <a:pt x="632" y="3166"/>
                    <a:pt x="941" y="3202"/>
                    <a:pt x="1263" y="3214"/>
                  </a:cubicBezTo>
                  <a:cubicBezTo>
                    <a:pt x="1339" y="3219"/>
                    <a:pt x="1415" y="3222"/>
                    <a:pt x="1491" y="3222"/>
                  </a:cubicBezTo>
                  <a:cubicBezTo>
                    <a:pt x="1736" y="3222"/>
                    <a:pt x="1979" y="3194"/>
                    <a:pt x="2219" y="3142"/>
                  </a:cubicBezTo>
                  <a:lnTo>
                    <a:pt x="2219" y="3142"/>
                  </a:lnTo>
                  <a:cubicBezTo>
                    <a:pt x="2567" y="3835"/>
                    <a:pt x="3072" y="4440"/>
                    <a:pt x="3692" y="4916"/>
                  </a:cubicBezTo>
                  <a:cubicBezTo>
                    <a:pt x="4055" y="5181"/>
                    <a:pt x="4466" y="5373"/>
                    <a:pt x="4906" y="5479"/>
                  </a:cubicBezTo>
                  <a:lnTo>
                    <a:pt x="4906" y="5479"/>
                  </a:lnTo>
                  <a:cubicBezTo>
                    <a:pt x="4806" y="6479"/>
                    <a:pt x="5024" y="7505"/>
                    <a:pt x="5561" y="8405"/>
                  </a:cubicBezTo>
                  <a:cubicBezTo>
                    <a:pt x="5883" y="8988"/>
                    <a:pt x="6406" y="9452"/>
                    <a:pt x="7037" y="9702"/>
                  </a:cubicBezTo>
                  <a:cubicBezTo>
                    <a:pt x="7199" y="9754"/>
                    <a:pt x="7364" y="9778"/>
                    <a:pt x="7531" y="9778"/>
                  </a:cubicBezTo>
                  <a:cubicBezTo>
                    <a:pt x="7636" y="9778"/>
                    <a:pt x="7742" y="9768"/>
                    <a:pt x="7847" y="9750"/>
                  </a:cubicBezTo>
                  <a:cubicBezTo>
                    <a:pt x="8073" y="9714"/>
                    <a:pt x="8300" y="9631"/>
                    <a:pt x="8502" y="9536"/>
                  </a:cubicBezTo>
                  <a:cubicBezTo>
                    <a:pt x="8788" y="9393"/>
                    <a:pt x="9050" y="9226"/>
                    <a:pt x="9300" y="9036"/>
                  </a:cubicBezTo>
                  <a:cubicBezTo>
                    <a:pt x="9383" y="8964"/>
                    <a:pt x="9454" y="8917"/>
                    <a:pt x="9502" y="8881"/>
                  </a:cubicBezTo>
                  <a:lnTo>
                    <a:pt x="9562" y="8821"/>
                  </a:lnTo>
                  <a:lnTo>
                    <a:pt x="9562" y="8821"/>
                  </a:lnTo>
                  <a:cubicBezTo>
                    <a:pt x="9526" y="8833"/>
                    <a:pt x="9502" y="8857"/>
                    <a:pt x="9478" y="8869"/>
                  </a:cubicBezTo>
                  <a:lnTo>
                    <a:pt x="9276" y="9012"/>
                  </a:lnTo>
                  <a:cubicBezTo>
                    <a:pt x="9014" y="9190"/>
                    <a:pt x="8752" y="9357"/>
                    <a:pt x="8466" y="9488"/>
                  </a:cubicBezTo>
                  <a:cubicBezTo>
                    <a:pt x="8191" y="9637"/>
                    <a:pt x="7888" y="9711"/>
                    <a:pt x="7583" y="9711"/>
                  </a:cubicBezTo>
                  <a:cubicBezTo>
                    <a:pt x="7400" y="9711"/>
                    <a:pt x="7216" y="9685"/>
                    <a:pt x="7037" y="9631"/>
                  </a:cubicBezTo>
                  <a:cubicBezTo>
                    <a:pt x="6430" y="9393"/>
                    <a:pt x="5918" y="8940"/>
                    <a:pt x="5609" y="8357"/>
                  </a:cubicBezTo>
                  <a:cubicBezTo>
                    <a:pt x="5204" y="7678"/>
                    <a:pt x="4990" y="6893"/>
                    <a:pt x="4966" y="6095"/>
                  </a:cubicBezTo>
                  <a:cubicBezTo>
                    <a:pt x="4961" y="5896"/>
                    <a:pt x="4969" y="5696"/>
                    <a:pt x="4990" y="5498"/>
                  </a:cubicBezTo>
                  <a:lnTo>
                    <a:pt x="4990" y="5498"/>
                  </a:lnTo>
                  <a:cubicBezTo>
                    <a:pt x="5056" y="5513"/>
                    <a:pt x="5124" y="5525"/>
                    <a:pt x="5192" y="5535"/>
                  </a:cubicBezTo>
                  <a:cubicBezTo>
                    <a:pt x="5355" y="5560"/>
                    <a:pt x="5519" y="5572"/>
                    <a:pt x="5683" y="5572"/>
                  </a:cubicBezTo>
                  <a:cubicBezTo>
                    <a:pt x="6081" y="5572"/>
                    <a:pt x="6476" y="5500"/>
                    <a:pt x="6847" y="5357"/>
                  </a:cubicBezTo>
                  <a:cubicBezTo>
                    <a:pt x="7383" y="5166"/>
                    <a:pt x="7847" y="4797"/>
                    <a:pt x="8145" y="4309"/>
                  </a:cubicBezTo>
                  <a:cubicBezTo>
                    <a:pt x="8288" y="4071"/>
                    <a:pt x="8383" y="3797"/>
                    <a:pt x="8395" y="3523"/>
                  </a:cubicBezTo>
                  <a:cubicBezTo>
                    <a:pt x="8431" y="3237"/>
                    <a:pt x="8347" y="2952"/>
                    <a:pt x="8180" y="2725"/>
                  </a:cubicBezTo>
                  <a:cubicBezTo>
                    <a:pt x="8002" y="2511"/>
                    <a:pt x="7752" y="2368"/>
                    <a:pt x="7478" y="2333"/>
                  </a:cubicBezTo>
                  <a:cubicBezTo>
                    <a:pt x="7402" y="2319"/>
                    <a:pt x="7324" y="2312"/>
                    <a:pt x="7247" y="2312"/>
                  </a:cubicBezTo>
                  <a:cubicBezTo>
                    <a:pt x="7058" y="2312"/>
                    <a:pt x="6869" y="2352"/>
                    <a:pt x="6692" y="2428"/>
                  </a:cubicBezTo>
                  <a:cubicBezTo>
                    <a:pt x="6240" y="2654"/>
                    <a:pt x="5859" y="3011"/>
                    <a:pt x="5597" y="3452"/>
                  </a:cubicBezTo>
                  <a:cubicBezTo>
                    <a:pt x="5229" y="4043"/>
                    <a:pt x="5004" y="4693"/>
                    <a:pt x="4920" y="5359"/>
                  </a:cubicBezTo>
                  <a:lnTo>
                    <a:pt x="4920" y="5359"/>
                  </a:lnTo>
                  <a:cubicBezTo>
                    <a:pt x="4500" y="5255"/>
                    <a:pt x="4102" y="5074"/>
                    <a:pt x="3751" y="4821"/>
                  </a:cubicBezTo>
                  <a:cubicBezTo>
                    <a:pt x="3158" y="4360"/>
                    <a:pt x="2669" y="3780"/>
                    <a:pt x="2326" y="3117"/>
                  </a:cubicBezTo>
                  <a:lnTo>
                    <a:pt x="2326" y="3117"/>
                  </a:lnTo>
                  <a:cubicBezTo>
                    <a:pt x="2465" y="3082"/>
                    <a:pt x="2603" y="3038"/>
                    <a:pt x="2739" y="2987"/>
                  </a:cubicBezTo>
                  <a:cubicBezTo>
                    <a:pt x="3037" y="2868"/>
                    <a:pt x="3299" y="2690"/>
                    <a:pt x="3525" y="2463"/>
                  </a:cubicBezTo>
                  <a:cubicBezTo>
                    <a:pt x="3775" y="2213"/>
                    <a:pt x="3942" y="1892"/>
                    <a:pt x="4001" y="1535"/>
                  </a:cubicBezTo>
                  <a:cubicBezTo>
                    <a:pt x="4085" y="1142"/>
                    <a:pt x="3978" y="737"/>
                    <a:pt x="3716" y="428"/>
                  </a:cubicBezTo>
                  <a:cubicBezTo>
                    <a:pt x="3481" y="154"/>
                    <a:pt x="3142" y="0"/>
                    <a:pt x="279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flipH="1">
              <a:off x="7663712" y="1283078"/>
              <a:ext cx="177537" cy="91776"/>
            </a:xfrm>
            <a:custGeom>
              <a:avLst/>
              <a:gdLst/>
              <a:ahLst/>
              <a:cxnLst/>
              <a:rect l="l" t="t" r="r" b="b"/>
              <a:pathLst>
                <a:path w="4633" h="2395" extrusionOk="0">
                  <a:moveTo>
                    <a:pt x="4631" y="1"/>
                  </a:moveTo>
                  <a:cubicBezTo>
                    <a:pt x="4604" y="1"/>
                    <a:pt x="4483" y="295"/>
                    <a:pt x="4180" y="680"/>
                  </a:cubicBezTo>
                  <a:cubicBezTo>
                    <a:pt x="3423" y="1712"/>
                    <a:pt x="2225" y="2302"/>
                    <a:pt x="958" y="2302"/>
                  </a:cubicBezTo>
                  <a:cubicBezTo>
                    <a:pt x="909" y="2302"/>
                    <a:pt x="859" y="2301"/>
                    <a:pt x="810" y="2299"/>
                  </a:cubicBezTo>
                  <a:cubicBezTo>
                    <a:pt x="343" y="2277"/>
                    <a:pt x="42" y="2203"/>
                    <a:pt x="5" y="2203"/>
                  </a:cubicBezTo>
                  <a:cubicBezTo>
                    <a:pt x="2" y="2203"/>
                    <a:pt x="1" y="2203"/>
                    <a:pt x="1" y="2204"/>
                  </a:cubicBezTo>
                  <a:cubicBezTo>
                    <a:pt x="60" y="2240"/>
                    <a:pt x="132" y="2275"/>
                    <a:pt x="203" y="2287"/>
                  </a:cubicBezTo>
                  <a:cubicBezTo>
                    <a:pt x="405" y="2335"/>
                    <a:pt x="596" y="2371"/>
                    <a:pt x="798" y="2383"/>
                  </a:cubicBezTo>
                  <a:cubicBezTo>
                    <a:pt x="899" y="2390"/>
                    <a:pt x="999" y="2394"/>
                    <a:pt x="1099" y="2394"/>
                  </a:cubicBezTo>
                  <a:cubicBezTo>
                    <a:pt x="2357" y="2394"/>
                    <a:pt x="3534" y="1776"/>
                    <a:pt x="4251" y="728"/>
                  </a:cubicBezTo>
                  <a:cubicBezTo>
                    <a:pt x="4370" y="573"/>
                    <a:pt x="4465" y="394"/>
                    <a:pt x="4549" y="204"/>
                  </a:cubicBezTo>
                  <a:cubicBezTo>
                    <a:pt x="4585" y="144"/>
                    <a:pt x="4608" y="73"/>
                    <a:pt x="4632" y="1"/>
                  </a:cubicBezTo>
                  <a:cubicBezTo>
                    <a:pt x="4632" y="1"/>
                    <a:pt x="4631" y="1"/>
                    <a:pt x="463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flipH="1">
              <a:off x="7532298" y="1320136"/>
              <a:ext cx="42037" cy="36021"/>
            </a:xfrm>
            <a:custGeom>
              <a:avLst/>
              <a:gdLst/>
              <a:ahLst/>
              <a:cxnLst/>
              <a:rect l="l" t="t" r="r" b="b"/>
              <a:pathLst>
                <a:path w="1097" h="940" extrusionOk="0">
                  <a:moveTo>
                    <a:pt x="985" y="0"/>
                  </a:moveTo>
                  <a:cubicBezTo>
                    <a:pt x="953" y="0"/>
                    <a:pt x="914" y="3"/>
                    <a:pt x="870" y="11"/>
                  </a:cubicBezTo>
                  <a:cubicBezTo>
                    <a:pt x="489" y="82"/>
                    <a:pt x="179" y="344"/>
                    <a:pt x="48" y="713"/>
                  </a:cubicBezTo>
                  <a:cubicBezTo>
                    <a:pt x="1" y="856"/>
                    <a:pt x="1" y="939"/>
                    <a:pt x="13" y="939"/>
                  </a:cubicBezTo>
                  <a:cubicBezTo>
                    <a:pt x="120" y="725"/>
                    <a:pt x="263" y="523"/>
                    <a:pt x="441" y="344"/>
                  </a:cubicBezTo>
                  <a:cubicBezTo>
                    <a:pt x="644" y="201"/>
                    <a:pt x="870" y="94"/>
                    <a:pt x="1096" y="22"/>
                  </a:cubicBezTo>
                  <a:cubicBezTo>
                    <a:pt x="1096" y="14"/>
                    <a:pt x="1056" y="0"/>
                    <a:pt x="985"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flipH="1">
              <a:off x="7335669" y="1293770"/>
              <a:ext cx="59779" cy="79706"/>
            </a:xfrm>
            <a:custGeom>
              <a:avLst/>
              <a:gdLst/>
              <a:ahLst/>
              <a:cxnLst/>
              <a:rect l="l" t="t" r="r" b="b"/>
              <a:pathLst>
                <a:path w="1560" h="2080" extrusionOk="0">
                  <a:moveTo>
                    <a:pt x="962" y="130"/>
                  </a:moveTo>
                  <a:cubicBezTo>
                    <a:pt x="991" y="130"/>
                    <a:pt x="1019" y="133"/>
                    <a:pt x="1048" y="139"/>
                  </a:cubicBezTo>
                  <a:cubicBezTo>
                    <a:pt x="1203" y="175"/>
                    <a:pt x="1334" y="306"/>
                    <a:pt x="1381" y="460"/>
                  </a:cubicBezTo>
                  <a:cubicBezTo>
                    <a:pt x="1429" y="603"/>
                    <a:pt x="1405" y="770"/>
                    <a:pt x="1298" y="889"/>
                  </a:cubicBezTo>
                  <a:cubicBezTo>
                    <a:pt x="1174" y="1048"/>
                    <a:pt x="978" y="1135"/>
                    <a:pt x="778" y="1135"/>
                  </a:cubicBezTo>
                  <a:cubicBezTo>
                    <a:pt x="709" y="1135"/>
                    <a:pt x="639" y="1125"/>
                    <a:pt x="572" y="1103"/>
                  </a:cubicBezTo>
                  <a:cubicBezTo>
                    <a:pt x="569" y="1103"/>
                    <a:pt x="567" y="1102"/>
                    <a:pt x="565" y="1101"/>
                  </a:cubicBezTo>
                  <a:lnTo>
                    <a:pt x="565" y="1101"/>
                  </a:lnTo>
                  <a:cubicBezTo>
                    <a:pt x="532" y="990"/>
                    <a:pt x="510" y="875"/>
                    <a:pt x="500" y="758"/>
                  </a:cubicBezTo>
                  <a:cubicBezTo>
                    <a:pt x="488" y="603"/>
                    <a:pt x="536" y="449"/>
                    <a:pt x="631" y="318"/>
                  </a:cubicBezTo>
                  <a:cubicBezTo>
                    <a:pt x="700" y="199"/>
                    <a:pt x="826" y="130"/>
                    <a:pt x="962" y="130"/>
                  </a:cubicBezTo>
                  <a:close/>
                  <a:moveTo>
                    <a:pt x="986" y="1"/>
                  </a:moveTo>
                  <a:cubicBezTo>
                    <a:pt x="811" y="1"/>
                    <a:pt x="638" y="91"/>
                    <a:pt x="536" y="234"/>
                  </a:cubicBezTo>
                  <a:cubicBezTo>
                    <a:pt x="429" y="389"/>
                    <a:pt x="381" y="580"/>
                    <a:pt x="393" y="758"/>
                  </a:cubicBezTo>
                  <a:cubicBezTo>
                    <a:pt x="400" y="856"/>
                    <a:pt x="417" y="951"/>
                    <a:pt x="443" y="1043"/>
                  </a:cubicBezTo>
                  <a:lnTo>
                    <a:pt x="443" y="1043"/>
                  </a:lnTo>
                  <a:cubicBezTo>
                    <a:pt x="318" y="976"/>
                    <a:pt x="208" y="886"/>
                    <a:pt x="119" y="770"/>
                  </a:cubicBezTo>
                  <a:cubicBezTo>
                    <a:pt x="36" y="663"/>
                    <a:pt x="0" y="603"/>
                    <a:pt x="0" y="603"/>
                  </a:cubicBezTo>
                  <a:lnTo>
                    <a:pt x="0" y="603"/>
                  </a:lnTo>
                  <a:cubicBezTo>
                    <a:pt x="12" y="675"/>
                    <a:pt x="36" y="746"/>
                    <a:pt x="83" y="806"/>
                  </a:cubicBezTo>
                  <a:cubicBezTo>
                    <a:pt x="177" y="952"/>
                    <a:pt x="316" y="1070"/>
                    <a:pt x="477" y="1153"/>
                  </a:cubicBezTo>
                  <a:lnTo>
                    <a:pt x="477" y="1153"/>
                  </a:lnTo>
                  <a:cubicBezTo>
                    <a:pt x="534" y="1311"/>
                    <a:pt x="615" y="1459"/>
                    <a:pt x="714" y="1592"/>
                  </a:cubicBezTo>
                  <a:cubicBezTo>
                    <a:pt x="833" y="1746"/>
                    <a:pt x="988" y="1889"/>
                    <a:pt x="1155" y="1996"/>
                  </a:cubicBezTo>
                  <a:cubicBezTo>
                    <a:pt x="1214" y="2032"/>
                    <a:pt x="1286" y="2068"/>
                    <a:pt x="1357" y="2080"/>
                  </a:cubicBezTo>
                  <a:cubicBezTo>
                    <a:pt x="1131" y="1937"/>
                    <a:pt x="941" y="1758"/>
                    <a:pt x="786" y="1544"/>
                  </a:cubicBezTo>
                  <a:cubicBezTo>
                    <a:pt x="709" y="1439"/>
                    <a:pt x="647" y="1325"/>
                    <a:pt x="601" y="1204"/>
                  </a:cubicBezTo>
                  <a:lnTo>
                    <a:pt x="601" y="1204"/>
                  </a:lnTo>
                  <a:cubicBezTo>
                    <a:pt x="666" y="1221"/>
                    <a:pt x="732" y="1230"/>
                    <a:pt x="799" y="1230"/>
                  </a:cubicBezTo>
                  <a:cubicBezTo>
                    <a:pt x="1024" y="1230"/>
                    <a:pt x="1246" y="1130"/>
                    <a:pt x="1393" y="949"/>
                  </a:cubicBezTo>
                  <a:cubicBezTo>
                    <a:pt x="1524" y="806"/>
                    <a:pt x="1560" y="603"/>
                    <a:pt x="1500" y="413"/>
                  </a:cubicBezTo>
                  <a:cubicBezTo>
                    <a:pt x="1441" y="210"/>
                    <a:pt x="1274" y="56"/>
                    <a:pt x="1072" y="8"/>
                  </a:cubicBezTo>
                  <a:cubicBezTo>
                    <a:pt x="1043" y="3"/>
                    <a:pt x="1014" y="1"/>
                    <a:pt x="98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flipH="1">
              <a:off x="7307388" y="1239966"/>
              <a:ext cx="65719" cy="29506"/>
            </a:xfrm>
            <a:custGeom>
              <a:avLst/>
              <a:gdLst/>
              <a:ahLst/>
              <a:cxnLst/>
              <a:rect l="l" t="t" r="r" b="b"/>
              <a:pathLst>
                <a:path w="1715" h="770" extrusionOk="0">
                  <a:moveTo>
                    <a:pt x="399" y="1"/>
                  </a:moveTo>
                  <a:cubicBezTo>
                    <a:pt x="357" y="1"/>
                    <a:pt x="316" y="3"/>
                    <a:pt x="274" y="7"/>
                  </a:cubicBezTo>
                  <a:cubicBezTo>
                    <a:pt x="96" y="19"/>
                    <a:pt x="0" y="55"/>
                    <a:pt x="0" y="67"/>
                  </a:cubicBezTo>
                  <a:cubicBezTo>
                    <a:pt x="310" y="79"/>
                    <a:pt x="631" y="126"/>
                    <a:pt x="929" y="233"/>
                  </a:cubicBezTo>
                  <a:cubicBezTo>
                    <a:pt x="1215" y="364"/>
                    <a:pt x="1477" y="543"/>
                    <a:pt x="1703" y="769"/>
                  </a:cubicBezTo>
                  <a:cubicBezTo>
                    <a:pt x="1715" y="757"/>
                    <a:pt x="1667" y="662"/>
                    <a:pt x="1548" y="519"/>
                  </a:cubicBezTo>
                  <a:cubicBezTo>
                    <a:pt x="1393" y="340"/>
                    <a:pt x="1191" y="209"/>
                    <a:pt x="977" y="114"/>
                  </a:cubicBezTo>
                  <a:cubicBezTo>
                    <a:pt x="790" y="45"/>
                    <a:pt x="595" y="1"/>
                    <a:pt x="399"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flipH="1">
              <a:off x="7062371" y="1300017"/>
              <a:ext cx="338097" cy="252759"/>
            </a:xfrm>
            <a:custGeom>
              <a:avLst/>
              <a:gdLst/>
              <a:ahLst/>
              <a:cxnLst/>
              <a:rect l="l" t="t" r="r" b="b"/>
              <a:pathLst>
                <a:path w="8823" h="6596" extrusionOk="0">
                  <a:moveTo>
                    <a:pt x="5650" y="129"/>
                  </a:moveTo>
                  <a:cubicBezTo>
                    <a:pt x="5827" y="129"/>
                    <a:pt x="6005" y="157"/>
                    <a:pt x="6179" y="214"/>
                  </a:cubicBezTo>
                  <a:cubicBezTo>
                    <a:pt x="6846" y="393"/>
                    <a:pt x="7370" y="905"/>
                    <a:pt x="7572" y="1571"/>
                  </a:cubicBezTo>
                  <a:cubicBezTo>
                    <a:pt x="7650" y="1826"/>
                    <a:pt x="7675" y="2088"/>
                    <a:pt x="7651" y="2343"/>
                  </a:cubicBezTo>
                  <a:lnTo>
                    <a:pt x="7651" y="2343"/>
                  </a:lnTo>
                  <a:cubicBezTo>
                    <a:pt x="7077" y="2499"/>
                    <a:pt x="6485" y="2583"/>
                    <a:pt x="5894" y="2583"/>
                  </a:cubicBezTo>
                  <a:cubicBezTo>
                    <a:pt x="5862" y="2585"/>
                    <a:pt x="5831" y="2586"/>
                    <a:pt x="5799" y="2586"/>
                  </a:cubicBezTo>
                  <a:cubicBezTo>
                    <a:pt x="5590" y="2586"/>
                    <a:pt x="5374" y="2553"/>
                    <a:pt x="5167" y="2512"/>
                  </a:cubicBezTo>
                  <a:cubicBezTo>
                    <a:pt x="4917" y="2464"/>
                    <a:pt x="4679" y="2345"/>
                    <a:pt x="4477" y="2167"/>
                  </a:cubicBezTo>
                  <a:cubicBezTo>
                    <a:pt x="4274" y="1988"/>
                    <a:pt x="4155" y="1726"/>
                    <a:pt x="4155" y="1440"/>
                  </a:cubicBezTo>
                  <a:cubicBezTo>
                    <a:pt x="4155" y="1155"/>
                    <a:pt x="4251" y="869"/>
                    <a:pt x="4441" y="643"/>
                  </a:cubicBezTo>
                  <a:cubicBezTo>
                    <a:pt x="4766" y="309"/>
                    <a:pt x="5201" y="129"/>
                    <a:pt x="5650" y="129"/>
                  </a:cubicBezTo>
                  <a:close/>
                  <a:moveTo>
                    <a:pt x="5647" y="1"/>
                  </a:moveTo>
                  <a:cubicBezTo>
                    <a:pt x="5164" y="1"/>
                    <a:pt x="4696" y="200"/>
                    <a:pt x="4346" y="559"/>
                  </a:cubicBezTo>
                  <a:cubicBezTo>
                    <a:pt x="4143" y="798"/>
                    <a:pt x="4036" y="1107"/>
                    <a:pt x="4036" y="1429"/>
                  </a:cubicBezTo>
                  <a:cubicBezTo>
                    <a:pt x="4048" y="1738"/>
                    <a:pt x="4179" y="2024"/>
                    <a:pt x="4405" y="2226"/>
                  </a:cubicBezTo>
                  <a:cubicBezTo>
                    <a:pt x="4608" y="2405"/>
                    <a:pt x="4870" y="2536"/>
                    <a:pt x="5132" y="2583"/>
                  </a:cubicBezTo>
                  <a:cubicBezTo>
                    <a:pt x="5340" y="2633"/>
                    <a:pt x="5548" y="2658"/>
                    <a:pt x="5757" y="2658"/>
                  </a:cubicBezTo>
                  <a:cubicBezTo>
                    <a:pt x="5798" y="2658"/>
                    <a:pt x="5840" y="2657"/>
                    <a:pt x="5882" y="2655"/>
                  </a:cubicBezTo>
                  <a:cubicBezTo>
                    <a:pt x="6481" y="2645"/>
                    <a:pt x="7074" y="2552"/>
                    <a:pt x="7646" y="2387"/>
                  </a:cubicBezTo>
                  <a:lnTo>
                    <a:pt x="7646" y="2387"/>
                  </a:lnTo>
                  <a:cubicBezTo>
                    <a:pt x="7599" y="2784"/>
                    <a:pt x="7432" y="3164"/>
                    <a:pt x="7156" y="3476"/>
                  </a:cubicBezTo>
                  <a:cubicBezTo>
                    <a:pt x="6703" y="3941"/>
                    <a:pt x="6132" y="4250"/>
                    <a:pt x="5501" y="4369"/>
                  </a:cubicBezTo>
                  <a:cubicBezTo>
                    <a:pt x="4917" y="4488"/>
                    <a:pt x="4334" y="4548"/>
                    <a:pt x="3751" y="4560"/>
                  </a:cubicBezTo>
                  <a:cubicBezTo>
                    <a:pt x="3239" y="4572"/>
                    <a:pt x="2727" y="4631"/>
                    <a:pt x="2215" y="4727"/>
                  </a:cubicBezTo>
                  <a:cubicBezTo>
                    <a:pt x="1465" y="4858"/>
                    <a:pt x="786" y="5250"/>
                    <a:pt x="322" y="5846"/>
                  </a:cubicBezTo>
                  <a:cubicBezTo>
                    <a:pt x="202" y="6012"/>
                    <a:pt x="107" y="6203"/>
                    <a:pt x="48" y="6393"/>
                  </a:cubicBezTo>
                  <a:cubicBezTo>
                    <a:pt x="24" y="6453"/>
                    <a:pt x="0" y="6513"/>
                    <a:pt x="0" y="6548"/>
                  </a:cubicBezTo>
                  <a:cubicBezTo>
                    <a:pt x="0" y="6560"/>
                    <a:pt x="0" y="6584"/>
                    <a:pt x="0" y="6596"/>
                  </a:cubicBezTo>
                  <a:cubicBezTo>
                    <a:pt x="83" y="6334"/>
                    <a:pt x="202" y="6096"/>
                    <a:pt x="369" y="5881"/>
                  </a:cubicBezTo>
                  <a:cubicBezTo>
                    <a:pt x="845" y="5310"/>
                    <a:pt x="1500" y="4929"/>
                    <a:pt x="2238" y="4810"/>
                  </a:cubicBezTo>
                  <a:cubicBezTo>
                    <a:pt x="2738" y="4715"/>
                    <a:pt x="3250" y="4667"/>
                    <a:pt x="3762" y="4655"/>
                  </a:cubicBezTo>
                  <a:cubicBezTo>
                    <a:pt x="4358" y="4655"/>
                    <a:pt x="4953" y="4596"/>
                    <a:pt x="5536" y="4477"/>
                  </a:cubicBezTo>
                  <a:cubicBezTo>
                    <a:pt x="6191" y="4357"/>
                    <a:pt x="6787" y="4024"/>
                    <a:pt x="7251" y="3548"/>
                  </a:cubicBezTo>
                  <a:cubicBezTo>
                    <a:pt x="7553" y="3209"/>
                    <a:pt x="7732" y="2789"/>
                    <a:pt x="7776" y="2348"/>
                  </a:cubicBezTo>
                  <a:lnTo>
                    <a:pt x="7776" y="2348"/>
                  </a:lnTo>
                  <a:cubicBezTo>
                    <a:pt x="7876" y="2318"/>
                    <a:pt x="7974" y="2285"/>
                    <a:pt x="8072" y="2250"/>
                  </a:cubicBezTo>
                  <a:cubicBezTo>
                    <a:pt x="8323" y="2155"/>
                    <a:pt x="8513" y="2071"/>
                    <a:pt x="8632" y="2012"/>
                  </a:cubicBezTo>
                  <a:lnTo>
                    <a:pt x="8775" y="1941"/>
                  </a:lnTo>
                  <a:cubicBezTo>
                    <a:pt x="8799" y="1929"/>
                    <a:pt x="8823" y="1917"/>
                    <a:pt x="8823" y="1917"/>
                  </a:cubicBezTo>
                  <a:lnTo>
                    <a:pt x="8823" y="1917"/>
                  </a:lnTo>
                  <a:cubicBezTo>
                    <a:pt x="8751" y="1941"/>
                    <a:pt x="8692" y="1964"/>
                    <a:pt x="8632" y="2000"/>
                  </a:cubicBezTo>
                  <a:cubicBezTo>
                    <a:pt x="8513" y="2060"/>
                    <a:pt x="8323" y="2131"/>
                    <a:pt x="8072" y="2214"/>
                  </a:cubicBezTo>
                  <a:cubicBezTo>
                    <a:pt x="7976" y="2247"/>
                    <a:pt x="7878" y="2278"/>
                    <a:pt x="7780" y="2307"/>
                  </a:cubicBezTo>
                  <a:lnTo>
                    <a:pt x="7780" y="2307"/>
                  </a:lnTo>
                  <a:cubicBezTo>
                    <a:pt x="7802" y="2048"/>
                    <a:pt x="7777" y="1783"/>
                    <a:pt x="7703" y="1524"/>
                  </a:cubicBezTo>
                  <a:cubicBezTo>
                    <a:pt x="7477" y="833"/>
                    <a:pt x="6918" y="286"/>
                    <a:pt x="6215" y="95"/>
                  </a:cubicBezTo>
                  <a:cubicBezTo>
                    <a:pt x="6027" y="31"/>
                    <a:pt x="5836" y="1"/>
                    <a:pt x="564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flipH="1">
              <a:off x="7285011" y="1665459"/>
              <a:ext cx="124157" cy="58438"/>
            </a:xfrm>
            <a:custGeom>
              <a:avLst/>
              <a:gdLst/>
              <a:ahLst/>
              <a:cxnLst/>
              <a:rect l="l" t="t" r="r" b="b"/>
              <a:pathLst>
                <a:path w="3240" h="1525" extrusionOk="0">
                  <a:moveTo>
                    <a:pt x="1097" y="1"/>
                  </a:moveTo>
                  <a:cubicBezTo>
                    <a:pt x="907" y="1"/>
                    <a:pt x="715" y="24"/>
                    <a:pt x="525" y="72"/>
                  </a:cubicBezTo>
                  <a:cubicBezTo>
                    <a:pt x="334" y="108"/>
                    <a:pt x="156" y="179"/>
                    <a:pt x="1" y="298"/>
                  </a:cubicBezTo>
                  <a:cubicBezTo>
                    <a:pt x="2" y="301"/>
                    <a:pt x="5" y="302"/>
                    <a:pt x="11" y="302"/>
                  </a:cubicBezTo>
                  <a:cubicBezTo>
                    <a:pt x="55" y="302"/>
                    <a:pt x="240" y="219"/>
                    <a:pt x="549" y="155"/>
                  </a:cubicBezTo>
                  <a:cubicBezTo>
                    <a:pt x="704" y="124"/>
                    <a:pt x="861" y="109"/>
                    <a:pt x="1017" y="109"/>
                  </a:cubicBezTo>
                  <a:cubicBezTo>
                    <a:pt x="1755" y="109"/>
                    <a:pt x="2468" y="449"/>
                    <a:pt x="2930" y="1048"/>
                  </a:cubicBezTo>
                  <a:cubicBezTo>
                    <a:pt x="3132" y="1322"/>
                    <a:pt x="3216" y="1525"/>
                    <a:pt x="3239" y="1525"/>
                  </a:cubicBezTo>
                  <a:cubicBezTo>
                    <a:pt x="3204" y="1334"/>
                    <a:pt x="3120" y="1156"/>
                    <a:pt x="3001" y="1001"/>
                  </a:cubicBezTo>
                  <a:cubicBezTo>
                    <a:pt x="2564" y="364"/>
                    <a:pt x="1847" y="1"/>
                    <a:pt x="1097"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flipH="1">
              <a:off x="7181005" y="1790926"/>
              <a:ext cx="125038" cy="40428"/>
            </a:xfrm>
            <a:custGeom>
              <a:avLst/>
              <a:gdLst/>
              <a:ahLst/>
              <a:cxnLst/>
              <a:rect l="l" t="t" r="r" b="b"/>
              <a:pathLst>
                <a:path w="3263" h="1055" extrusionOk="0">
                  <a:moveTo>
                    <a:pt x="3262" y="0"/>
                  </a:moveTo>
                  <a:cubicBezTo>
                    <a:pt x="3245" y="0"/>
                    <a:pt x="3136" y="186"/>
                    <a:pt x="2882" y="406"/>
                  </a:cubicBezTo>
                  <a:cubicBezTo>
                    <a:pt x="2549" y="703"/>
                    <a:pt x="2132" y="882"/>
                    <a:pt x="1691" y="930"/>
                  </a:cubicBezTo>
                  <a:cubicBezTo>
                    <a:pt x="1651" y="932"/>
                    <a:pt x="1612" y="933"/>
                    <a:pt x="1572" y="933"/>
                  </a:cubicBezTo>
                  <a:cubicBezTo>
                    <a:pt x="1172" y="933"/>
                    <a:pt x="777" y="824"/>
                    <a:pt x="441" y="596"/>
                  </a:cubicBezTo>
                  <a:cubicBezTo>
                    <a:pt x="162" y="428"/>
                    <a:pt x="29" y="261"/>
                    <a:pt x="4" y="261"/>
                  </a:cubicBezTo>
                  <a:cubicBezTo>
                    <a:pt x="3" y="261"/>
                    <a:pt x="1" y="261"/>
                    <a:pt x="1" y="263"/>
                  </a:cubicBezTo>
                  <a:cubicBezTo>
                    <a:pt x="96" y="430"/>
                    <a:pt x="227" y="572"/>
                    <a:pt x="382" y="668"/>
                  </a:cubicBezTo>
                  <a:cubicBezTo>
                    <a:pt x="731" y="927"/>
                    <a:pt x="1141" y="1055"/>
                    <a:pt x="1550" y="1055"/>
                  </a:cubicBezTo>
                  <a:cubicBezTo>
                    <a:pt x="2061" y="1055"/>
                    <a:pt x="2570" y="855"/>
                    <a:pt x="2953" y="465"/>
                  </a:cubicBezTo>
                  <a:cubicBezTo>
                    <a:pt x="3096" y="346"/>
                    <a:pt x="3203" y="179"/>
                    <a:pt x="3263" y="1"/>
                  </a:cubicBezTo>
                  <a:cubicBezTo>
                    <a:pt x="3263" y="1"/>
                    <a:pt x="3262" y="0"/>
                    <a:pt x="3262"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flipH="1">
              <a:off x="7153603" y="1601767"/>
              <a:ext cx="93118" cy="41845"/>
            </a:xfrm>
            <a:custGeom>
              <a:avLst/>
              <a:gdLst/>
              <a:ahLst/>
              <a:cxnLst/>
              <a:rect l="l" t="t" r="r" b="b"/>
              <a:pathLst>
                <a:path w="2430" h="1092" extrusionOk="0">
                  <a:moveTo>
                    <a:pt x="1513" y="0"/>
                  </a:moveTo>
                  <a:cubicBezTo>
                    <a:pt x="995" y="0"/>
                    <a:pt x="488" y="247"/>
                    <a:pt x="179" y="698"/>
                  </a:cubicBezTo>
                  <a:cubicBezTo>
                    <a:pt x="84" y="805"/>
                    <a:pt x="24" y="936"/>
                    <a:pt x="0" y="1091"/>
                  </a:cubicBezTo>
                  <a:cubicBezTo>
                    <a:pt x="12" y="1091"/>
                    <a:pt x="84" y="948"/>
                    <a:pt x="250" y="746"/>
                  </a:cubicBezTo>
                  <a:cubicBezTo>
                    <a:pt x="572" y="341"/>
                    <a:pt x="1065" y="114"/>
                    <a:pt x="1574" y="114"/>
                  </a:cubicBezTo>
                  <a:cubicBezTo>
                    <a:pt x="1724" y="114"/>
                    <a:pt x="1876" y="134"/>
                    <a:pt x="2025" y="174"/>
                  </a:cubicBezTo>
                  <a:cubicBezTo>
                    <a:pt x="2245" y="237"/>
                    <a:pt x="2391" y="310"/>
                    <a:pt x="2423" y="310"/>
                  </a:cubicBezTo>
                  <a:cubicBezTo>
                    <a:pt x="2427" y="310"/>
                    <a:pt x="2429" y="308"/>
                    <a:pt x="2429" y="305"/>
                  </a:cubicBezTo>
                  <a:cubicBezTo>
                    <a:pt x="2322" y="210"/>
                    <a:pt x="2191" y="127"/>
                    <a:pt x="2048" y="91"/>
                  </a:cubicBezTo>
                  <a:cubicBezTo>
                    <a:pt x="1874" y="30"/>
                    <a:pt x="1693" y="0"/>
                    <a:pt x="1513"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flipH="1">
              <a:off x="6818255" y="1516691"/>
              <a:ext cx="253717" cy="152437"/>
            </a:xfrm>
            <a:custGeom>
              <a:avLst/>
              <a:gdLst/>
              <a:ahLst/>
              <a:cxnLst/>
              <a:rect l="l" t="t" r="r" b="b"/>
              <a:pathLst>
                <a:path w="6621" h="3978" extrusionOk="0">
                  <a:moveTo>
                    <a:pt x="1210" y="127"/>
                  </a:moveTo>
                  <a:cubicBezTo>
                    <a:pt x="1294" y="127"/>
                    <a:pt x="1380" y="137"/>
                    <a:pt x="1465" y="156"/>
                  </a:cubicBezTo>
                  <a:cubicBezTo>
                    <a:pt x="1703" y="204"/>
                    <a:pt x="1917" y="323"/>
                    <a:pt x="2096" y="489"/>
                  </a:cubicBezTo>
                  <a:cubicBezTo>
                    <a:pt x="2263" y="656"/>
                    <a:pt x="2382" y="859"/>
                    <a:pt x="2453" y="1073"/>
                  </a:cubicBezTo>
                  <a:cubicBezTo>
                    <a:pt x="2584" y="1478"/>
                    <a:pt x="2584" y="1906"/>
                    <a:pt x="2453" y="2311"/>
                  </a:cubicBezTo>
                  <a:cubicBezTo>
                    <a:pt x="2319" y="2730"/>
                    <a:pt x="2079" y="3101"/>
                    <a:pt x="1762" y="3393"/>
                  </a:cubicBezTo>
                  <a:lnTo>
                    <a:pt x="1762" y="3393"/>
                  </a:lnTo>
                  <a:cubicBezTo>
                    <a:pt x="1326" y="3152"/>
                    <a:pt x="937" y="2828"/>
                    <a:pt x="620" y="2430"/>
                  </a:cubicBezTo>
                  <a:cubicBezTo>
                    <a:pt x="441" y="2204"/>
                    <a:pt x="298" y="1942"/>
                    <a:pt x="215" y="1656"/>
                  </a:cubicBezTo>
                  <a:cubicBezTo>
                    <a:pt x="143" y="1394"/>
                    <a:pt x="143" y="1109"/>
                    <a:pt x="227" y="847"/>
                  </a:cubicBezTo>
                  <a:cubicBezTo>
                    <a:pt x="310" y="585"/>
                    <a:pt x="477" y="370"/>
                    <a:pt x="715" y="239"/>
                  </a:cubicBezTo>
                  <a:cubicBezTo>
                    <a:pt x="867" y="167"/>
                    <a:pt x="1036" y="127"/>
                    <a:pt x="1210" y="127"/>
                  </a:cubicBezTo>
                  <a:close/>
                  <a:moveTo>
                    <a:pt x="1180" y="1"/>
                  </a:moveTo>
                  <a:cubicBezTo>
                    <a:pt x="994" y="1"/>
                    <a:pt x="809" y="46"/>
                    <a:pt x="643" y="132"/>
                  </a:cubicBezTo>
                  <a:cubicBezTo>
                    <a:pt x="382" y="275"/>
                    <a:pt x="191" y="513"/>
                    <a:pt x="96" y="787"/>
                  </a:cubicBezTo>
                  <a:cubicBezTo>
                    <a:pt x="1" y="1085"/>
                    <a:pt x="1" y="1394"/>
                    <a:pt x="84" y="1680"/>
                  </a:cubicBezTo>
                  <a:cubicBezTo>
                    <a:pt x="167" y="1978"/>
                    <a:pt x="310" y="2252"/>
                    <a:pt x="501" y="2490"/>
                  </a:cubicBezTo>
                  <a:cubicBezTo>
                    <a:pt x="824" y="2897"/>
                    <a:pt x="1222" y="3230"/>
                    <a:pt x="1668" y="3475"/>
                  </a:cubicBezTo>
                  <a:lnTo>
                    <a:pt x="1668" y="3475"/>
                  </a:lnTo>
                  <a:cubicBezTo>
                    <a:pt x="1560" y="3565"/>
                    <a:pt x="1444" y="3645"/>
                    <a:pt x="1322" y="3716"/>
                  </a:cubicBezTo>
                  <a:cubicBezTo>
                    <a:pt x="1132" y="3823"/>
                    <a:pt x="917" y="3906"/>
                    <a:pt x="703" y="3978"/>
                  </a:cubicBezTo>
                  <a:cubicBezTo>
                    <a:pt x="763" y="3966"/>
                    <a:pt x="822" y="3954"/>
                    <a:pt x="870" y="3942"/>
                  </a:cubicBezTo>
                  <a:cubicBezTo>
                    <a:pt x="1036" y="3895"/>
                    <a:pt x="1191" y="3835"/>
                    <a:pt x="1346" y="3752"/>
                  </a:cubicBezTo>
                  <a:cubicBezTo>
                    <a:pt x="1478" y="3679"/>
                    <a:pt x="1603" y="3595"/>
                    <a:pt x="1718" y="3503"/>
                  </a:cubicBezTo>
                  <a:lnTo>
                    <a:pt x="1718" y="3503"/>
                  </a:lnTo>
                  <a:cubicBezTo>
                    <a:pt x="2262" y="3792"/>
                    <a:pt x="2873" y="3953"/>
                    <a:pt x="3501" y="3966"/>
                  </a:cubicBezTo>
                  <a:cubicBezTo>
                    <a:pt x="3524" y="3967"/>
                    <a:pt x="3547" y="3967"/>
                    <a:pt x="3569" y="3967"/>
                  </a:cubicBezTo>
                  <a:cubicBezTo>
                    <a:pt x="4047" y="3967"/>
                    <a:pt x="4522" y="3849"/>
                    <a:pt x="4954" y="3633"/>
                  </a:cubicBezTo>
                  <a:cubicBezTo>
                    <a:pt x="5335" y="3430"/>
                    <a:pt x="5680" y="3144"/>
                    <a:pt x="5942" y="2799"/>
                  </a:cubicBezTo>
                  <a:cubicBezTo>
                    <a:pt x="6347" y="2311"/>
                    <a:pt x="6585" y="1704"/>
                    <a:pt x="6609" y="1073"/>
                  </a:cubicBezTo>
                  <a:cubicBezTo>
                    <a:pt x="6620" y="966"/>
                    <a:pt x="6620" y="870"/>
                    <a:pt x="6609" y="775"/>
                  </a:cubicBezTo>
                  <a:cubicBezTo>
                    <a:pt x="6609" y="704"/>
                    <a:pt x="6597" y="632"/>
                    <a:pt x="6585" y="561"/>
                  </a:cubicBezTo>
                  <a:cubicBezTo>
                    <a:pt x="6573" y="501"/>
                    <a:pt x="6561" y="442"/>
                    <a:pt x="6537" y="382"/>
                  </a:cubicBezTo>
                  <a:lnTo>
                    <a:pt x="6537" y="382"/>
                  </a:lnTo>
                  <a:cubicBezTo>
                    <a:pt x="6573" y="620"/>
                    <a:pt x="6597" y="847"/>
                    <a:pt x="6597" y="1085"/>
                  </a:cubicBezTo>
                  <a:cubicBezTo>
                    <a:pt x="6549" y="1704"/>
                    <a:pt x="6311" y="2287"/>
                    <a:pt x="5906" y="2763"/>
                  </a:cubicBezTo>
                  <a:cubicBezTo>
                    <a:pt x="5339" y="3470"/>
                    <a:pt x="4490" y="3872"/>
                    <a:pt x="3590" y="3872"/>
                  </a:cubicBezTo>
                  <a:cubicBezTo>
                    <a:pt x="3565" y="3872"/>
                    <a:pt x="3539" y="3871"/>
                    <a:pt x="3513" y="3871"/>
                  </a:cubicBezTo>
                  <a:cubicBezTo>
                    <a:pt x="2913" y="3852"/>
                    <a:pt x="2332" y="3695"/>
                    <a:pt x="1815" y="3421"/>
                  </a:cubicBezTo>
                  <a:lnTo>
                    <a:pt x="1815" y="3421"/>
                  </a:lnTo>
                  <a:cubicBezTo>
                    <a:pt x="1872" y="3371"/>
                    <a:pt x="1926" y="3318"/>
                    <a:pt x="1977" y="3264"/>
                  </a:cubicBezTo>
                  <a:cubicBezTo>
                    <a:pt x="2227" y="2990"/>
                    <a:pt x="2418" y="2680"/>
                    <a:pt x="2525" y="2323"/>
                  </a:cubicBezTo>
                  <a:cubicBezTo>
                    <a:pt x="2668" y="1906"/>
                    <a:pt x="2679" y="1454"/>
                    <a:pt x="2537" y="1025"/>
                  </a:cubicBezTo>
                  <a:cubicBezTo>
                    <a:pt x="2465" y="787"/>
                    <a:pt x="2334" y="573"/>
                    <a:pt x="2156" y="394"/>
                  </a:cubicBezTo>
                  <a:cubicBezTo>
                    <a:pt x="1965" y="204"/>
                    <a:pt x="1727" y="85"/>
                    <a:pt x="1465" y="37"/>
                  </a:cubicBezTo>
                  <a:cubicBezTo>
                    <a:pt x="1372" y="13"/>
                    <a:pt x="1276" y="1"/>
                    <a:pt x="1180"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flipH="1">
              <a:off x="6710560" y="1526770"/>
              <a:ext cx="60277" cy="189377"/>
            </a:xfrm>
            <a:custGeom>
              <a:avLst/>
              <a:gdLst/>
              <a:ahLst/>
              <a:cxnLst/>
              <a:rect l="l" t="t" r="r" b="b"/>
              <a:pathLst>
                <a:path w="1573" h="4942" extrusionOk="0">
                  <a:moveTo>
                    <a:pt x="1572" y="0"/>
                  </a:moveTo>
                  <a:lnTo>
                    <a:pt x="1572" y="0"/>
                  </a:lnTo>
                  <a:cubicBezTo>
                    <a:pt x="1513" y="48"/>
                    <a:pt x="1477" y="107"/>
                    <a:pt x="1441" y="167"/>
                  </a:cubicBezTo>
                  <a:cubicBezTo>
                    <a:pt x="1346" y="274"/>
                    <a:pt x="1251" y="441"/>
                    <a:pt x="1120" y="643"/>
                  </a:cubicBezTo>
                  <a:cubicBezTo>
                    <a:pt x="763" y="1179"/>
                    <a:pt x="489" y="1750"/>
                    <a:pt x="286" y="2358"/>
                  </a:cubicBezTo>
                  <a:cubicBezTo>
                    <a:pt x="179" y="2703"/>
                    <a:pt x="108" y="3048"/>
                    <a:pt x="48" y="3393"/>
                  </a:cubicBezTo>
                  <a:cubicBezTo>
                    <a:pt x="1" y="3679"/>
                    <a:pt x="13" y="3977"/>
                    <a:pt x="84" y="4263"/>
                  </a:cubicBezTo>
                  <a:cubicBezTo>
                    <a:pt x="132" y="4441"/>
                    <a:pt x="227" y="4620"/>
                    <a:pt x="334" y="4786"/>
                  </a:cubicBezTo>
                  <a:cubicBezTo>
                    <a:pt x="382" y="4846"/>
                    <a:pt x="429" y="4894"/>
                    <a:pt x="477" y="4941"/>
                  </a:cubicBezTo>
                  <a:cubicBezTo>
                    <a:pt x="346" y="4727"/>
                    <a:pt x="239" y="4489"/>
                    <a:pt x="167" y="4239"/>
                  </a:cubicBezTo>
                  <a:cubicBezTo>
                    <a:pt x="108" y="3965"/>
                    <a:pt x="108" y="3691"/>
                    <a:pt x="167" y="3417"/>
                  </a:cubicBezTo>
                  <a:cubicBezTo>
                    <a:pt x="227" y="3072"/>
                    <a:pt x="298" y="2739"/>
                    <a:pt x="394" y="2405"/>
                  </a:cubicBezTo>
                  <a:cubicBezTo>
                    <a:pt x="596" y="1810"/>
                    <a:pt x="870" y="1238"/>
                    <a:pt x="1191" y="691"/>
                  </a:cubicBezTo>
                  <a:cubicBezTo>
                    <a:pt x="1334" y="476"/>
                    <a:pt x="1465" y="238"/>
                    <a:pt x="1572"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flipH="1">
              <a:off x="6569572" y="1510790"/>
              <a:ext cx="50697" cy="163818"/>
            </a:xfrm>
            <a:custGeom>
              <a:avLst/>
              <a:gdLst/>
              <a:ahLst/>
              <a:cxnLst/>
              <a:rect l="l" t="t" r="r" b="b"/>
              <a:pathLst>
                <a:path w="1323" h="4275" extrusionOk="0">
                  <a:moveTo>
                    <a:pt x="965" y="0"/>
                  </a:moveTo>
                  <a:cubicBezTo>
                    <a:pt x="941" y="12"/>
                    <a:pt x="1013" y="251"/>
                    <a:pt x="1048" y="667"/>
                  </a:cubicBezTo>
                  <a:cubicBezTo>
                    <a:pt x="1120" y="1191"/>
                    <a:pt x="1096" y="1727"/>
                    <a:pt x="977" y="2251"/>
                  </a:cubicBezTo>
                  <a:cubicBezTo>
                    <a:pt x="858" y="2763"/>
                    <a:pt x="656" y="3263"/>
                    <a:pt x="382" y="3715"/>
                  </a:cubicBezTo>
                  <a:cubicBezTo>
                    <a:pt x="167" y="4060"/>
                    <a:pt x="1" y="4263"/>
                    <a:pt x="13" y="4275"/>
                  </a:cubicBezTo>
                  <a:cubicBezTo>
                    <a:pt x="13" y="4275"/>
                    <a:pt x="60" y="4227"/>
                    <a:pt x="144" y="4144"/>
                  </a:cubicBezTo>
                  <a:cubicBezTo>
                    <a:pt x="251" y="4025"/>
                    <a:pt x="358" y="3894"/>
                    <a:pt x="453" y="3763"/>
                  </a:cubicBezTo>
                  <a:cubicBezTo>
                    <a:pt x="1072" y="2858"/>
                    <a:pt x="1322" y="1739"/>
                    <a:pt x="1144" y="643"/>
                  </a:cubicBezTo>
                  <a:cubicBezTo>
                    <a:pt x="1120" y="489"/>
                    <a:pt x="1084" y="322"/>
                    <a:pt x="1025" y="167"/>
                  </a:cubicBezTo>
                  <a:cubicBezTo>
                    <a:pt x="1013" y="108"/>
                    <a:pt x="989" y="60"/>
                    <a:pt x="965"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flipH="1">
              <a:off x="7167291" y="1898727"/>
              <a:ext cx="222716" cy="101395"/>
            </a:xfrm>
            <a:custGeom>
              <a:avLst/>
              <a:gdLst/>
              <a:ahLst/>
              <a:cxnLst/>
              <a:rect l="l" t="t" r="r" b="b"/>
              <a:pathLst>
                <a:path w="5812" h="2646" extrusionOk="0">
                  <a:moveTo>
                    <a:pt x="2123" y="765"/>
                  </a:moveTo>
                  <a:cubicBezTo>
                    <a:pt x="2301" y="1022"/>
                    <a:pt x="2405" y="1330"/>
                    <a:pt x="2418" y="1653"/>
                  </a:cubicBezTo>
                  <a:cubicBezTo>
                    <a:pt x="2454" y="1986"/>
                    <a:pt x="2287" y="2308"/>
                    <a:pt x="1989" y="2474"/>
                  </a:cubicBezTo>
                  <a:cubicBezTo>
                    <a:pt x="1921" y="2506"/>
                    <a:pt x="1850" y="2521"/>
                    <a:pt x="1780" y="2521"/>
                  </a:cubicBezTo>
                  <a:cubicBezTo>
                    <a:pt x="1692" y="2521"/>
                    <a:pt x="1605" y="2497"/>
                    <a:pt x="1525" y="2450"/>
                  </a:cubicBezTo>
                  <a:cubicBezTo>
                    <a:pt x="1382" y="2343"/>
                    <a:pt x="1287" y="2189"/>
                    <a:pt x="1275" y="2010"/>
                  </a:cubicBezTo>
                  <a:cubicBezTo>
                    <a:pt x="1251" y="1831"/>
                    <a:pt x="1299" y="1653"/>
                    <a:pt x="1394" y="1498"/>
                  </a:cubicBezTo>
                  <a:cubicBezTo>
                    <a:pt x="1477" y="1343"/>
                    <a:pt x="1596" y="1200"/>
                    <a:pt x="1727" y="1081"/>
                  </a:cubicBezTo>
                  <a:cubicBezTo>
                    <a:pt x="1851" y="964"/>
                    <a:pt x="1983" y="858"/>
                    <a:pt x="2123" y="765"/>
                  </a:cubicBezTo>
                  <a:close/>
                  <a:moveTo>
                    <a:pt x="834" y="1"/>
                  </a:moveTo>
                  <a:cubicBezTo>
                    <a:pt x="690" y="1"/>
                    <a:pt x="546" y="19"/>
                    <a:pt x="406" y="57"/>
                  </a:cubicBezTo>
                  <a:cubicBezTo>
                    <a:pt x="299" y="93"/>
                    <a:pt x="191" y="129"/>
                    <a:pt x="96" y="176"/>
                  </a:cubicBezTo>
                  <a:cubicBezTo>
                    <a:pt x="60" y="188"/>
                    <a:pt x="25" y="212"/>
                    <a:pt x="1" y="236"/>
                  </a:cubicBezTo>
                  <a:cubicBezTo>
                    <a:pt x="132" y="188"/>
                    <a:pt x="275" y="141"/>
                    <a:pt x="418" y="105"/>
                  </a:cubicBezTo>
                  <a:cubicBezTo>
                    <a:pt x="532" y="80"/>
                    <a:pt x="648" y="68"/>
                    <a:pt x="764" y="68"/>
                  </a:cubicBezTo>
                  <a:cubicBezTo>
                    <a:pt x="1037" y="68"/>
                    <a:pt x="1310" y="135"/>
                    <a:pt x="1561" y="260"/>
                  </a:cubicBezTo>
                  <a:cubicBezTo>
                    <a:pt x="1754" y="363"/>
                    <a:pt x="1920" y="504"/>
                    <a:pt x="2054" y="671"/>
                  </a:cubicBezTo>
                  <a:lnTo>
                    <a:pt x="2054" y="671"/>
                  </a:lnTo>
                  <a:cubicBezTo>
                    <a:pt x="1904" y="768"/>
                    <a:pt x="1764" y="878"/>
                    <a:pt x="1632" y="998"/>
                  </a:cubicBezTo>
                  <a:cubicBezTo>
                    <a:pt x="1489" y="1129"/>
                    <a:pt x="1370" y="1284"/>
                    <a:pt x="1275" y="1450"/>
                  </a:cubicBezTo>
                  <a:cubicBezTo>
                    <a:pt x="1168" y="1617"/>
                    <a:pt x="1120" y="1831"/>
                    <a:pt x="1144" y="2034"/>
                  </a:cubicBezTo>
                  <a:cubicBezTo>
                    <a:pt x="1156" y="2236"/>
                    <a:pt x="1275" y="2427"/>
                    <a:pt x="1442" y="2558"/>
                  </a:cubicBezTo>
                  <a:cubicBezTo>
                    <a:pt x="1539" y="2616"/>
                    <a:pt x="1650" y="2646"/>
                    <a:pt x="1760" y="2646"/>
                  </a:cubicBezTo>
                  <a:cubicBezTo>
                    <a:pt x="1852" y="2646"/>
                    <a:pt x="1944" y="2625"/>
                    <a:pt x="2025" y="2581"/>
                  </a:cubicBezTo>
                  <a:cubicBezTo>
                    <a:pt x="2204" y="2510"/>
                    <a:pt x="2346" y="2355"/>
                    <a:pt x="2430" y="2177"/>
                  </a:cubicBezTo>
                  <a:cubicBezTo>
                    <a:pt x="2501" y="2022"/>
                    <a:pt x="2537" y="1831"/>
                    <a:pt x="2525" y="1653"/>
                  </a:cubicBezTo>
                  <a:cubicBezTo>
                    <a:pt x="2512" y="1310"/>
                    <a:pt x="2397" y="986"/>
                    <a:pt x="2204" y="714"/>
                  </a:cubicBezTo>
                  <a:lnTo>
                    <a:pt x="2204" y="714"/>
                  </a:lnTo>
                  <a:cubicBezTo>
                    <a:pt x="2324" y="640"/>
                    <a:pt x="2451" y="576"/>
                    <a:pt x="2585" y="522"/>
                  </a:cubicBezTo>
                  <a:cubicBezTo>
                    <a:pt x="3017" y="330"/>
                    <a:pt x="3479" y="231"/>
                    <a:pt x="3948" y="231"/>
                  </a:cubicBezTo>
                  <a:cubicBezTo>
                    <a:pt x="4061" y="231"/>
                    <a:pt x="4174" y="236"/>
                    <a:pt x="4287" y="248"/>
                  </a:cubicBezTo>
                  <a:cubicBezTo>
                    <a:pt x="4680" y="284"/>
                    <a:pt x="5073" y="391"/>
                    <a:pt x="5430" y="569"/>
                  </a:cubicBezTo>
                  <a:cubicBezTo>
                    <a:pt x="5525" y="605"/>
                    <a:pt x="5621" y="665"/>
                    <a:pt x="5704" y="712"/>
                  </a:cubicBezTo>
                  <a:cubicBezTo>
                    <a:pt x="5740" y="736"/>
                    <a:pt x="5775" y="760"/>
                    <a:pt x="5811" y="772"/>
                  </a:cubicBezTo>
                  <a:cubicBezTo>
                    <a:pt x="5811" y="772"/>
                    <a:pt x="5787" y="736"/>
                    <a:pt x="5704" y="700"/>
                  </a:cubicBezTo>
                  <a:cubicBezTo>
                    <a:pt x="5621" y="641"/>
                    <a:pt x="5525" y="581"/>
                    <a:pt x="5430" y="522"/>
                  </a:cubicBezTo>
                  <a:cubicBezTo>
                    <a:pt x="5073" y="331"/>
                    <a:pt x="4692" y="212"/>
                    <a:pt x="4287" y="164"/>
                  </a:cubicBezTo>
                  <a:cubicBezTo>
                    <a:pt x="4155" y="149"/>
                    <a:pt x="4023" y="141"/>
                    <a:pt x="3891" y="141"/>
                  </a:cubicBezTo>
                  <a:cubicBezTo>
                    <a:pt x="3418" y="141"/>
                    <a:pt x="2953" y="240"/>
                    <a:pt x="2525" y="426"/>
                  </a:cubicBezTo>
                  <a:cubicBezTo>
                    <a:pt x="2388" y="480"/>
                    <a:pt x="2258" y="546"/>
                    <a:pt x="2133" y="621"/>
                  </a:cubicBezTo>
                  <a:lnTo>
                    <a:pt x="2133" y="621"/>
                  </a:lnTo>
                  <a:cubicBezTo>
                    <a:pt x="1987" y="442"/>
                    <a:pt x="1806" y="290"/>
                    <a:pt x="1596" y="176"/>
                  </a:cubicBezTo>
                  <a:cubicBezTo>
                    <a:pt x="1359" y="61"/>
                    <a:pt x="1096" y="1"/>
                    <a:pt x="834"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flipH="1">
              <a:off x="7134898" y="2002120"/>
              <a:ext cx="25598" cy="38473"/>
            </a:xfrm>
            <a:custGeom>
              <a:avLst/>
              <a:gdLst/>
              <a:ahLst/>
              <a:cxnLst/>
              <a:rect l="l" t="t" r="r" b="b"/>
              <a:pathLst>
                <a:path w="668" h="1004" extrusionOk="0">
                  <a:moveTo>
                    <a:pt x="661" y="1"/>
                  </a:moveTo>
                  <a:cubicBezTo>
                    <a:pt x="615" y="1"/>
                    <a:pt x="456" y="207"/>
                    <a:pt x="286" y="467"/>
                  </a:cubicBezTo>
                  <a:cubicBezTo>
                    <a:pt x="156" y="622"/>
                    <a:pt x="60" y="800"/>
                    <a:pt x="1" y="1003"/>
                  </a:cubicBezTo>
                  <a:cubicBezTo>
                    <a:pt x="1" y="1003"/>
                    <a:pt x="2" y="1003"/>
                    <a:pt x="3" y="1003"/>
                  </a:cubicBezTo>
                  <a:cubicBezTo>
                    <a:pt x="35" y="1003"/>
                    <a:pt x="208" y="804"/>
                    <a:pt x="382" y="526"/>
                  </a:cubicBezTo>
                  <a:cubicBezTo>
                    <a:pt x="513" y="372"/>
                    <a:pt x="608" y="193"/>
                    <a:pt x="667" y="2"/>
                  </a:cubicBezTo>
                  <a:cubicBezTo>
                    <a:pt x="666" y="1"/>
                    <a:pt x="663" y="1"/>
                    <a:pt x="66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flipH="1">
              <a:off x="7021274" y="2098769"/>
              <a:ext cx="50697" cy="31231"/>
            </a:xfrm>
            <a:custGeom>
              <a:avLst/>
              <a:gdLst/>
              <a:ahLst/>
              <a:cxnLst/>
              <a:rect l="l" t="t" r="r" b="b"/>
              <a:pathLst>
                <a:path w="1323" h="815" extrusionOk="0">
                  <a:moveTo>
                    <a:pt x="315" y="1"/>
                  </a:moveTo>
                  <a:cubicBezTo>
                    <a:pt x="286" y="1"/>
                    <a:pt x="256" y="2"/>
                    <a:pt x="227" y="5"/>
                  </a:cubicBezTo>
                  <a:cubicBezTo>
                    <a:pt x="84" y="17"/>
                    <a:pt x="1" y="64"/>
                    <a:pt x="1" y="76"/>
                  </a:cubicBezTo>
                  <a:cubicBezTo>
                    <a:pt x="1" y="80"/>
                    <a:pt x="10" y="81"/>
                    <a:pt x="27" y="81"/>
                  </a:cubicBezTo>
                  <a:cubicBezTo>
                    <a:pt x="63" y="81"/>
                    <a:pt x="132" y="76"/>
                    <a:pt x="227" y="76"/>
                  </a:cubicBezTo>
                  <a:cubicBezTo>
                    <a:pt x="608" y="100"/>
                    <a:pt x="965" y="290"/>
                    <a:pt x="1179" y="612"/>
                  </a:cubicBezTo>
                  <a:cubicBezTo>
                    <a:pt x="1263" y="731"/>
                    <a:pt x="1286" y="814"/>
                    <a:pt x="1310" y="814"/>
                  </a:cubicBezTo>
                  <a:cubicBezTo>
                    <a:pt x="1322" y="802"/>
                    <a:pt x="1322" y="707"/>
                    <a:pt x="1251" y="576"/>
                  </a:cubicBezTo>
                  <a:cubicBezTo>
                    <a:pt x="1073" y="221"/>
                    <a:pt x="710" y="1"/>
                    <a:pt x="315"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flipH="1">
              <a:off x="7390435" y="2084322"/>
              <a:ext cx="124578" cy="162937"/>
            </a:xfrm>
            <a:custGeom>
              <a:avLst/>
              <a:gdLst/>
              <a:ahLst/>
              <a:cxnLst/>
              <a:rect l="l" t="t" r="r" b="b"/>
              <a:pathLst>
                <a:path w="3251" h="4252" extrusionOk="0">
                  <a:moveTo>
                    <a:pt x="3251" y="1"/>
                  </a:moveTo>
                  <a:cubicBezTo>
                    <a:pt x="3180" y="13"/>
                    <a:pt x="3108" y="36"/>
                    <a:pt x="3037" y="72"/>
                  </a:cubicBezTo>
                  <a:cubicBezTo>
                    <a:pt x="2906" y="132"/>
                    <a:pt x="2715" y="215"/>
                    <a:pt x="2477" y="334"/>
                  </a:cubicBezTo>
                  <a:cubicBezTo>
                    <a:pt x="1870" y="644"/>
                    <a:pt x="1310" y="1060"/>
                    <a:pt x="846" y="1560"/>
                  </a:cubicBezTo>
                  <a:cubicBezTo>
                    <a:pt x="382" y="2072"/>
                    <a:pt x="96" y="2715"/>
                    <a:pt x="12" y="3406"/>
                  </a:cubicBezTo>
                  <a:cubicBezTo>
                    <a:pt x="1" y="3620"/>
                    <a:pt x="12" y="3822"/>
                    <a:pt x="48" y="4025"/>
                  </a:cubicBezTo>
                  <a:cubicBezTo>
                    <a:pt x="60" y="4108"/>
                    <a:pt x="84" y="4180"/>
                    <a:pt x="120" y="4251"/>
                  </a:cubicBezTo>
                  <a:cubicBezTo>
                    <a:pt x="84" y="3977"/>
                    <a:pt x="72" y="3692"/>
                    <a:pt x="96" y="3418"/>
                  </a:cubicBezTo>
                  <a:cubicBezTo>
                    <a:pt x="203" y="2751"/>
                    <a:pt x="489" y="2132"/>
                    <a:pt x="941" y="1632"/>
                  </a:cubicBezTo>
                  <a:cubicBezTo>
                    <a:pt x="1406" y="1144"/>
                    <a:pt x="1929" y="739"/>
                    <a:pt x="2525" y="417"/>
                  </a:cubicBezTo>
                  <a:cubicBezTo>
                    <a:pt x="2977" y="155"/>
                    <a:pt x="3251" y="13"/>
                    <a:pt x="325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flipH="1">
              <a:off x="7251704" y="2041439"/>
              <a:ext cx="29238" cy="86258"/>
            </a:xfrm>
            <a:custGeom>
              <a:avLst/>
              <a:gdLst/>
              <a:ahLst/>
              <a:cxnLst/>
              <a:rect l="l" t="t" r="r" b="b"/>
              <a:pathLst>
                <a:path w="763" h="2251" extrusionOk="0">
                  <a:moveTo>
                    <a:pt x="751" y="0"/>
                  </a:moveTo>
                  <a:cubicBezTo>
                    <a:pt x="632" y="48"/>
                    <a:pt x="536" y="131"/>
                    <a:pt x="453" y="239"/>
                  </a:cubicBezTo>
                  <a:cubicBezTo>
                    <a:pt x="60" y="727"/>
                    <a:pt x="0" y="1417"/>
                    <a:pt x="310" y="1977"/>
                  </a:cubicBezTo>
                  <a:cubicBezTo>
                    <a:pt x="429" y="2179"/>
                    <a:pt x="560" y="2251"/>
                    <a:pt x="560" y="2251"/>
                  </a:cubicBezTo>
                  <a:cubicBezTo>
                    <a:pt x="584" y="2239"/>
                    <a:pt x="489" y="2132"/>
                    <a:pt x="381" y="1941"/>
                  </a:cubicBezTo>
                  <a:cubicBezTo>
                    <a:pt x="131" y="1405"/>
                    <a:pt x="191" y="774"/>
                    <a:pt x="524" y="286"/>
                  </a:cubicBezTo>
                  <a:cubicBezTo>
                    <a:pt x="655" y="108"/>
                    <a:pt x="762" y="24"/>
                    <a:pt x="75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flipH="1">
              <a:off x="7464328" y="1941801"/>
              <a:ext cx="283376" cy="170831"/>
            </a:xfrm>
            <a:custGeom>
              <a:avLst/>
              <a:gdLst/>
              <a:ahLst/>
              <a:cxnLst/>
              <a:rect l="l" t="t" r="r" b="b"/>
              <a:pathLst>
                <a:path w="7395" h="4458" extrusionOk="0">
                  <a:moveTo>
                    <a:pt x="1462" y="119"/>
                  </a:moveTo>
                  <a:cubicBezTo>
                    <a:pt x="1503" y="119"/>
                    <a:pt x="1544" y="121"/>
                    <a:pt x="1584" y="124"/>
                  </a:cubicBezTo>
                  <a:cubicBezTo>
                    <a:pt x="1858" y="160"/>
                    <a:pt x="2120" y="291"/>
                    <a:pt x="2322" y="469"/>
                  </a:cubicBezTo>
                  <a:cubicBezTo>
                    <a:pt x="2715" y="826"/>
                    <a:pt x="2929" y="1326"/>
                    <a:pt x="2929" y="1850"/>
                  </a:cubicBezTo>
                  <a:cubicBezTo>
                    <a:pt x="2917" y="2315"/>
                    <a:pt x="2775" y="2755"/>
                    <a:pt x="2525" y="3136"/>
                  </a:cubicBezTo>
                  <a:cubicBezTo>
                    <a:pt x="2457" y="3238"/>
                    <a:pt x="2383" y="3333"/>
                    <a:pt x="2304" y="3423"/>
                  </a:cubicBezTo>
                  <a:lnTo>
                    <a:pt x="2304" y="3423"/>
                  </a:lnTo>
                  <a:cubicBezTo>
                    <a:pt x="2022" y="3406"/>
                    <a:pt x="1742" y="3338"/>
                    <a:pt x="1477" y="3220"/>
                  </a:cubicBezTo>
                  <a:cubicBezTo>
                    <a:pt x="917" y="2946"/>
                    <a:pt x="477" y="2481"/>
                    <a:pt x="250" y="1898"/>
                  </a:cubicBezTo>
                  <a:cubicBezTo>
                    <a:pt x="131" y="1612"/>
                    <a:pt x="119" y="1291"/>
                    <a:pt x="215" y="993"/>
                  </a:cubicBezTo>
                  <a:cubicBezTo>
                    <a:pt x="310" y="707"/>
                    <a:pt x="500" y="469"/>
                    <a:pt x="762" y="314"/>
                  </a:cubicBezTo>
                  <a:cubicBezTo>
                    <a:pt x="967" y="182"/>
                    <a:pt x="1215" y="119"/>
                    <a:pt x="1462" y="119"/>
                  </a:cubicBezTo>
                  <a:close/>
                  <a:moveTo>
                    <a:pt x="1479" y="0"/>
                  </a:moveTo>
                  <a:cubicBezTo>
                    <a:pt x="1207" y="0"/>
                    <a:pt x="932" y="73"/>
                    <a:pt x="703" y="219"/>
                  </a:cubicBezTo>
                  <a:cubicBezTo>
                    <a:pt x="417" y="386"/>
                    <a:pt x="203" y="648"/>
                    <a:pt x="96" y="957"/>
                  </a:cubicBezTo>
                  <a:cubicBezTo>
                    <a:pt x="0" y="1279"/>
                    <a:pt x="12" y="1624"/>
                    <a:pt x="131" y="1934"/>
                  </a:cubicBezTo>
                  <a:cubicBezTo>
                    <a:pt x="369" y="2553"/>
                    <a:pt x="834" y="3041"/>
                    <a:pt x="1429" y="3327"/>
                  </a:cubicBezTo>
                  <a:cubicBezTo>
                    <a:pt x="1677" y="3437"/>
                    <a:pt x="1938" y="3506"/>
                    <a:pt x="2202" y="3532"/>
                  </a:cubicBezTo>
                  <a:lnTo>
                    <a:pt x="2202" y="3532"/>
                  </a:lnTo>
                  <a:cubicBezTo>
                    <a:pt x="2056" y="3680"/>
                    <a:pt x="1893" y="3810"/>
                    <a:pt x="1715" y="3922"/>
                  </a:cubicBezTo>
                  <a:cubicBezTo>
                    <a:pt x="1477" y="4065"/>
                    <a:pt x="1215" y="4196"/>
                    <a:pt x="941" y="4279"/>
                  </a:cubicBezTo>
                  <a:cubicBezTo>
                    <a:pt x="762" y="4339"/>
                    <a:pt x="596" y="4374"/>
                    <a:pt x="405" y="4410"/>
                  </a:cubicBezTo>
                  <a:cubicBezTo>
                    <a:pt x="346" y="4422"/>
                    <a:pt x="286" y="4434"/>
                    <a:pt x="227" y="4458"/>
                  </a:cubicBezTo>
                  <a:lnTo>
                    <a:pt x="274" y="4458"/>
                  </a:lnTo>
                  <a:lnTo>
                    <a:pt x="417" y="4434"/>
                  </a:lnTo>
                  <a:cubicBezTo>
                    <a:pt x="596" y="4410"/>
                    <a:pt x="774" y="4374"/>
                    <a:pt x="953" y="4327"/>
                  </a:cubicBezTo>
                  <a:cubicBezTo>
                    <a:pt x="1239" y="4243"/>
                    <a:pt x="1501" y="4124"/>
                    <a:pt x="1751" y="3982"/>
                  </a:cubicBezTo>
                  <a:cubicBezTo>
                    <a:pt x="1953" y="3859"/>
                    <a:pt x="2138" y="3710"/>
                    <a:pt x="2302" y="3539"/>
                  </a:cubicBezTo>
                  <a:lnTo>
                    <a:pt x="2302" y="3539"/>
                  </a:lnTo>
                  <a:cubicBezTo>
                    <a:pt x="2348" y="3542"/>
                    <a:pt x="2393" y="3543"/>
                    <a:pt x="2439" y="3543"/>
                  </a:cubicBezTo>
                  <a:cubicBezTo>
                    <a:pt x="2694" y="3543"/>
                    <a:pt x="2948" y="3503"/>
                    <a:pt x="3191" y="3422"/>
                  </a:cubicBezTo>
                  <a:cubicBezTo>
                    <a:pt x="3715" y="3255"/>
                    <a:pt x="4168" y="2910"/>
                    <a:pt x="4477" y="2469"/>
                  </a:cubicBezTo>
                  <a:cubicBezTo>
                    <a:pt x="4775" y="2053"/>
                    <a:pt x="4965" y="1624"/>
                    <a:pt x="5192" y="1267"/>
                  </a:cubicBezTo>
                  <a:cubicBezTo>
                    <a:pt x="5382" y="945"/>
                    <a:pt x="5656" y="660"/>
                    <a:pt x="5965" y="457"/>
                  </a:cubicBezTo>
                  <a:cubicBezTo>
                    <a:pt x="6159" y="337"/>
                    <a:pt x="6374" y="275"/>
                    <a:pt x="6589" y="275"/>
                  </a:cubicBezTo>
                  <a:cubicBezTo>
                    <a:pt x="6651" y="275"/>
                    <a:pt x="6713" y="280"/>
                    <a:pt x="6775" y="291"/>
                  </a:cubicBezTo>
                  <a:cubicBezTo>
                    <a:pt x="6954" y="314"/>
                    <a:pt x="7120" y="386"/>
                    <a:pt x="7263" y="505"/>
                  </a:cubicBezTo>
                  <a:cubicBezTo>
                    <a:pt x="7358" y="588"/>
                    <a:pt x="7394" y="636"/>
                    <a:pt x="7394" y="636"/>
                  </a:cubicBezTo>
                  <a:cubicBezTo>
                    <a:pt x="7370" y="576"/>
                    <a:pt x="7335" y="517"/>
                    <a:pt x="7275" y="469"/>
                  </a:cubicBezTo>
                  <a:cubicBezTo>
                    <a:pt x="7144" y="350"/>
                    <a:pt x="6966" y="267"/>
                    <a:pt x="6787" y="243"/>
                  </a:cubicBezTo>
                  <a:cubicBezTo>
                    <a:pt x="6711" y="228"/>
                    <a:pt x="6634" y="220"/>
                    <a:pt x="6558" y="220"/>
                  </a:cubicBezTo>
                  <a:cubicBezTo>
                    <a:pt x="6339" y="220"/>
                    <a:pt x="6124" y="283"/>
                    <a:pt x="5930" y="398"/>
                  </a:cubicBezTo>
                  <a:cubicBezTo>
                    <a:pt x="5608" y="600"/>
                    <a:pt x="5322" y="886"/>
                    <a:pt x="5120" y="1219"/>
                  </a:cubicBezTo>
                  <a:cubicBezTo>
                    <a:pt x="4882" y="1576"/>
                    <a:pt x="4691" y="2005"/>
                    <a:pt x="4394" y="2410"/>
                  </a:cubicBezTo>
                  <a:cubicBezTo>
                    <a:pt x="4096" y="2839"/>
                    <a:pt x="3656" y="3148"/>
                    <a:pt x="3156" y="3315"/>
                  </a:cubicBezTo>
                  <a:cubicBezTo>
                    <a:pt x="2925" y="3390"/>
                    <a:pt x="2685" y="3427"/>
                    <a:pt x="2445" y="3427"/>
                  </a:cubicBezTo>
                  <a:cubicBezTo>
                    <a:pt x="2432" y="3427"/>
                    <a:pt x="2419" y="3427"/>
                    <a:pt x="2405" y="3427"/>
                  </a:cubicBezTo>
                  <a:lnTo>
                    <a:pt x="2405" y="3427"/>
                  </a:lnTo>
                  <a:cubicBezTo>
                    <a:pt x="2473" y="3349"/>
                    <a:pt x="2537" y="3268"/>
                    <a:pt x="2596" y="3184"/>
                  </a:cubicBezTo>
                  <a:cubicBezTo>
                    <a:pt x="2870" y="2791"/>
                    <a:pt x="3013" y="2327"/>
                    <a:pt x="3025" y="1850"/>
                  </a:cubicBezTo>
                  <a:cubicBezTo>
                    <a:pt x="3036" y="1303"/>
                    <a:pt x="2810" y="767"/>
                    <a:pt x="2394" y="386"/>
                  </a:cubicBezTo>
                  <a:cubicBezTo>
                    <a:pt x="2179" y="183"/>
                    <a:pt x="1893" y="52"/>
                    <a:pt x="1596" y="5"/>
                  </a:cubicBezTo>
                  <a:cubicBezTo>
                    <a:pt x="1557" y="2"/>
                    <a:pt x="1518" y="0"/>
                    <a:pt x="1479"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flipH="1">
              <a:off x="7460675" y="1993076"/>
              <a:ext cx="44758" cy="112278"/>
            </a:xfrm>
            <a:custGeom>
              <a:avLst/>
              <a:gdLst/>
              <a:ahLst/>
              <a:cxnLst/>
              <a:rect l="l" t="t" r="r" b="b"/>
              <a:pathLst>
                <a:path w="1168" h="2930" extrusionOk="0">
                  <a:moveTo>
                    <a:pt x="286" y="0"/>
                  </a:moveTo>
                  <a:lnTo>
                    <a:pt x="286" y="0"/>
                  </a:lnTo>
                  <a:cubicBezTo>
                    <a:pt x="203" y="143"/>
                    <a:pt x="143" y="310"/>
                    <a:pt x="132" y="465"/>
                  </a:cubicBezTo>
                  <a:cubicBezTo>
                    <a:pt x="1" y="1251"/>
                    <a:pt x="239" y="2048"/>
                    <a:pt x="775" y="2632"/>
                  </a:cubicBezTo>
                  <a:cubicBezTo>
                    <a:pt x="882" y="2751"/>
                    <a:pt x="1013" y="2858"/>
                    <a:pt x="1156" y="2929"/>
                  </a:cubicBezTo>
                  <a:cubicBezTo>
                    <a:pt x="1167" y="2905"/>
                    <a:pt x="1025" y="2798"/>
                    <a:pt x="846" y="2560"/>
                  </a:cubicBezTo>
                  <a:cubicBezTo>
                    <a:pt x="358" y="1977"/>
                    <a:pt x="143" y="1227"/>
                    <a:pt x="215" y="465"/>
                  </a:cubicBezTo>
                  <a:cubicBezTo>
                    <a:pt x="251" y="179"/>
                    <a:pt x="310" y="0"/>
                    <a:pt x="286"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7428307" y="1793800"/>
              <a:ext cx="316676" cy="144160"/>
            </a:xfrm>
            <a:custGeom>
              <a:avLst/>
              <a:gdLst/>
              <a:ahLst/>
              <a:cxnLst/>
              <a:rect l="l" t="t" r="r" b="b"/>
              <a:pathLst>
                <a:path w="8264" h="3762" extrusionOk="0">
                  <a:moveTo>
                    <a:pt x="3604" y="2592"/>
                  </a:moveTo>
                  <a:cubicBezTo>
                    <a:pt x="3606" y="2624"/>
                    <a:pt x="3607" y="2656"/>
                    <a:pt x="3608" y="2688"/>
                  </a:cubicBezTo>
                  <a:cubicBezTo>
                    <a:pt x="3632" y="2891"/>
                    <a:pt x="3608" y="3105"/>
                    <a:pt x="3561" y="3307"/>
                  </a:cubicBezTo>
                  <a:cubicBezTo>
                    <a:pt x="3537" y="3403"/>
                    <a:pt x="3489" y="3486"/>
                    <a:pt x="3418" y="3557"/>
                  </a:cubicBezTo>
                  <a:cubicBezTo>
                    <a:pt x="3368" y="3617"/>
                    <a:pt x="3301" y="3644"/>
                    <a:pt x="3232" y="3644"/>
                  </a:cubicBezTo>
                  <a:cubicBezTo>
                    <a:pt x="3219" y="3644"/>
                    <a:pt x="3205" y="3643"/>
                    <a:pt x="3192" y="3641"/>
                  </a:cubicBezTo>
                  <a:cubicBezTo>
                    <a:pt x="3013" y="3557"/>
                    <a:pt x="2918" y="3367"/>
                    <a:pt x="2954" y="3176"/>
                  </a:cubicBezTo>
                  <a:cubicBezTo>
                    <a:pt x="3013" y="2986"/>
                    <a:pt x="3144" y="2819"/>
                    <a:pt x="3323" y="2724"/>
                  </a:cubicBezTo>
                  <a:cubicBezTo>
                    <a:pt x="3416" y="2677"/>
                    <a:pt x="3509" y="2633"/>
                    <a:pt x="3604" y="2592"/>
                  </a:cubicBezTo>
                  <a:close/>
                  <a:moveTo>
                    <a:pt x="1001" y="0"/>
                  </a:moveTo>
                  <a:cubicBezTo>
                    <a:pt x="703" y="0"/>
                    <a:pt x="406" y="51"/>
                    <a:pt x="120" y="152"/>
                  </a:cubicBezTo>
                  <a:cubicBezTo>
                    <a:pt x="84" y="164"/>
                    <a:pt x="37" y="188"/>
                    <a:pt x="1" y="212"/>
                  </a:cubicBezTo>
                  <a:cubicBezTo>
                    <a:pt x="2" y="213"/>
                    <a:pt x="3" y="213"/>
                    <a:pt x="6" y="213"/>
                  </a:cubicBezTo>
                  <a:cubicBezTo>
                    <a:pt x="38" y="213"/>
                    <a:pt x="203" y="148"/>
                    <a:pt x="501" y="93"/>
                  </a:cubicBezTo>
                  <a:cubicBezTo>
                    <a:pt x="627" y="76"/>
                    <a:pt x="753" y="68"/>
                    <a:pt x="880" y="68"/>
                  </a:cubicBezTo>
                  <a:cubicBezTo>
                    <a:pt x="1209" y="68"/>
                    <a:pt x="1537" y="124"/>
                    <a:pt x="1846" y="235"/>
                  </a:cubicBezTo>
                  <a:cubicBezTo>
                    <a:pt x="2144" y="331"/>
                    <a:pt x="2418" y="497"/>
                    <a:pt x="2656" y="700"/>
                  </a:cubicBezTo>
                  <a:cubicBezTo>
                    <a:pt x="2930" y="926"/>
                    <a:pt x="3156" y="1224"/>
                    <a:pt x="3311" y="1545"/>
                  </a:cubicBezTo>
                  <a:cubicBezTo>
                    <a:pt x="3464" y="1833"/>
                    <a:pt x="3556" y="2136"/>
                    <a:pt x="3592" y="2454"/>
                  </a:cubicBezTo>
                  <a:lnTo>
                    <a:pt x="3592" y="2454"/>
                  </a:lnTo>
                  <a:cubicBezTo>
                    <a:pt x="3475" y="2504"/>
                    <a:pt x="3362" y="2558"/>
                    <a:pt x="3251" y="2617"/>
                  </a:cubicBezTo>
                  <a:cubicBezTo>
                    <a:pt x="3037" y="2736"/>
                    <a:pt x="2894" y="2914"/>
                    <a:pt x="2823" y="3141"/>
                  </a:cubicBezTo>
                  <a:cubicBezTo>
                    <a:pt x="2799" y="3272"/>
                    <a:pt x="2823" y="3391"/>
                    <a:pt x="2870" y="3498"/>
                  </a:cubicBezTo>
                  <a:cubicBezTo>
                    <a:pt x="2930" y="3617"/>
                    <a:pt x="3025" y="3712"/>
                    <a:pt x="3156" y="3748"/>
                  </a:cubicBezTo>
                  <a:cubicBezTo>
                    <a:pt x="3189" y="3757"/>
                    <a:pt x="3223" y="3761"/>
                    <a:pt x="3256" y="3761"/>
                  </a:cubicBezTo>
                  <a:cubicBezTo>
                    <a:pt x="3352" y="3761"/>
                    <a:pt x="3442" y="3723"/>
                    <a:pt x="3513" y="3653"/>
                  </a:cubicBezTo>
                  <a:cubicBezTo>
                    <a:pt x="3597" y="3557"/>
                    <a:pt x="3656" y="3450"/>
                    <a:pt x="3680" y="3331"/>
                  </a:cubicBezTo>
                  <a:cubicBezTo>
                    <a:pt x="3739" y="3117"/>
                    <a:pt x="3751" y="2902"/>
                    <a:pt x="3739" y="2676"/>
                  </a:cubicBezTo>
                  <a:cubicBezTo>
                    <a:pt x="3737" y="2630"/>
                    <a:pt x="3733" y="2585"/>
                    <a:pt x="3729" y="2539"/>
                  </a:cubicBezTo>
                  <a:lnTo>
                    <a:pt x="3729" y="2539"/>
                  </a:lnTo>
                  <a:cubicBezTo>
                    <a:pt x="3959" y="2445"/>
                    <a:pt x="4196" y="2367"/>
                    <a:pt x="4442" y="2307"/>
                  </a:cubicBezTo>
                  <a:cubicBezTo>
                    <a:pt x="4860" y="2209"/>
                    <a:pt x="5285" y="2161"/>
                    <a:pt x="5709" y="2161"/>
                  </a:cubicBezTo>
                  <a:cubicBezTo>
                    <a:pt x="6420" y="2161"/>
                    <a:pt x="7128" y="2296"/>
                    <a:pt x="7799" y="2557"/>
                  </a:cubicBezTo>
                  <a:cubicBezTo>
                    <a:pt x="8097" y="2676"/>
                    <a:pt x="8264" y="2760"/>
                    <a:pt x="8264" y="2760"/>
                  </a:cubicBezTo>
                  <a:cubicBezTo>
                    <a:pt x="8264" y="2760"/>
                    <a:pt x="8228" y="2736"/>
                    <a:pt x="8145" y="2688"/>
                  </a:cubicBezTo>
                  <a:cubicBezTo>
                    <a:pt x="8038" y="2629"/>
                    <a:pt x="7918" y="2569"/>
                    <a:pt x="7799" y="2510"/>
                  </a:cubicBezTo>
                  <a:cubicBezTo>
                    <a:pt x="7371" y="2319"/>
                    <a:pt x="6930" y="2188"/>
                    <a:pt x="6466" y="2117"/>
                  </a:cubicBezTo>
                  <a:cubicBezTo>
                    <a:pt x="6195" y="2079"/>
                    <a:pt x="5924" y="2060"/>
                    <a:pt x="5654" y="2060"/>
                  </a:cubicBezTo>
                  <a:cubicBezTo>
                    <a:pt x="5235" y="2060"/>
                    <a:pt x="4819" y="2106"/>
                    <a:pt x="4406" y="2200"/>
                  </a:cubicBezTo>
                  <a:cubicBezTo>
                    <a:pt x="4169" y="2249"/>
                    <a:pt x="3936" y="2318"/>
                    <a:pt x="3712" y="2405"/>
                  </a:cubicBezTo>
                  <a:lnTo>
                    <a:pt x="3712" y="2405"/>
                  </a:lnTo>
                  <a:cubicBezTo>
                    <a:pt x="3665" y="2084"/>
                    <a:pt x="3567" y="1774"/>
                    <a:pt x="3418" y="1486"/>
                  </a:cubicBezTo>
                  <a:cubicBezTo>
                    <a:pt x="3251" y="1152"/>
                    <a:pt x="3013" y="855"/>
                    <a:pt x="2727" y="616"/>
                  </a:cubicBezTo>
                  <a:cubicBezTo>
                    <a:pt x="2477" y="414"/>
                    <a:pt x="2180" y="259"/>
                    <a:pt x="1882" y="152"/>
                  </a:cubicBezTo>
                  <a:cubicBezTo>
                    <a:pt x="1596" y="51"/>
                    <a:pt x="1299" y="0"/>
                    <a:pt x="1001"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070268" y="1689640"/>
              <a:ext cx="132817" cy="235591"/>
            </a:xfrm>
            <a:custGeom>
              <a:avLst/>
              <a:gdLst/>
              <a:ahLst/>
              <a:cxnLst/>
              <a:rect l="l" t="t" r="r" b="b"/>
              <a:pathLst>
                <a:path w="3466" h="6148" extrusionOk="0">
                  <a:moveTo>
                    <a:pt x="1150" y="1309"/>
                  </a:moveTo>
                  <a:cubicBezTo>
                    <a:pt x="1172" y="1309"/>
                    <a:pt x="1194" y="1309"/>
                    <a:pt x="1215" y="1310"/>
                  </a:cubicBezTo>
                  <a:cubicBezTo>
                    <a:pt x="1632" y="1334"/>
                    <a:pt x="2037" y="1489"/>
                    <a:pt x="2370" y="1751"/>
                  </a:cubicBezTo>
                  <a:cubicBezTo>
                    <a:pt x="2372" y="1752"/>
                    <a:pt x="2374" y="1754"/>
                    <a:pt x="2376" y="1755"/>
                  </a:cubicBezTo>
                  <a:lnTo>
                    <a:pt x="2376" y="1755"/>
                  </a:lnTo>
                  <a:cubicBezTo>
                    <a:pt x="2363" y="1789"/>
                    <a:pt x="2349" y="1824"/>
                    <a:pt x="2335" y="1858"/>
                  </a:cubicBezTo>
                  <a:cubicBezTo>
                    <a:pt x="2192" y="2132"/>
                    <a:pt x="1989" y="2382"/>
                    <a:pt x="1715" y="2549"/>
                  </a:cubicBezTo>
                  <a:cubicBezTo>
                    <a:pt x="1514" y="2691"/>
                    <a:pt x="1271" y="2769"/>
                    <a:pt x="1024" y="2769"/>
                  </a:cubicBezTo>
                  <a:cubicBezTo>
                    <a:pt x="921" y="2769"/>
                    <a:pt x="817" y="2755"/>
                    <a:pt x="715" y="2727"/>
                  </a:cubicBezTo>
                  <a:cubicBezTo>
                    <a:pt x="537" y="2668"/>
                    <a:pt x="382" y="2549"/>
                    <a:pt x="275" y="2394"/>
                  </a:cubicBezTo>
                  <a:cubicBezTo>
                    <a:pt x="156" y="2239"/>
                    <a:pt x="120" y="2037"/>
                    <a:pt x="191" y="1858"/>
                  </a:cubicBezTo>
                  <a:cubicBezTo>
                    <a:pt x="263" y="1668"/>
                    <a:pt x="406" y="1525"/>
                    <a:pt x="596" y="1441"/>
                  </a:cubicBezTo>
                  <a:cubicBezTo>
                    <a:pt x="768" y="1356"/>
                    <a:pt x="958" y="1309"/>
                    <a:pt x="1150" y="1309"/>
                  </a:cubicBezTo>
                  <a:close/>
                  <a:moveTo>
                    <a:pt x="2644" y="1"/>
                  </a:moveTo>
                  <a:cubicBezTo>
                    <a:pt x="2644" y="48"/>
                    <a:pt x="2632" y="96"/>
                    <a:pt x="2632" y="132"/>
                  </a:cubicBezTo>
                  <a:cubicBezTo>
                    <a:pt x="2620" y="239"/>
                    <a:pt x="2620" y="358"/>
                    <a:pt x="2620" y="513"/>
                  </a:cubicBezTo>
                  <a:cubicBezTo>
                    <a:pt x="2610" y="902"/>
                    <a:pt x="2542" y="1283"/>
                    <a:pt x="2414" y="1649"/>
                  </a:cubicBezTo>
                  <a:lnTo>
                    <a:pt x="2414" y="1649"/>
                  </a:lnTo>
                  <a:cubicBezTo>
                    <a:pt x="2064" y="1383"/>
                    <a:pt x="1640" y="1238"/>
                    <a:pt x="1203" y="1215"/>
                  </a:cubicBezTo>
                  <a:cubicBezTo>
                    <a:pt x="1181" y="1214"/>
                    <a:pt x="1158" y="1213"/>
                    <a:pt x="1135" y="1213"/>
                  </a:cubicBezTo>
                  <a:cubicBezTo>
                    <a:pt x="932" y="1213"/>
                    <a:pt x="729" y="1260"/>
                    <a:pt x="537" y="1346"/>
                  </a:cubicBezTo>
                  <a:cubicBezTo>
                    <a:pt x="322" y="1441"/>
                    <a:pt x="156" y="1620"/>
                    <a:pt x="72" y="1834"/>
                  </a:cubicBezTo>
                  <a:cubicBezTo>
                    <a:pt x="1" y="2060"/>
                    <a:pt x="37" y="2299"/>
                    <a:pt x="168" y="2477"/>
                  </a:cubicBezTo>
                  <a:cubicBezTo>
                    <a:pt x="287" y="2656"/>
                    <a:pt x="465" y="2787"/>
                    <a:pt x="668" y="2846"/>
                  </a:cubicBezTo>
                  <a:cubicBezTo>
                    <a:pt x="784" y="2879"/>
                    <a:pt x="903" y="2895"/>
                    <a:pt x="1021" y="2895"/>
                  </a:cubicBezTo>
                  <a:cubicBezTo>
                    <a:pt x="1289" y="2895"/>
                    <a:pt x="1552" y="2813"/>
                    <a:pt x="1775" y="2656"/>
                  </a:cubicBezTo>
                  <a:cubicBezTo>
                    <a:pt x="2049" y="2477"/>
                    <a:pt x="2263" y="2215"/>
                    <a:pt x="2406" y="1918"/>
                  </a:cubicBezTo>
                  <a:cubicBezTo>
                    <a:pt x="2420" y="1882"/>
                    <a:pt x="2434" y="1847"/>
                    <a:pt x="2447" y="1811"/>
                  </a:cubicBezTo>
                  <a:lnTo>
                    <a:pt x="2447" y="1811"/>
                  </a:lnTo>
                  <a:cubicBezTo>
                    <a:pt x="2732" y="2042"/>
                    <a:pt x="2956" y="2340"/>
                    <a:pt x="3120" y="2668"/>
                  </a:cubicBezTo>
                  <a:cubicBezTo>
                    <a:pt x="3406" y="3287"/>
                    <a:pt x="3418" y="4001"/>
                    <a:pt x="3180" y="4632"/>
                  </a:cubicBezTo>
                  <a:cubicBezTo>
                    <a:pt x="3013" y="5073"/>
                    <a:pt x="2775" y="5466"/>
                    <a:pt x="2442" y="5799"/>
                  </a:cubicBezTo>
                  <a:cubicBezTo>
                    <a:pt x="2216" y="6037"/>
                    <a:pt x="2073" y="6144"/>
                    <a:pt x="2073" y="6144"/>
                  </a:cubicBezTo>
                  <a:cubicBezTo>
                    <a:pt x="2073" y="6146"/>
                    <a:pt x="2074" y="6147"/>
                    <a:pt x="2076" y="6147"/>
                  </a:cubicBezTo>
                  <a:cubicBezTo>
                    <a:pt x="2086" y="6147"/>
                    <a:pt x="2123" y="6124"/>
                    <a:pt x="2192" y="6085"/>
                  </a:cubicBezTo>
                  <a:cubicBezTo>
                    <a:pt x="2299" y="6013"/>
                    <a:pt x="2394" y="5942"/>
                    <a:pt x="2489" y="5847"/>
                  </a:cubicBezTo>
                  <a:cubicBezTo>
                    <a:pt x="2823" y="5525"/>
                    <a:pt x="3097" y="5132"/>
                    <a:pt x="3263" y="4692"/>
                  </a:cubicBezTo>
                  <a:cubicBezTo>
                    <a:pt x="3382" y="4382"/>
                    <a:pt x="3442" y="4061"/>
                    <a:pt x="3454" y="3739"/>
                  </a:cubicBezTo>
                  <a:cubicBezTo>
                    <a:pt x="3466" y="3358"/>
                    <a:pt x="3382" y="2977"/>
                    <a:pt x="3228" y="2644"/>
                  </a:cubicBezTo>
                  <a:cubicBezTo>
                    <a:pt x="3055" y="2275"/>
                    <a:pt x="2792" y="1951"/>
                    <a:pt x="2484" y="1704"/>
                  </a:cubicBezTo>
                  <a:lnTo>
                    <a:pt x="2484" y="1704"/>
                  </a:lnTo>
                  <a:cubicBezTo>
                    <a:pt x="2608" y="1322"/>
                    <a:pt x="2664" y="913"/>
                    <a:pt x="2644" y="513"/>
                  </a:cubicBezTo>
                  <a:lnTo>
                    <a:pt x="2644" y="132"/>
                  </a:lnTo>
                  <a:cubicBezTo>
                    <a:pt x="2656" y="96"/>
                    <a:pt x="2656" y="48"/>
                    <a:pt x="2644"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7922878" y="1825608"/>
              <a:ext cx="68018" cy="232296"/>
            </a:xfrm>
            <a:custGeom>
              <a:avLst/>
              <a:gdLst/>
              <a:ahLst/>
              <a:cxnLst/>
              <a:rect l="l" t="t" r="r" b="b"/>
              <a:pathLst>
                <a:path w="1775" h="6062" extrusionOk="0">
                  <a:moveTo>
                    <a:pt x="1751" y="1"/>
                  </a:moveTo>
                  <a:lnTo>
                    <a:pt x="1751" y="1"/>
                  </a:lnTo>
                  <a:cubicBezTo>
                    <a:pt x="1679" y="36"/>
                    <a:pt x="1608" y="96"/>
                    <a:pt x="1548" y="156"/>
                  </a:cubicBezTo>
                  <a:cubicBezTo>
                    <a:pt x="1370" y="322"/>
                    <a:pt x="1215" y="513"/>
                    <a:pt x="1084" y="703"/>
                  </a:cubicBezTo>
                  <a:cubicBezTo>
                    <a:pt x="108" y="2037"/>
                    <a:pt x="0" y="3811"/>
                    <a:pt x="774" y="5263"/>
                  </a:cubicBezTo>
                  <a:cubicBezTo>
                    <a:pt x="893" y="5478"/>
                    <a:pt x="1024" y="5680"/>
                    <a:pt x="1179" y="5871"/>
                  </a:cubicBezTo>
                  <a:cubicBezTo>
                    <a:pt x="1227" y="5942"/>
                    <a:pt x="1286" y="6013"/>
                    <a:pt x="1358" y="6061"/>
                  </a:cubicBezTo>
                  <a:cubicBezTo>
                    <a:pt x="1179" y="5799"/>
                    <a:pt x="1000" y="5513"/>
                    <a:pt x="846" y="5228"/>
                  </a:cubicBezTo>
                  <a:cubicBezTo>
                    <a:pt x="131" y="3799"/>
                    <a:pt x="250" y="2084"/>
                    <a:pt x="1143" y="763"/>
                  </a:cubicBezTo>
                  <a:cubicBezTo>
                    <a:pt x="1477" y="263"/>
                    <a:pt x="1774" y="13"/>
                    <a:pt x="1751"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764576" y="1733672"/>
              <a:ext cx="193018" cy="130288"/>
            </a:xfrm>
            <a:custGeom>
              <a:avLst/>
              <a:gdLst/>
              <a:ahLst/>
              <a:cxnLst/>
              <a:rect l="l" t="t" r="r" b="b"/>
              <a:pathLst>
                <a:path w="5037" h="3400" extrusionOk="0">
                  <a:moveTo>
                    <a:pt x="606" y="1"/>
                  </a:moveTo>
                  <a:cubicBezTo>
                    <a:pt x="489" y="1"/>
                    <a:pt x="370" y="7"/>
                    <a:pt x="251" y="19"/>
                  </a:cubicBezTo>
                  <a:cubicBezTo>
                    <a:pt x="167" y="19"/>
                    <a:pt x="84" y="42"/>
                    <a:pt x="1" y="66"/>
                  </a:cubicBezTo>
                  <a:cubicBezTo>
                    <a:pt x="1" y="71"/>
                    <a:pt x="14" y="72"/>
                    <a:pt x="39" y="72"/>
                  </a:cubicBezTo>
                  <a:cubicBezTo>
                    <a:pt x="92" y="72"/>
                    <a:pt x="201" y="65"/>
                    <a:pt x="353" y="65"/>
                  </a:cubicBezTo>
                  <a:cubicBezTo>
                    <a:pt x="510" y="65"/>
                    <a:pt x="713" y="73"/>
                    <a:pt x="953" y="102"/>
                  </a:cubicBezTo>
                  <a:cubicBezTo>
                    <a:pt x="2501" y="269"/>
                    <a:pt x="3870" y="1173"/>
                    <a:pt x="4632" y="2531"/>
                  </a:cubicBezTo>
                  <a:cubicBezTo>
                    <a:pt x="4918" y="3043"/>
                    <a:pt x="5025" y="3400"/>
                    <a:pt x="5037" y="3400"/>
                  </a:cubicBezTo>
                  <a:cubicBezTo>
                    <a:pt x="5025" y="3317"/>
                    <a:pt x="5013" y="3233"/>
                    <a:pt x="4977" y="3150"/>
                  </a:cubicBezTo>
                  <a:cubicBezTo>
                    <a:pt x="4906" y="2924"/>
                    <a:pt x="4811" y="2709"/>
                    <a:pt x="4703" y="2495"/>
                  </a:cubicBezTo>
                  <a:cubicBezTo>
                    <a:pt x="3965" y="1078"/>
                    <a:pt x="2548" y="138"/>
                    <a:pt x="953" y="19"/>
                  </a:cubicBezTo>
                  <a:cubicBezTo>
                    <a:pt x="840" y="7"/>
                    <a:pt x="724" y="1"/>
                    <a:pt x="606" y="1"/>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flipH="1">
              <a:off x="7229836" y="1993996"/>
              <a:ext cx="299777" cy="148912"/>
            </a:xfrm>
            <a:custGeom>
              <a:avLst/>
              <a:gdLst/>
              <a:ahLst/>
              <a:cxnLst/>
              <a:rect l="l" t="t" r="r" b="b"/>
              <a:pathLst>
                <a:path w="7823" h="3886" extrusionOk="0">
                  <a:moveTo>
                    <a:pt x="7823" y="0"/>
                  </a:moveTo>
                  <a:cubicBezTo>
                    <a:pt x="5727" y="1727"/>
                    <a:pt x="2953" y="2381"/>
                    <a:pt x="298" y="2977"/>
                  </a:cubicBezTo>
                  <a:lnTo>
                    <a:pt x="239" y="3120"/>
                  </a:lnTo>
                  <a:cubicBezTo>
                    <a:pt x="1" y="3215"/>
                    <a:pt x="36" y="3572"/>
                    <a:pt x="215" y="3727"/>
                  </a:cubicBezTo>
                  <a:cubicBezTo>
                    <a:pt x="380" y="3828"/>
                    <a:pt x="566" y="3886"/>
                    <a:pt x="751" y="3886"/>
                  </a:cubicBezTo>
                  <a:cubicBezTo>
                    <a:pt x="807" y="3886"/>
                    <a:pt x="862" y="3881"/>
                    <a:pt x="917" y="3870"/>
                  </a:cubicBezTo>
                  <a:cubicBezTo>
                    <a:pt x="3692" y="3715"/>
                    <a:pt x="6239" y="2286"/>
                    <a:pt x="7823" y="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flipH="1">
              <a:off x="7301457" y="1738003"/>
              <a:ext cx="244137" cy="284756"/>
            </a:xfrm>
            <a:custGeom>
              <a:avLst/>
              <a:gdLst/>
              <a:ahLst/>
              <a:cxnLst/>
              <a:rect l="l" t="t" r="r" b="b"/>
              <a:pathLst>
                <a:path w="6371" h="7431" extrusionOk="0">
                  <a:moveTo>
                    <a:pt x="6371" y="1"/>
                  </a:moveTo>
                  <a:lnTo>
                    <a:pt x="6371" y="1"/>
                  </a:lnTo>
                  <a:cubicBezTo>
                    <a:pt x="5430" y="382"/>
                    <a:pt x="5109" y="1501"/>
                    <a:pt x="4680" y="2418"/>
                  </a:cubicBezTo>
                  <a:cubicBezTo>
                    <a:pt x="4037" y="3823"/>
                    <a:pt x="2930" y="4954"/>
                    <a:pt x="1549" y="5644"/>
                  </a:cubicBezTo>
                  <a:cubicBezTo>
                    <a:pt x="1156" y="5799"/>
                    <a:pt x="787" y="6013"/>
                    <a:pt x="465" y="6287"/>
                  </a:cubicBezTo>
                  <a:cubicBezTo>
                    <a:pt x="168" y="6585"/>
                    <a:pt x="1" y="7073"/>
                    <a:pt x="239" y="7430"/>
                  </a:cubicBezTo>
                  <a:lnTo>
                    <a:pt x="382" y="7145"/>
                  </a:lnTo>
                  <a:cubicBezTo>
                    <a:pt x="3537" y="6037"/>
                    <a:pt x="5835" y="3299"/>
                    <a:pt x="6371" y="1"/>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7752805" y="1560072"/>
              <a:ext cx="67443" cy="410637"/>
            </a:xfrm>
            <a:custGeom>
              <a:avLst/>
              <a:gdLst/>
              <a:ahLst/>
              <a:cxnLst/>
              <a:rect l="l" t="t" r="r" b="b"/>
              <a:pathLst>
                <a:path w="1760" h="10716" extrusionOk="0">
                  <a:moveTo>
                    <a:pt x="798" y="0"/>
                  </a:moveTo>
                  <a:lnTo>
                    <a:pt x="667" y="227"/>
                  </a:lnTo>
                  <a:cubicBezTo>
                    <a:pt x="731" y="375"/>
                    <a:pt x="792" y="523"/>
                    <a:pt x="851" y="670"/>
                  </a:cubicBezTo>
                  <a:lnTo>
                    <a:pt x="851" y="670"/>
                  </a:lnTo>
                  <a:cubicBezTo>
                    <a:pt x="836" y="447"/>
                    <a:pt x="819" y="224"/>
                    <a:pt x="798" y="0"/>
                  </a:cubicBezTo>
                  <a:close/>
                  <a:moveTo>
                    <a:pt x="851" y="670"/>
                  </a:moveTo>
                  <a:cubicBezTo>
                    <a:pt x="1000" y="2998"/>
                    <a:pt x="795" y="5338"/>
                    <a:pt x="262" y="7608"/>
                  </a:cubicBezTo>
                  <a:cubicBezTo>
                    <a:pt x="107" y="8132"/>
                    <a:pt x="24" y="8668"/>
                    <a:pt x="0" y="9216"/>
                  </a:cubicBezTo>
                  <a:cubicBezTo>
                    <a:pt x="36" y="9799"/>
                    <a:pt x="322" y="10347"/>
                    <a:pt x="774" y="10716"/>
                  </a:cubicBezTo>
                  <a:cubicBezTo>
                    <a:pt x="1155" y="9823"/>
                    <a:pt x="1167" y="8966"/>
                    <a:pt x="1334" y="8001"/>
                  </a:cubicBezTo>
                  <a:cubicBezTo>
                    <a:pt x="1477" y="7144"/>
                    <a:pt x="1727" y="5120"/>
                    <a:pt x="1727" y="5096"/>
                  </a:cubicBezTo>
                  <a:cubicBezTo>
                    <a:pt x="1759" y="3499"/>
                    <a:pt x="1420" y="2098"/>
                    <a:pt x="851" y="67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7288663" y="1265297"/>
              <a:ext cx="338136" cy="226893"/>
            </a:xfrm>
            <a:custGeom>
              <a:avLst/>
              <a:gdLst/>
              <a:ahLst/>
              <a:cxnLst/>
              <a:rect l="l" t="t" r="r" b="b"/>
              <a:pathLst>
                <a:path w="8824" h="5921" extrusionOk="0">
                  <a:moveTo>
                    <a:pt x="1" y="1"/>
                  </a:moveTo>
                  <a:cubicBezTo>
                    <a:pt x="115" y="436"/>
                    <a:pt x="265" y="859"/>
                    <a:pt x="447" y="1264"/>
                  </a:cubicBezTo>
                  <a:lnTo>
                    <a:pt x="447" y="1264"/>
                  </a:lnTo>
                  <a:cubicBezTo>
                    <a:pt x="316" y="868"/>
                    <a:pt x="210" y="462"/>
                    <a:pt x="132" y="49"/>
                  </a:cubicBezTo>
                  <a:lnTo>
                    <a:pt x="1" y="1"/>
                  </a:lnTo>
                  <a:close/>
                  <a:moveTo>
                    <a:pt x="8526" y="35"/>
                  </a:moveTo>
                  <a:cubicBezTo>
                    <a:pt x="8490" y="35"/>
                    <a:pt x="8453" y="43"/>
                    <a:pt x="8418" y="60"/>
                  </a:cubicBezTo>
                  <a:cubicBezTo>
                    <a:pt x="8394" y="72"/>
                    <a:pt x="8383" y="72"/>
                    <a:pt x="8383" y="84"/>
                  </a:cubicBezTo>
                  <a:cubicBezTo>
                    <a:pt x="8335" y="132"/>
                    <a:pt x="8311" y="191"/>
                    <a:pt x="8299" y="251"/>
                  </a:cubicBezTo>
                  <a:cubicBezTo>
                    <a:pt x="8049" y="1382"/>
                    <a:pt x="7894" y="2394"/>
                    <a:pt x="7632" y="3525"/>
                  </a:cubicBezTo>
                  <a:cubicBezTo>
                    <a:pt x="7553" y="3604"/>
                    <a:pt x="7408" y="3636"/>
                    <a:pt x="7239" y="3636"/>
                  </a:cubicBezTo>
                  <a:cubicBezTo>
                    <a:pt x="7000" y="3636"/>
                    <a:pt x="6712" y="3573"/>
                    <a:pt x="6489" y="3489"/>
                  </a:cubicBezTo>
                  <a:cubicBezTo>
                    <a:pt x="6156" y="3370"/>
                    <a:pt x="6013" y="3097"/>
                    <a:pt x="5799" y="2823"/>
                  </a:cubicBezTo>
                  <a:cubicBezTo>
                    <a:pt x="5585" y="2537"/>
                    <a:pt x="5620" y="2585"/>
                    <a:pt x="5299" y="2454"/>
                  </a:cubicBezTo>
                  <a:cubicBezTo>
                    <a:pt x="5124" y="2382"/>
                    <a:pt x="4906" y="2347"/>
                    <a:pt x="4677" y="2347"/>
                  </a:cubicBezTo>
                  <a:cubicBezTo>
                    <a:pt x="4108" y="2347"/>
                    <a:pt x="3473" y="2560"/>
                    <a:pt x="3287" y="2942"/>
                  </a:cubicBezTo>
                  <a:cubicBezTo>
                    <a:pt x="3037" y="3478"/>
                    <a:pt x="3227" y="4192"/>
                    <a:pt x="3394" y="4716"/>
                  </a:cubicBezTo>
                  <a:cubicBezTo>
                    <a:pt x="2092" y="3866"/>
                    <a:pt x="1076" y="2666"/>
                    <a:pt x="447" y="1264"/>
                  </a:cubicBezTo>
                  <a:lnTo>
                    <a:pt x="447" y="1264"/>
                  </a:lnTo>
                  <a:cubicBezTo>
                    <a:pt x="914" y="2670"/>
                    <a:pt x="1706" y="3949"/>
                    <a:pt x="2775" y="4990"/>
                  </a:cubicBezTo>
                  <a:cubicBezTo>
                    <a:pt x="3268" y="5472"/>
                    <a:pt x="3883" y="5920"/>
                    <a:pt x="4566" y="5920"/>
                  </a:cubicBezTo>
                  <a:cubicBezTo>
                    <a:pt x="4592" y="5920"/>
                    <a:pt x="4618" y="5920"/>
                    <a:pt x="4644" y="5918"/>
                  </a:cubicBezTo>
                  <a:cubicBezTo>
                    <a:pt x="4227" y="5073"/>
                    <a:pt x="4108" y="4109"/>
                    <a:pt x="4287" y="3180"/>
                  </a:cubicBezTo>
                  <a:lnTo>
                    <a:pt x="4287" y="3180"/>
                  </a:lnTo>
                  <a:cubicBezTo>
                    <a:pt x="4882" y="3585"/>
                    <a:pt x="5525" y="3942"/>
                    <a:pt x="6204" y="4216"/>
                  </a:cubicBezTo>
                  <a:cubicBezTo>
                    <a:pt x="6673" y="4413"/>
                    <a:pt x="7171" y="4514"/>
                    <a:pt x="7674" y="4514"/>
                  </a:cubicBezTo>
                  <a:cubicBezTo>
                    <a:pt x="7898" y="4514"/>
                    <a:pt x="8123" y="4494"/>
                    <a:pt x="8347" y="4454"/>
                  </a:cubicBezTo>
                  <a:lnTo>
                    <a:pt x="8787" y="608"/>
                  </a:lnTo>
                  <a:cubicBezTo>
                    <a:pt x="8823" y="465"/>
                    <a:pt x="8799" y="310"/>
                    <a:pt x="8752" y="168"/>
                  </a:cubicBezTo>
                  <a:cubicBezTo>
                    <a:pt x="8701" y="83"/>
                    <a:pt x="8615" y="35"/>
                    <a:pt x="8526" y="35"/>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flipH="1">
              <a:off x="7079678" y="1476108"/>
              <a:ext cx="73958" cy="197156"/>
            </a:xfrm>
            <a:custGeom>
              <a:avLst/>
              <a:gdLst/>
              <a:ahLst/>
              <a:cxnLst/>
              <a:rect l="l" t="t" r="r" b="b"/>
              <a:pathLst>
                <a:path w="1930" h="5145" extrusionOk="0">
                  <a:moveTo>
                    <a:pt x="488" y="1"/>
                  </a:moveTo>
                  <a:cubicBezTo>
                    <a:pt x="488" y="2"/>
                    <a:pt x="487" y="5"/>
                    <a:pt x="487" y="10"/>
                  </a:cubicBezTo>
                  <a:lnTo>
                    <a:pt x="487" y="10"/>
                  </a:lnTo>
                  <a:lnTo>
                    <a:pt x="488" y="1"/>
                  </a:lnTo>
                  <a:close/>
                  <a:moveTo>
                    <a:pt x="487" y="10"/>
                  </a:moveTo>
                  <a:lnTo>
                    <a:pt x="0" y="4037"/>
                  </a:lnTo>
                  <a:lnTo>
                    <a:pt x="1929" y="5144"/>
                  </a:lnTo>
                  <a:cubicBezTo>
                    <a:pt x="1929" y="5144"/>
                    <a:pt x="491" y="267"/>
                    <a:pt x="487" y="10"/>
                  </a:cubicBezTo>
                  <a:close/>
                </a:path>
              </a:pathLst>
            </a:custGeom>
            <a:solidFill>
              <a:srgbClr val="1D184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flipH="1">
              <a:off x="7276360" y="754690"/>
              <a:ext cx="320777" cy="602774"/>
            </a:xfrm>
            <a:custGeom>
              <a:avLst/>
              <a:gdLst/>
              <a:ahLst/>
              <a:cxnLst/>
              <a:rect l="l" t="t" r="r" b="b"/>
              <a:pathLst>
                <a:path w="8371" h="15730" extrusionOk="0">
                  <a:moveTo>
                    <a:pt x="4165" y="0"/>
                  </a:moveTo>
                  <a:cubicBezTo>
                    <a:pt x="1916" y="0"/>
                    <a:pt x="59" y="1801"/>
                    <a:pt x="12" y="4062"/>
                  </a:cubicBezTo>
                  <a:cubicBezTo>
                    <a:pt x="0" y="4110"/>
                    <a:pt x="0" y="4145"/>
                    <a:pt x="0" y="4193"/>
                  </a:cubicBezTo>
                  <a:lnTo>
                    <a:pt x="0" y="12230"/>
                  </a:lnTo>
                  <a:cubicBezTo>
                    <a:pt x="12" y="12682"/>
                    <a:pt x="167" y="13134"/>
                    <a:pt x="477" y="13480"/>
                  </a:cubicBezTo>
                  <a:cubicBezTo>
                    <a:pt x="929" y="14027"/>
                    <a:pt x="1477" y="14480"/>
                    <a:pt x="2084" y="14813"/>
                  </a:cubicBezTo>
                  <a:lnTo>
                    <a:pt x="3715" y="15730"/>
                  </a:lnTo>
                  <a:lnTo>
                    <a:pt x="5061" y="14539"/>
                  </a:lnTo>
                  <a:cubicBezTo>
                    <a:pt x="5454" y="14182"/>
                    <a:pt x="5692" y="13682"/>
                    <a:pt x="5704" y="13158"/>
                  </a:cubicBezTo>
                  <a:cubicBezTo>
                    <a:pt x="5727" y="12575"/>
                    <a:pt x="5727" y="11991"/>
                    <a:pt x="5727" y="11991"/>
                  </a:cubicBezTo>
                  <a:cubicBezTo>
                    <a:pt x="5727" y="11991"/>
                    <a:pt x="8001" y="11837"/>
                    <a:pt x="8216" y="9586"/>
                  </a:cubicBezTo>
                  <a:cubicBezTo>
                    <a:pt x="8311" y="8539"/>
                    <a:pt x="8347" y="6372"/>
                    <a:pt x="8359" y="4383"/>
                  </a:cubicBezTo>
                  <a:cubicBezTo>
                    <a:pt x="8371" y="2097"/>
                    <a:pt x="6620" y="180"/>
                    <a:pt x="4334" y="2"/>
                  </a:cubicBezTo>
                  <a:lnTo>
                    <a:pt x="4275" y="2"/>
                  </a:lnTo>
                  <a:cubicBezTo>
                    <a:pt x="4238" y="1"/>
                    <a:pt x="4202" y="0"/>
                    <a:pt x="4165"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flipH="1">
              <a:off x="7378094" y="1171330"/>
              <a:ext cx="109557" cy="64378"/>
            </a:xfrm>
            <a:custGeom>
              <a:avLst/>
              <a:gdLst/>
              <a:ahLst/>
              <a:cxnLst/>
              <a:rect l="l" t="t" r="r" b="b"/>
              <a:pathLst>
                <a:path w="2859" h="1680" extrusionOk="0">
                  <a:moveTo>
                    <a:pt x="1" y="0"/>
                  </a:moveTo>
                  <a:lnTo>
                    <a:pt x="1" y="0"/>
                  </a:lnTo>
                  <a:cubicBezTo>
                    <a:pt x="1" y="0"/>
                    <a:pt x="588" y="1679"/>
                    <a:pt x="2800" y="1679"/>
                  </a:cubicBezTo>
                  <a:cubicBezTo>
                    <a:pt x="2815" y="1679"/>
                    <a:pt x="2831" y="1679"/>
                    <a:pt x="2847" y="1679"/>
                  </a:cubicBezTo>
                  <a:lnTo>
                    <a:pt x="2858" y="1108"/>
                  </a:lnTo>
                  <a:cubicBezTo>
                    <a:pt x="1823" y="1012"/>
                    <a:pt x="834" y="631"/>
                    <a:pt x="1" y="0"/>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7303247" y="965041"/>
              <a:ext cx="24678" cy="23375"/>
            </a:xfrm>
            <a:custGeom>
              <a:avLst/>
              <a:gdLst/>
              <a:ahLst/>
              <a:cxnLst/>
              <a:rect l="l" t="t" r="r" b="b"/>
              <a:pathLst>
                <a:path w="644" h="610" extrusionOk="0">
                  <a:moveTo>
                    <a:pt x="323" y="1"/>
                  </a:moveTo>
                  <a:cubicBezTo>
                    <a:pt x="154" y="1"/>
                    <a:pt x="12" y="128"/>
                    <a:pt x="0" y="299"/>
                  </a:cubicBezTo>
                  <a:cubicBezTo>
                    <a:pt x="0" y="478"/>
                    <a:pt x="143" y="609"/>
                    <a:pt x="310" y="609"/>
                  </a:cubicBezTo>
                  <a:cubicBezTo>
                    <a:pt x="317" y="609"/>
                    <a:pt x="325" y="610"/>
                    <a:pt x="332" y="610"/>
                  </a:cubicBezTo>
                  <a:cubicBezTo>
                    <a:pt x="500" y="610"/>
                    <a:pt x="632" y="482"/>
                    <a:pt x="643" y="311"/>
                  </a:cubicBezTo>
                  <a:cubicBezTo>
                    <a:pt x="643" y="311"/>
                    <a:pt x="643" y="311"/>
                    <a:pt x="643" y="299"/>
                  </a:cubicBezTo>
                  <a:cubicBezTo>
                    <a:pt x="643" y="133"/>
                    <a:pt x="512" y="2"/>
                    <a:pt x="345" y="2"/>
                  </a:cubicBezTo>
                  <a:cubicBezTo>
                    <a:pt x="338" y="1"/>
                    <a:pt x="330" y="1"/>
                    <a:pt x="323"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flipH="1">
              <a:off x="7299147" y="941588"/>
              <a:ext cx="50238" cy="15136"/>
            </a:xfrm>
            <a:custGeom>
              <a:avLst/>
              <a:gdLst/>
              <a:ahLst/>
              <a:cxnLst/>
              <a:rect l="l" t="t" r="r" b="b"/>
              <a:pathLst>
                <a:path w="1311" h="395" extrusionOk="0">
                  <a:moveTo>
                    <a:pt x="610" y="0"/>
                  </a:moveTo>
                  <a:cubicBezTo>
                    <a:pt x="463" y="0"/>
                    <a:pt x="317" y="45"/>
                    <a:pt x="179" y="114"/>
                  </a:cubicBezTo>
                  <a:cubicBezTo>
                    <a:pt x="60" y="185"/>
                    <a:pt x="1" y="233"/>
                    <a:pt x="36" y="280"/>
                  </a:cubicBezTo>
                  <a:cubicBezTo>
                    <a:pt x="41" y="287"/>
                    <a:pt x="50" y="289"/>
                    <a:pt x="63" y="289"/>
                  </a:cubicBezTo>
                  <a:cubicBezTo>
                    <a:pt x="137" y="289"/>
                    <a:pt x="342" y="194"/>
                    <a:pt x="606" y="194"/>
                  </a:cubicBezTo>
                  <a:cubicBezTo>
                    <a:pt x="630" y="194"/>
                    <a:pt x="654" y="195"/>
                    <a:pt x="679" y="197"/>
                  </a:cubicBezTo>
                  <a:cubicBezTo>
                    <a:pt x="988" y="229"/>
                    <a:pt x="1202" y="395"/>
                    <a:pt x="1278" y="395"/>
                  </a:cubicBezTo>
                  <a:cubicBezTo>
                    <a:pt x="1286" y="395"/>
                    <a:pt x="1293" y="392"/>
                    <a:pt x="1298" y="387"/>
                  </a:cubicBezTo>
                  <a:cubicBezTo>
                    <a:pt x="1310" y="376"/>
                    <a:pt x="1286" y="292"/>
                    <a:pt x="1191" y="209"/>
                  </a:cubicBezTo>
                  <a:cubicBezTo>
                    <a:pt x="1048" y="90"/>
                    <a:pt x="882" y="18"/>
                    <a:pt x="703" y="6"/>
                  </a:cubicBezTo>
                  <a:cubicBezTo>
                    <a:pt x="672" y="2"/>
                    <a:pt x="641" y="0"/>
                    <a:pt x="610"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flipH="1">
              <a:off x="7427832" y="958680"/>
              <a:ext cx="24678" cy="23797"/>
            </a:xfrm>
            <a:custGeom>
              <a:avLst/>
              <a:gdLst/>
              <a:ahLst/>
              <a:cxnLst/>
              <a:rect l="l" t="t" r="r" b="b"/>
              <a:pathLst>
                <a:path w="644" h="621" extrusionOk="0">
                  <a:moveTo>
                    <a:pt x="334" y="1"/>
                  </a:moveTo>
                  <a:cubicBezTo>
                    <a:pt x="167" y="1"/>
                    <a:pt x="13" y="132"/>
                    <a:pt x="1" y="299"/>
                  </a:cubicBezTo>
                  <a:cubicBezTo>
                    <a:pt x="1" y="299"/>
                    <a:pt x="1" y="299"/>
                    <a:pt x="1" y="311"/>
                  </a:cubicBezTo>
                  <a:cubicBezTo>
                    <a:pt x="1" y="477"/>
                    <a:pt x="144" y="620"/>
                    <a:pt x="310" y="620"/>
                  </a:cubicBezTo>
                  <a:cubicBezTo>
                    <a:pt x="489" y="620"/>
                    <a:pt x="632" y="489"/>
                    <a:pt x="644" y="322"/>
                  </a:cubicBezTo>
                  <a:cubicBezTo>
                    <a:pt x="644" y="311"/>
                    <a:pt x="644" y="311"/>
                    <a:pt x="644" y="311"/>
                  </a:cubicBezTo>
                  <a:cubicBezTo>
                    <a:pt x="644" y="144"/>
                    <a:pt x="513" y="1"/>
                    <a:pt x="33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flipH="1">
              <a:off x="7428753" y="933042"/>
              <a:ext cx="50659" cy="15366"/>
            </a:xfrm>
            <a:custGeom>
              <a:avLst/>
              <a:gdLst/>
              <a:ahLst/>
              <a:cxnLst/>
              <a:rect l="l" t="t" r="r" b="b"/>
              <a:pathLst>
                <a:path w="1322" h="401" extrusionOk="0">
                  <a:moveTo>
                    <a:pt x="636" y="1"/>
                  </a:moveTo>
                  <a:cubicBezTo>
                    <a:pt x="478" y="1"/>
                    <a:pt x="315" y="39"/>
                    <a:pt x="179" y="122"/>
                  </a:cubicBezTo>
                  <a:cubicBezTo>
                    <a:pt x="60" y="194"/>
                    <a:pt x="0" y="241"/>
                    <a:pt x="36" y="289"/>
                  </a:cubicBezTo>
                  <a:cubicBezTo>
                    <a:pt x="41" y="295"/>
                    <a:pt x="50" y="298"/>
                    <a:pt x="62" y="298"/>
                  </a:cubicBezTo>
                  <a:cubicBezTo>
                    <a:pt x="137" y="298"/>
                    <a:pt x="342" y="203"/>
                    <a:pt x="605" y="203"/>
                  </a:cubicBezTo>
                  <a:cubicBezTo>
                    <a:pt x="629" y="203"/>
                    <a:pt x="654" y="204"/>
                    <a:pt x="679" y="206"/>
                  </a:cubicBezTo>
                  <a:cubicBezTo>
                    <a:pt x="995" y="238"/>
                    <a:pt x="1211" y="401"/>
                    <a:pt x="1282" y="401"/>
                  </a:cubicBezTo>
                  <a:cubicBezTo>
                    <a:pt x="1289" y="401"/>
                    <a:pt x="1294" y="399"/>
                    <a:pt x="1298" y="396"/>
                  </a:cubicBezTo>
                  <a:cubicBezTo>
                    <a:pt x="1322" y="384"/>
                    <a:pt x="1286" y="301"/>
                    <a:pt x="1191" y="206"/>
                  </a:cubicBezTo>
                  <a:cubicBezTo>
                    <a:pt x="1048" y="87"/>
                    <a:pt x="881" y="15"/>
                    <a:pt x="703" y="3"/>
                  </a:cubicBezTo>
                  <a:cubicBezTo>
                    <a:pt x="681" y="2"/>
                    <a:pt x="659" y="1"/>
                    <a:pt x="636"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flipH="1">
              <a:off x="7354829" y="939518"/>
              <a:ext cx="35178" cy="112278"/>
            </a:xfrm>
            <a:custGeom>
              <a:avLst/>
              <a:gdLst/>
              <a:ahLst/>
              <a:cxnLst/>
              <a:rect l="l" t="t" r="r" b="b"/>
              <a:pathLst>
                <a:path w="918" h="2930" extrusionOk="0">
                  <a:moveTo>
                    <a:pt x="85" y="1"/>
                  </a:moveTo>
                  <a:cubicBezTo>
                    <a:pt x="85" y="1"/>
                    <a:pt x="84" y="1"/>
                    <a:pt x="84" y="1"/>
                  </a:cubicBezTo>
                  <a:cubicBezTo>
                    <a:pt x="60" y="13"/>
                    <a:pt x="239" y="811"/>
                    <a:pt x="525" y="1799"/>
                  </a:cubicBezTo>
                  <a:cubicBezTo>
                    <a:pt x="596" y="2049"/>
                    <a:pt x="656" y="2263"/>
                    <a:pt x="727" y="2501"/>
                  </a:cubicBezTo>
                  <a:cubicBezTo>
                    <a:pt x="763" y="2585"/>
                    <a:pt x="775" y="2668"/>
                    <a:pt x="763" y="2763"/>
                  </a:cubicBezTo>
                  <a:cubicBezTo>
                    <a:pt x="739" y="2835"/>
                    <a:pt x="656" y="2835"/>
                    <a:pt x="572" y="2835"/>
                  </a:cubicBezTo>
                  <a:cubicBezTo>
                    <a:pt x="540" y="2833"/>
                    <a:pt x="507" y="2832"/>
                    <a:pt x="474" y="2832"/>
                  </a:cubicBezTo>
                  <a:cubicBezTo>
                    <a:pt x="317" y="2832"/>
                    <a:pt x="159" y="2855"/>
                    <a:pt x="1" y="2894"/>
                  </a:cubicBezTo>
                  <a:cubicBezTo>
                    <a:pt x="191" y="2918"/>
                    <a:pt x="382" y="2930"/>
                    <a:pt x="572" y="2930"/>
                  </a:cubicBezTo>
                  <a:lnTo>
                    <a:pt x="727" y="2930"/>
                  </a:lnTo>
                  <a:cubicBezTo>
                    <a:pt x="787" y="2906"/>
                    <a:pt x="846" y="2870"/>
                    <a:pt x="882" y="2811"/>
                  </a:cubicBezTo>
                  <a:cubicBezTo>
                    <a:pt x="918" y="2692"/>
                    <a:pt x="906" y="2573"/>
                    <a:pt x="858" y="2454"/>
                  </a:cubicBezTo>
                  <a:cubicBezTo>
                    <a:pt x="799" y="2227"/>
                    <a:pt x="739" y="1989"/>
                    <a:pt x="668" y="1763"/>
                  </a:cubicBezTo>
                  <a:cubicBezTo>
                    <a:pt x="384" y="782"/>
                    <a:pt x="112" y="1"/>
                    <a:pt x="8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flipH="1">
              <a:off x="7390430" y="1056287"/>
              <a:ext cx="41999" cy="40696"/>
            </a:xfrm>
            <a:custGeom>
              <a:avLst/>
              <a:gdLst/>
              <a:ahLst/>
              <a:cxnLst/>
              <a:rect l="l" t="t" r="r" b="b"/>
              <a:pathLst>
                <a:path w="1096" h="1062" extrusionOk="0">
                  <a:moveTo>
                    <a:pt x="68" y="1"/>
                  </a:moveTo>
                  <a:cubicBezTo>
                    <a:pt x="43" y="1"/>
                    <a:pt x="1" y="94"/>
                    <a:pt x="1" y="240"/>
                  </a:cubicBezTo>
                  <a:cubicBezTo>
                    <a:pt x="13" y="454"/>
                    <a:pt x="96" y="645"/>
                    <a:pt x="251" y="800"/>
                  </a:cubicBezTo>
                  <a:cubicBezTo>
                    <a:pt x="405" y="954"/>
                    <a:pt x="620" y="1038"/>
                    <a:pt x="834" y="1062"/>
                  </a:cubicBezTo>
                  <a:cubicBezTo>
                    <a:pt x="1001" y="1062"/>
                    <a:pt x="1096" y="1050"/>
                    <a:pt x="1096" y="1002"/>
                  </a:cubicBezTo>
                  <a:cubicBezTo>
                    <a:pt x="1096" y="954"/>
                    <a:pt x="703" y="954"/>
                    <a:pt x="394" y="669"/>
                  </a:cubicBezTo>
                  <a:cubicBezTo>
                    <a:pt x="96" y="371"/>
                    <a:pt x="132" y="2"/>
                    <a:pt x="72" y="2"/>
                  </a:cubicBezTo>
                  <a:cubicBezTo>
                    <a:pt x="71" y="1"/>
                    <a:pt x="69" y="1"/>
                    <a:pt x="6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flipH="1">
              <a:off x="7421434" y="884066"/>
              <a:ext cx="62078" cy="15711"/>
            </a:xfrm>
            <a:custGeom>
              <a:avLst/>
              <a:gdLst/>
              <a:ahLst/>
              <a:cxnLst/>
              <a:rect l="l" t="t" r="r" b="b"/>
              <a:pathLst>
                <a:path w="1620" h="410" extrusionOk="0">
                  <a:moveTo>
                    <a:pt x="842" y="1"/>
                  </a:moveTo>
                  <a:cubicBezTo>
                    <a:pt x="624" y="1"/>
                    <a:pt x="405" y="54"/>
                    <a:pt x="203" y="162"/>
                  </a:cubicBezTo>
                  <a:cubicBezTo>
                    <a:pt x="60" y="245"/>
                    <a:pt x="0" y="329"/>
                    <a:pt x="24" y="364"/>
                  </a:cubicBezTo>
                  <a:cubicBezTo>
                    <a:pt x="41" y="398"/>
                    <a:pt x="94" y="410"/>
                    <a:pt x="173" y="410"/>
                  </a:cubicBezTo>
                  <a:cubicBezTo>
                    <a:pt x="317" y="410"/>
                    <a:pt x="549" y="372"/>
                    <a:pt x="810" y="364"/>
                  </a:cubicBezTo>
                  <a:cubicBezTo>
                    <a:pt x="844" y="363"/>
                    <a:pt x="877" y="363"/>
                    <a:pt x="910" y="363"/>
                  </a:cubicBezTo>
                  <a:cubicBezTo>
                    <a:pt x="1112" y="363"/>
                    <a:pt x="1289" y="379"/>
                    <a:pt x="1415" y="379"/>
                  </a:cubicBezTo>
                  <a:cubicBezTo>
                    <a:pt x="1519" y="379"/>
                    <a:pt x="1588" y="368"/>
                    <a:pt x="1607" y="329"/>
                  </a:cubicBezTo>
                  <a:cubicBezTo>
                    <a:pt x="1619" y="293"/>
                    <a:pt x="1560" y="210"/>
                    <a:pt x="1405" y="126"/>
                  </a:cubicBezTo>
                  <a:cubicBezTo>
                    <a:pt x="1226" y="43"/>
                    <a:pt x="1035" y="1"/>
                    <a:pt x="84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flipH="1">
              <a:off x="7300067" y="902269"/>
              <a:ext cx="46597" cy="16784"/>
            </a:xfrm>
            <a:custGeom>
              <a:avLst/>
              <a:gdLst/>
              <a:ahLst/>
              <a:cxnLst/>
              <a:rect l="l" t="t" r="r" b="b"/>
              <a:pathLst>
                <a:path w="1216" h="438" extrusionOk="0">
                  <a:moveTo>
                    <a:pt x="532" y="1"/>
                  </a:moveTo>
                  <a:cubicBezTo>
                    <a:pt x="403" y="1"/>
                    <a:pt x="274" y="30"/>
                    <a:pt x="156" y="92"/>
                  </a:cubicBezTo>
                  <a:cubicBezTo>
                    <a:pt x="37" y="163"/>
                    <a:pt x="1" y="235"/>
                    <a:pt x="25" y="282"/>
                  </a:cubicBezTo>
                  <a:cubicBezTo>
                    <a:pt x="72" y="354"/>
                    <a:pt x="311" y="330"/>
                    <a:pt x="596" y="354"/>
                  </a:cubicBezTo>
                  <a:cubicBezTo>
                    <a:pt x="812" y="372"/>
                    <a:pt x="995" y="437"/>
                    <a:pt x="1101" y="437"/>
                  </a:cubicBezTo>
                  <a:cubicBezTo>
                    <a:pt x="1136" y="437"/>
                    <a:pt x="1162" y="431"/>
                    <a:pt x="1180" y="413"/>
                  </a:cubicBezTo>
                  <a:cubicBezTo>
                    <a:pt x="1215" y="378"/>
                    <a:pt x="1192" y="294"/>
                    <a:pt x="1084" y="199"/>
                  </a:cubicBezTo>
                  <a:cubicBezTo>
                    <a:pt x="926" y="70"/>
                    <a:pt x="729" y="1"/>
                    <a:pt x="532"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flipH="1">
              <a:off x="7495820" y="771705"/>
              <a:ext cx="118217" cy="222869"/>
            </a:xfrm>
            <a:custGeom>
              <a:avLst/>
              <a:gdLst/>
              <a:ahLst/>
              <a:cxnLst/>
              <a:rect l="l" t="t" r="r" b="b"/>
              <a:pathLst>
                <a:path w="3085" h="5816" extrusionOk="0">
                  <a:moveTo>
                    <a:pt x="1629" y="1"/>
                  </a:moveTo>
                  <a:cubicBezTo>
                    <a:pt x="1348" y="1"/>
                    <a:pt x="1055" y="154"/>
                    <a:pt x="799" y="308"/>
                  </a:cubicBezTo>
                  <a:cubicBezTo>
                    <a:pt x="418" y="534"/>
                    <a:pt x="168" y="939"/>
                    <a:pt x="132" y="1368"/>
                  </a:cubicBezTo>
                  <a:cubicBezTo>
                    <a:pt x="1" y="2987"/>
                    <a:pt x="299" y="3594"/>
                    <a:pt x="299" y="5142"/>
                  </a:cubicBezTo>
                  <a:cubicBezTo>
                    <a:pt x="299" y="5249"/>
                    <a:pt x="310" y="5344"/>
                    <a:pt x="358" y="5440"/>
                  </a:cubicBezTo>
                  <a:cubicBezTo>
                    <a:pt x="514" y="5684"/>
                    <a:pt x="783" y="5816"/>
                    <a:pt x="1059" y="5816"/>
                  </a:cubicBezTo>
                  <a:cubicBezTo>
                    <a:pt x="1119" y="5816"/>
                    <a:pt x="1179" y="5810"/>
                    <a:pt x="1239" y="5797"/>
                  </a:cubicBezTo>
                  <a:cubicBezTo>
                    <a:pt x="1870" y="5654"/>
                    <a:pt x="1846" y="5178"/>
                    <a:pt x="1989" y="4547"/>
                  </a:cubicBezTo>
                  <a:cubicBezTo>
                    <a:pt x="2144" y="3916"/>
                    <a:pt x="2180" y="3261"/>
                    <a:pt x="2323" y="2630"/>
                  </a:cubicBezTo>
                  <a:lnTo>
                    <a:pt x="2323" y="2582"/>
                  </a:lnTo>
                  <a:cubicBezTo>
                    <a:pt x="2418" y="2130"/>
                    <a:pt x="2692" y="1737"/>
                    <a:pt x="3073" y="1487"/>
                  </a:cubicBezTo>
                  <a:lnTo>
                    <a:pt x="3085" y="1487"/>
                  </a:lnTo>
                  <a:lnTo>
                    <a:pt x="3013" y="1356"/>
                  </a:lnTo>
                  <a:cubicBezTo>
                    <a:pt x="2751" y="1034"/>
                    <a:pt x="2335" y="272"/>
                    <a:pt x="1954" y="82"/>
                  </a:cubicBezTo>
                  <a:cubicBezTo>
                    <a:pt x="1849" y="24"/>
                    <a:pt x="1740"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flipH="1">
              <a:off x="7571081" y="951858"/>
              <a:ext cx="63036" cy="90588"/>
            </a:xfrm>
            <a:custGeom>
              <a:avLst/>
              <a:gdLst/>
              <a:ahLst/>
              <a:cxnLst/>
              <a:rect l="l" t="t" r="r" b="b"/>
              <a:pathLst>
                <a:path w="1645" h="2364" extrusionOk="0">
                  <a:moveTo>
                    <a:pt x="1033" y="1"/>
                  </a:moveTo>
                  <a:cubicBezTo>
                    <a:pt x="607" y="1"/>
                    <a:pt x="108" y="194"/>
                    <a:pt x="61" y="1072"/>
                  </a:cubicBezTo>
                  <a:cubicBezTo>
                    <a:pt x="1" y="2177"/>
                    <a:pt x="791" y="2364"/>
                    <a:pt x="1244" y="2364"/>
                  </a:cubicBezTo>
                  <a:cubicBezTo>
                    <a:pt x="1420" y="2364"/>
                    <a:pt x="1546" y="2335"/>
                    <a:pt x="1549" y="2322"/>
                  </a:cubicBezTo>
                  <a:cubicBezTo>
                    <a:pt x="1549" y="2286"/>
                    <a:pt x="1644" y="119"/>
                    <a:pt x="1644" y="119"/>
                  </a:cubicBezTo>
                  <a:cubicBezTo>
                    <a:pt x="1629" y="109"/>
                    <a:pt x="1351" y="1"/>
                    <a:pt x="1033"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flipH="1">
              <a:off x="7591620" y="970559"/>
              <a:ext cx="26517" cy="52077"/>
            </a:xfrm>
            <a:custGeom>
              <a:avLst/>
              <a:gdLst/>
              <a:ahLst/>
              <a:cxnLst/>
              <a:rect l="l" t="t" r="r" b="b"/>
              <a:pathLst>
                <a:path w="692" h="1359" extrusionOk="0">
                  <a:moveTo>
                    <a:pt x="441" y="1"/>
                  </a:moveTo>
                  <a:cubicBezTo>
                    <a:pt x="310" y="24"/>
                    <a:pt x="191" y="108"/>
                    <a:pt x="144" y="239"/>
                  </a:cubicBezTo>
                  <a:cubicBezTo>
                    <a:pt x="72" y="370"/>
                    <a:pt x="36" y="512"/>
                    <a:pt x="36" y="667"/>
                  </a:cubicBezTo>
                  <a:cubicBezTo>
                    <a:pt x="1" y="941"/>
                    <a:pt x="144" y="1215"/>
                    <a:pt x="394" y="1346"/>
                  </a:cubicBezTo>
                  <a:cubicBezTo>
                    <a:pt x="419" y="1354"/>
                    <a:pt x="447" y="1358"/>
                    <a:pt x="476" y="1358"/>
                  </a:cubicBezTo>
                  <a:cubicBezTo>
                    <a:pt x="530" y="1358"/>
                    <a:pt x="586" y="1345"/>
                    <a:pt x="632" y="1322"/>
                  </a:cubicBezTo>
                  <a:cubicBezTo>
                    <a:pt x="691" y="1263"/>
                    <a:pt x="691" y="1239"/>
                    <a:pt x="691" y="1227"/>
                  </a:cubicBezTo>
                  <a:lnTo>
                    <a:pt x="691" y="1227"/>
                  </a:lnTo>
                  <a:cubicBezTo>
                    <a:pt x="691" y="1227"/>
                    <a:pt x="667" y="1251"/>
                    <a:pt x="620" y="1263"/>
                  </a:cubicBezTo>
                  <a:cubicBezTo>
                    <a:pt x="584" y="1280"/>
                    <a:pt x="548" y="1289"/>
                    <a:pt x="514" y="1289"/>
                  </a:cubicBezTo>
                  <a:cubicBezTo>
                    <a:pt x="480" y="1289"/>
                    <a:pt x="447" y="1280"/>
                    <a:pt x="417" y="1263"/>
                  </a:cubicBezTo>
                  <a:cubicBezTo>
                    <a:pt x="215" y="1132"/>
                    <a:pt x="108" y="893"/>
                    <a:pt x="144" y="655"/>
                  </a:cubicBezTo>
                  <a:cubicBezTo>
                    <a:pt x="144" y="524"/>
                    <a:pt x="179" y="393"/>
                    <a:pt x="239" y="274"/>
                  </a:cubicBezTo>
                  <a:cubicBezTo>
                    <a:pt x="263" y="179"/>
                    <a:pt x="346" y="108"/>
                    <a:pt x="441" y="84"/>
                  </a:cubicBezTo>
                  <a:cubicBezTo>
                    <a:pt x="453" y="82"/>
                    <a:pt x="465" y="81"/>
                    <a:pt x="476" y="81"/>
                  </a:cubicBezTo>
                  <a:cubicBezTo>
                    <a:pt x="532" y="81"/>
                    <a:pt x="576" y="106"/>
                    <a:pt x="596" y="155"/>
                  </a:cubicBezTo>
                  <a:cubicBezTo>
                    <a:pt x="620" y="203"/>
                    <a:pt x="596" y="239"/>
                    <a:pt x="608" y="239"/>
                  </a:cubicBezTo>
                  <a:cubicBezTo>
                    <a:pt x="632" y="239"/>
                    <a:pt x="644" y="215"/>
                    <a:pt x="644" y="155"/>
                  </a:cubicBezTo>
                  <a:cubicBezTo>
                    <a:pt x="632" y="108"/>
                    <a:pt x="608" y="72"/>
                    <a:pt x="584" y="48"/>
                  </a:cubicBezTo>
                  <a:cubicBezTo>
                    <a:pt x="548" y="12"/>
                    <a:pt x="489" y="1"/>
                    <a:pt x="441" y="1"/>
                  </a:cubicBezTo>
                  <a:close/>
                </a:path>
              </a:pathLst>
            </a:custGeom>
            <a:solidFill>
              <a:srgbClr val="EB9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flipH="1">
              <a:off x="7200638" y="720353"/>
              <a:ext cx="354537" cy="177613"/>
            </a:xfrm>
            <a:custGeom>
              <a:avLst/>
              <a:gdLst/>
              <a:ahLst/>
              <a:cxnLst/>
              <a:rect l="l" t="t" r="r" b="b"/>
              <a:pathLst>
                <a:path w="9252" h="4635" extrusionOk="0">
                  <a:moveTo>
                    <a:pt x="2270" y="0"/>
                  </a:moveTo>
                  <a:cubicBezTo>
                    <a:pt x="2141" y="0"/>
                    <a:pt x="2015" y="13"/>
                    <a:pt x="1894" y="41"/>
                  </a:cubicBezTo>
                  <a:cubicBezTo>
                    <a:pt x="1108" y="207"/>
                    <a:pt x="1" y="1005"/>
                    <a:pt x="334" y="1648"/>
                  </a:cubicBezTo>
                  <a:lnTo>
                    <a:pt x="334" y="1660"/>
                  </a:lnTo>
                  <a:cubicBezTo>
                    <a:pt x="251" y="1934"/>
                    <a:pt x="215" y="2231"/>
                    <a:pt x="227" y="2529"/>
                  </a:cubicBezTo>
                  <a:cubicBezTo>
                    <a:pt x="251" y="2827"/>
                    <a:pt x="406" y="3089"/>
                    <a:pt x="656" y="3255"/>
                  </a:cubicBezTo>
                  <a:cubicBezTo>
                    <a:pt x="685" y="3272"/>
                    <a:pt x="717" y="3279"/>
                    <a:pt x="750" y="3279"/>
                  </a:cubicBezTo>
                  <a:cubicBezTo>
                    <a:pt x="1006" y="3279"/>
                    <a:pt x="1356" y="2836"/>
                    <a:pt x="1799" y="2720"/>
                  </a:cubicBezTo>
                  <a:cubicBezTo>
                    <a:pt x="1894" y="2694"/>
                    <a:pt x="1997" y="2683"/>
                    <a:pt x="2105" y="2683"/>
                  </a:cubicBezTo>
                  <a:cubicBezTo>
                    <a:pt x="2769" y="2683"/>
                    <a:pt x="3637" y="3105"/>
                    <a:pt x="4180" y="3351"/>
                  </a:cubicBezTo>
                  <a:cubicBezTo>
                    <a:pt x="4811" y="3648"/>
                    <a:pt x="5394" y="4041"/>
                    <a:pt x="6049" y="4327"/>
                  </a:cubicBezTo>
                  <a:cubicBezTo>
                    <a:pt x="6471" y="4506"/>
                    <a:pt x="6933" y="4635"/>
                    <a:pt x="7386" y="4635"/>
                  </a:cubicBezTo>
                  <a:cubicBezTo>
                    <a:pt x="7624" y="4635"/>
                    <a:pt x="7860" y="4599"/>
                    <a:pt x="8085" y="4517"/>
                  </a:cubicBezTo>
                  <a:cubicBezTo>
                    <a:pt x="8359" y="4458"/>
                    <a:pt x="8573" y="4255"/>
                    <a:pt x="8657" y="3982"/>
                  </a:cubicBezTo>
                  <a:cubicBezTo>
                    <a:pt x="8690" y="3835"/>
                    <a:pt x="8604" y="3674"/>
                    <a:pt x="8483" y="3587"/>
                  </a:cubicBezTo>
                  <a:lnTo>
                    <a:pt x="8483" y="3587"/>
                  </a:lnTo>
                  <a:cubicBezTo>
                    <a:pt x="8557" y="3578"/>
                    <a:pt x="8630" y="3559"/>
                    <a:pt x="8704" y="3529"/>
                  </a:cubicBezTo>
                  <a:cubicBezTo>
                    <a:pt x="9085" y="3362"/>
                    <a:pt x="9252" y="2910"/>
                    <a:pt x="9085" y="2529"/>
                  </a:cubicBezTo>
                  <a:cubicBezTo>
                    <a:pt x="8954" y="2248"/>
                    <a:pt x="8679" y="2084"/>
                    <a:pt x="8391" y="2084"/>
                  </a:cubicBezTo>
                  <a:cubicBezTo>
                    <a:pt x="8339" y="2084"/>
                    <a:pt x="8286" y="2089"/>
                    <a:pt x="8233" y="2100"/>
                  </a:cubicBezTo>
                  <a:lnTo>
                    <a:pt x="8233" y="2100"/>
                  </a:lnTo>
                  <a:cubicBezTo>
                    <a:pt x="8501" y="1983"/>
                    <a:pt x="8638" y="1685"/>
                    <a:pt x="8550" y="1398"/>
                  </a:cubicBezTo>
                  <a:cubicBezTo>
                    <a:pt x="8419" y="1076"/>
                    <a:pt x="8121" y="850"/>
                    <a:pt x="7776" y="815"/>
                  </a:cubicBezTo>
                  <a:cubicBezTo>
                    <a:pt x="7692" y="806"/>
                    <a:pt x="7608" y="801"/>
                    <a:pt x="7524" y="801"/>
                  </a:cubicBezTo>
                  <a:cubicBezTo>
                    <a:pt x="7271" y="801"/>
                    <a:pt x="7017" y="841"/>
                    <a:pt x="6775" y="922"/>
                  </a:cubicBezTo>
                  <a:cubicBezTo>
                    <a:pt x="6454" y="1029"/>
                    <a:pt x="6121" y="1088"/>
                    <a:pt x="5787" y="1088"/>
                  </a:cubicBezTo>
                  <a:cubicBezTo>
                    <a:pt x="5287" y="1088"/>
                    <a:pt x="4835" y="815"/>
                    <a:pt x="4370" y="624"/>
                  </a:cubicBezTo>
                  <a:cubicBezTo>
                    <a:pt x="3748" y="363"/>
                    <a:pt x="2964"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7238037" y="736525"/>
              <a:ext cx="291577" cy="100475"/>
            </a:xfrm>
            <a:custGeom>
              <a:avLst/>
              <a:gdLst/>
              <a:ahLst/>
              <a:cxnLst/>
              <a:rect l="l" t="t" r="r" b="b"/>
              <a:pathLst>
                <a:path w="7609" h="2622" extrusionOk="0">
                  <a:moveTo>
                    <a:pt x="1590" y="1"/>
                  </a:moveTo>
                  <a:cubicBezTo>
                    <a:pt x="1169" y="1"/>
                    <a:pt x="755" y="149"/>
                    <a:pt x="429" y="428"/>
                  </a:cubicBezTo>
                  <a:cubicBezTo>
                    <a:pt x="155" y="666"/>
                    <a:pt x="1" y="1024"/>
                    <a:pt x="1" y="1381"/>
                  </a:cubicBezTo>
                  <a:cubicBezTo>
                    <a:pt x="1" y="1488"/>
                    <a:pt x="12" y="1583"/>
                    <a:pt x="48" y="1666"/>
                  </a:cubicBezTo>
                  <a:cubicBezTo>
                    <a:pt x="48" y="1702"/>
                    <a:pt x="60" y="1738"/>
                    <a:pt x="84" y="1762"/>
                  </a:cubicBezTo>
                  <a:cubicBezTo>
                    <a:pt x="60" y="1643"/>
                    <a:pt x="60" y="1512"/>
                    <a:pt x="60" y="1393"/>
                  </a:cubicBezTo>
                  <a:cubicBezTo>
                    <a:pt x="84" y="1047"/>
                    <a:pt x="239" y="726"/>
                    <a:pt x="501" y="500"/>
                  </a:cubicBezTo>
                  <a:cubicBezTo>
                    <a:pt x="797" y="267"/>
                    <a:pt x="1167" y="135"/>
                    <a:pt x="1545" y="135"/>
                  </a:cubicBezTo>
                  <a:cubicBezTo>
                    <a:pt x="1669" y="135"/>
                    <a:pt x="1794" y="149"/>
                    <a:pt x="1917" y="178"/>
                  </a:cubicBezTo>
                  <a:cubicBezTo>
                    <a:pt x="2525" y="321"/>
                    <a:pt x="3072" y="643"/>
                    <a:pt x="3489" y="1107"/>
                  </a:cubicBezTo>
                  <a:cubicBezTo>
                    <a:pt x="3953" y="1571"/>
                    <a:pt x="4370" y="2095"/>
                    <a:pt x="4906" y="2381"/>
                  </a:cubicBezTo>
                  <a:cubicBezTo>
                    <a:pt x="5217" y="2543"/>
                    <a:pt x="5554" y="2622"/>
                    <a:pt x="5888" y="2622"/>
                  </a:cubicBezTo>
                  <a:cubicBezTo>
                    <a:pt x="6434" y="2622"/>
                    <a:pt x="6971" y="2411"/>
                    <a:pt x="7371" y="2012"/>
                  </a:cubicBezTo>
                  <a:cubicBezTo>
                    <a:pt x="7442" y="1940"/>
                    <a:pt x="7502" y="1857"/>
                    <a:pt x="7561" y="1774"/>
                  </a:cubicBezTo>
                  <a:cubicBezTo>
                    <a:pt x="7597" y="1738"/>
                    <a:pt x="7609" y="1702"/>
                    <a:pt x="7609" y="1702"/>
                  </a:cubicBezTo>
                  <a:lnTo>
                    <a:pt x="7609" y="1702"/>
                  </a:lnTo>
                  <a:cubicBezTo>
                    <a:pt x="7597" y="1702"/>
                    <a:pt x="7525" y="1809"/>
                    <a:pt x="7335" y="1976"/>
                  </a:cubicBezTo>
                  <a:cubicBezTo>
                    <a:pt x="7085" y="2202"/>
                    <a:pt x="6775" y="2369"/>
                    <a:pt x="6442" y="2452"/>
                  </a:cubicBezTo>
                  <a:cubicBezTo>
                    <a:pt x="6274" y="2497"/>
                    <a:pt x="6102" y="2520"/>
                    <a:pt x="5931" y="2520"/>
                  </a:cubicBezTo>
                  <a:cubicBezTo>
                    <a:pt x="5603" y="2520"/>
                    <a:pt x="5278" y="2438"/>
                    <a:pt x="4989" y="2274"/>
                  </a:cubicBezTo>
                  <a:cubicBezTo>
                    <a:pt x="4489" y="2000"/>
                    <a:pt x="4073" y="1488"/>
                    <a:pt x="3596" y="1000"/>
                  </a:cubicBezTo>
                  <a:cubicBezTo>
                    <a:pt x="3156" y="523"/>
                    <a:pt x="2584" y="178"/>
                    <a:pt x="1941" y="35"/>
                  </a:cubicBezTo>
                  <a:cubicBezTo>
                    <a:pt x="1825" y="12"/>
                    <a:pt x="1707" y="1"/>
                    <a:pt x="1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7530039" y="801520"/>
              <a:ext cx="67098" cy="150828"/>
            </a:xfrm>
            <a:custGeom>
              <a:avLst/>
              <a:gdLst/>
              <a:ahLst/>
              <a:cxnLst/>
              <a:rect l="l" t="t" r="r" b="b"/>
              <a:pathLst>
                <a:path w="1751" h="3936" extrusionOk="0">
                  <a:moveTo>
                    <a:pt x="1238" y="1"/>
                  </a:moveTo>
                  <a:cubicBezTo>
                    <a:pt x="1160" y="1"/>
                    <a:pt x="1080" y="10"/>
                    <a:pt x="1001" y="30"/>
                  </a:cubicBezTo>
                  <a:cubicBezTo>
                    <a:pt x="715" y="101"/>
                    <a:pt x="477" y="268"/>
                    <a:pt x="298" y="506"/>
                  </a:cubicBezTo>
                  <a:cubicBezTo>
                    <a:pt x="108" y="792"/>
                    <a:pt x="0" y="1137"/>
                    <a:pt x="12" y="1483"/>
                  </a:cubicBezTo>
                  <a:cubicBezTo>
                    <a:pt x="24" y="1828"/>
                    <a:pt x="108" y="2161"/>
                    <a:pt x="239" y="2471"/>
                  </a:cubicBezTo>
                  <a:cubicBezTo>
                    <a:pt x="334" y="2721"/>
                    <a:pt x="405" y="2983"/>
                    <a:pt x="453" y="3245"/>
                  </a:cubicBezTo>
                  <a:cubicBezTo>
                    <a:pt x="465" y="3483"/>
                    <a:pt x="417" y="3733"/>
                    <a:pt x="286" y="3935"/>
                  </a:cubicBezTo>
                  <a:cubicBezTo>
                    <a:pt x="286" y="3935"/>
                    <a:pt x="358" y="3900"/>
                    <a:pt x="429" y="3792"/>
                  </a:cubicBezTo>
                  <a:cubicBezTo>
                    <a:pt x="524" y="3614"/>
                    <a:pt x="560" y="3423"/>
                    <a:pt x="548" y="3233"/>
                  </a:cubicBezTo>
                  <a:cubicBezTo>
                    <a:pt x="548" y="2745"/>
                    <a:pt x="167" y="2173"/>
                    <a:pt x="167" y="1483"/>
                  </a:cubicBezTo>
                  <a:cubicBezTo>
                    <a:pt x="155" y="1173"/>
                    <a:pt x="239" y="852"/>
                    <a:pt x="417" y="590"/>
                  </a:cubicBezTo>
                  <a:cubicBezTo>
                    <a:pt x="560" y="375"/>
                    <a:pt x="774" y="221"/>
                    <a:pt x="1024" y="137"/>
                  </a:cubicBezTo>
                  <a:cubicBezTo>
                    <a:pt x="1125" y="108"/>
                    <a:pt x="1231" y="93"/>
                    <a:pt x="1338" y="93"/>
                  </a:cubicBezTo>
                  <a:cubicBezTo>
                    <a:pt x="1407" y="93"/>
                    <a:pt x="1478" y="99"/>
                    <a:pt x="1548" y="113"/>
                  </a:cubicBezTo>
                  <a:cubicBezTo>
                    <a:pt x="1651" y="134"/>
                    <a:pt x="1709" y="163"/>
                    <a:pt x="1731" y="163"/>
                  </a:cubicBezTo>
                  <a:cubicBezTo>
                    <a:pt x="1735" y="163"/>
                    <a:pt x="1737" y="163"/>
                    <a:pt x="1739" y="161"/>
                  </a:cubicBezTo>
                  <a:cubicBezTo>
                    <a:pt x="1751" y="149"/>
                    <a:pt x="1691" y="101"/>
                    <a:pt x="1560" y="54"/>
                  </a:cubicBezTo>
                  <a:cubicBezTo>
                    <a:pt x="1456" y="19"/>
                    <a:pt x="1348" y="1"/>
                    <a:pt x="1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6053203" y="2654213"/>
              <a:ext cx="2581503" cy="816752"/>
            </a:xfrm>
            <a:custGeom>
              <a:avLst/>
              <a:gdLst/>
              <a:ahLst/>
              <a:cxnLst/>
              <a:rect l="l" t="t" r="r" b="b"/>
              <a:pathLst>
                <a:path w="67367" h="21314" extrusionOk="0">
                  <a:moveTo>
                    <a:pt x="32326" y="0"/>
                  </a:moveTo>
                  <a:cubicBezTo>
                    <a:pt x="31433" y="12"/>
                    <a:pt x="30112" y="36"/>
                    <a:pt x="28421" y="108"/>
                  </a:cubicBezTo>
                  <a:cubicBezTo>
                    <a:pt x="26718" y="191"/>
                    <a:pt x="24647" y="334"/>
                    <a:pt x="22253" y="608"/>
                  </a:cubicBezTo>
                  <a:cubicBezTo>
                    <a:pt x="21051" y="739"/>
                    <a:pt x="19777" y="917"/>
                    <a:pt x="18420" y="1132"/>
                  </a:cubicBezTo>
                  <a:cubicBezTo>
                    <a:pt x="17074" y="1334"/>
                    <a:pt x="15645" y="1608"/>
                    <a:pt x="14169" y="1941"/>
                  </a:cubicBezTo>
                  <a:cubicBezTo>
                    <a:pt x="12681" y="2275"/>
                    <a:pt x="11145" y="2679"/>
                    <a:pt x="9561" y="3191"/>
                  </a:cubicBezTo>
                  <a:cubicBezTo>
                    <a:pt x="7918" y="3703"/>
                    <a:pt x="6323" y="4358"/>
                    <a:pt x="4787" y="5156"/>
                  </a:cubicBezTo>
                  <a:cubicBezTo>
                    <a:pt x="3977" y="5573"/>
                    <a:pt x="3215" y="6061"/>
                    <a:pt x="2489" y="6620"/>
                  </a:cubicBezTo>
                  <a:cubicBezTo>
                    <a:pt x="1727" y="7180"/>
                    <a:pt x="1084" y="7882"/>
                    <a:pt x="584" y="8692"/>
                  </a:cubicBezTo>
                  <a:cubicBezTo>
                    <a:pt x="536" y="8799"/>
                    <a:pt x="465" y="8894"/>
                    <a:pt x="417" y="9002"/>
                  </a:cubicBezTo>
                  <a:lnTo>
                    <a:pt x="274" y="9347"/>
                  </a:lnTo>
                  <a:lnTo>
                    <a:pt x="215" y="9514"/>
                  </a:lnTo>
                  <a:cubicBezTo>
                    <a:pt x="191" y="9573"/>
                    <a:pt x="179" y="9633"/>
                    <a:pt x="167" y="9692"/>
                  </a:cubicBezTo>
                  <a:lnTo>
                    <a:pt x="84" y="10049"/>
                  </a:lnTo>
                  <a:cubicBezTo>
                    <a:pt x="1" y="10537"/>
                    <a:pt x="24" y="11038"/>
                    <a:pt x="144" y="11514"/>
                  </a:cubicBezTo>
                  <a:cubicBezTo>
                    <a:pt x="382" y="12478"/>
                    <a:pt x="1025" y="13312"/>
                    <a:pt x="1739" y="14002"/>
                  </a:cubicBezTo>
                  <a:cubicBezTo>
                    <a:pt x="3215" y="15395"/>
                    <a:pt x="5085" y="16348"/>
                    <a:pt x="7025" y="17157"/>
                  </a:cubicBezTo>
                  <a:cubicBezTo>
                    <a:pt x="9014" y="17955"/>
                    <a:pt x="11073" y="18610"/>
                    <a:pt x="13157" y="19098"/>
                  </a:cubicBezTo>
                  <a:cubicBezTo>
                    <a:pt x="17550" y="20134"/>
                    <a:pt x="22027" y="20789"/>
                    <a:pt x="26528" y="21074"/>
                  </a:cubicBezTo>
                  <a:cubicBezTo>
                    <a:pt x="28918" y="21233"/>
                    <a:pt x="31313" y="21313"/>
                    <a:pt x="33708" y="21313"/>
                  </a:cubicBezTo>
                  <a:cubicBezTo>
                    <a:pt x="35822" y="21313"/>
                    <a:pt x="37938" y="21250"/>
                    <a:pt x="40053" y="21122"/>
                  </a:cubicBezTo>
                  <a:cubicBezTo>
                    <a:pt x="44244" y="20884"/>
                    <a:pt x="48423" y="20348"/>
                    <a:pt x="52531" y="19491"/>
                  </a:cubicBezTo>
                  <a:cubicBezTo>
                    <a:pt x="54448" y="19086"/>
                    <a:pt x="56341" y="18574"/>
                    <a:pt x="58198" y="17955"/>
                  </a:cubicBezTo>
                  <a:cubicBezTo>
                    <a:pt x="59961" y="17384"/>
                    <a:pt x="61651" y="16645"/>
                    <a:pt x="63270" y="15741"/>
                  </a:cubicBezTo>
                  <a:cubicBezTo>
                    <a:pt x="64032" y="15300"/>
                    <a:pt x="64747" y="14788"/>
                    <a:pt x="65414" y="14205"/>
                  </a:cubicBezTo>
                  <a:cubicBezTo>
                    <a:pt x="66068" y="13657"/>
                    <a:pt x="66604" y="12978"/>
                    <a:pt x="66973" y="12216"/>
                  </a:cubicBezTo>
                  <a:lnTo>
                    <a:pt x="67092" y="11919"/>
                  </a:lnTo>
                  <a:cubicBezTo>
                    <a:pt x="67140" y="11823"/>
                    <a:pt x="67176" y="11728"/>
                    <a:pt x="67200" y="11621"/>
                  </a:cubicBezTo>
                  <a:lnTo>
                    <a:pt x="67271" y="11323"/>
                  </a:lnTo>
                  <a:cubicBezTo>
                    <a:pt x="67283" y="11276"/>
                    <a:pt x="67307" y="11228"/>
                    <a:pt x="67307" y="11169"/>
                  </a:cubicBezTo>
                  <a:lnTo>
                    <a:pt x="67319" y="11014"/>
                  </a:lnTo>
                  <a:cubicBezTo>
                    <a:pt x="67366" y="10609"/>
                    <a:pt x="67330" y="10204"/>
                    <a:pt x="67223" y="9811"/>
                  </a:cubicBezTo>
                  <a:cubicBezTo>
                    <a:pt x="67104" y="9430"/>
                    <a:pt x="66926" y="9061"/>
                    <a:pt x="66711" y="8740"/>
                  </a:cubicBezTo>
                  <a:cubicBezTo>
                    <a:pt x="66497" y="8418"/>
                    <a:pt x="66247" y="8109"/>
                    <a:pt x="65973" y="7835"/>
                  </a:cubicBezTo>
                  <a:cubicBezTo>
                    <a:pt x="65449" y="7311"/>
                    <a:pt x="64878" y="6835"/>
                    <a:pt x="64259" y="6430"/>
                  </a:cubicBezTo>
                  <a:cubicBezTo>
                    <a:pt x="63675" y="6025"/>
                    <a:pt x="63068" y="5668"/>
                    <a:pt x="62437" y="5346"/>
                  </a:cubicBezTo>
                  <a:cubicBezTo>
                    <a:pt x="61294" y="4751"/>
                    <a:pt x="60115" y="4227"/>
                    <a:pt x="58913" y="3787"/>
                  </a:cubicBezTo>
                  <a:cubicBezTo>
                    <a:pt x="56972" y="3072"/>
                    <a:pt x="54996" y="2465"/>
                    <a:pt x="52995" y="1977"/>
                  </a:cubicBezTo>
                  <a:cubicBezTo>
                    <a:pt x="51340" y="1572"/>
                    <a:pt x="50043" y="1334"/>
                    <a:pt x="49162" y="1167"/>
                  </a:cubicBezTo>
                  <a:cubicBezTo>
                    <a:pt x="48293" y="1001"/>
                    <a:pt x="47816" y="929"/>
                    <a:pt x="47816" y="929"/>
                  </a:cubicBezTo>
                  <a:lnTo>
                    <a:pt x="47816" y="929"/>
                  </a:lnTo>
                  <a:lnTo>
                    <a:pt x="48161" y="1001"/>
                  </a:lnTo>
                  <a:cubicBezTo>
                    <a:pt x="48388" y="1036"/>
                    <a:pt x="48721" y="1096"/>
                    <a:pt x="49162" y="1179"/>
                  </a:cubicBezTo>
                  <a:cubicBezTo>
                    <a:pt x="50043" y="1346"/>
                    <a:pt x="51328" y="1608"/>
                    <a:pt x="52983" y="2025"/>
                  </a:cubicBezTo>
                  <a:cubicBezTo>
                    <a:pt x="54984" y="2513"/>
                    <a:pt x="56948" y="3120"/>
                    <a:pt x="58889" y="3846"/>
                  </a:cubicBezTo>
                  <a:cubicBezTo>
                    <a:pt x="60091" y="4287"/>
                    <a:pt x="61270" y="4811"/>
                    <a:pt x="62401" y="5418"/>
                  </a:cubicBezTo>
                  <a:cubicBezTo>
                    <a:pt x="63032" y="5739"/>
                    <a:pt x="63628" y="6096"/>
                    <a:pt x="64211" y="6489"/>
                  </a:cubicBezTo>
                  <a:cubicBezTo>
                    <a:pt x="64830" y="6894"/>
                    <a:pt x="65402" y="7359"/>
                    <a:pt x="65914" y="7882"/>
                  </a:cubicBezTo>
                  <a:cubicBezTo>
                    <a:pt x="66187" y="8156"/>
                    <a:pt x="66426" y="8454"/>
                    <a:pt x="66640" y="8775"/>
                  </a:cubicBezTo>
                  <a:cubicBezTo>
                    <a:pt x="66854" y="9097"/>
                    <a:pt x="67021" y="9454"/>
                    <a:pt x="67128" y="9823"/>
                  </a:cubicBezTo>
                  <a:cubicBezTo>
                    <a:pt x="67235" y="10204"/>
                    <a:pt x="67271" y="10597"/>
                    <a:pt x="67223" y="10990"/>
                  </a:cubicBezTo>
                  <a:lnTo>
                    <a:pt x="67223" y="11133"/>
                  </a:lnTo>
                  <a:cubicBezTo>
                    <a:pt x="67211" y="11192"/>
                    <a:pt x="67200" y="11240"/>
                    <a:pt x="67188" y="11288"/>
                  </a:cubicBezTo>
                  <a:lnTo>
                    <a:pt x="67116" y="11573"/>
                  </a:lnTo>
                  <a:cubicBezTo>
                    <a:pt x="67092" y="11680"/>
                    <a:pt x="67057" y="11776"/>
                    <a:pt x="67021" y="11871"/>
                  </a:cubicBezTo>
                  <a:lnTo>
                    <a:pt x="66902" y="12145"/>
                  </a:lnTo>
                  <a:cubicBezTo>
                    <a:pt x="66521" y="12907"/>
                    <a:pt x="65997" y="13574"/>
                    <a:pt x="65354" y="14121"/>
                  </a:cubicBezTo>
                  <a:cubicBezTo>
                    <a:pt x="64699" y="14681"/>
                    <a:pt x="63985" y="15193"/>
                    <a:pt x="63223" y="15633"/>
                  </a:cubicBezTo>
                  <a:cubicBezTo>
                    <a:pt x="61615" y="16526"/>
                    <a:pt x="59925" y="17265"/>
                    <a:pt x="58175" y="17836"/>
                  </a:cubicBezTo>
                  <a:cubicBezTo>
                    <a:pt x="56317" y="18443"/>
                    <a:pt x="54424" y="18955"/>
                    <a:pt x="52519" y="19360"/>
                  </a:cubicBezTo>
                  <a:cubicBezTo>
                    <a:pt x="48411" y="20205"/>
                    <a:pt x="44244" y="20753"/>
                    <a:pt x="40053" y="20991"/>
                  </a:cubicBezTo>
                  <a:cubicBezTo>
                    <a:pt x="37944" y="21114"/>
                    <a:pt x="35832" y="21177"/>
                    <a:pt x="33719" y="21177"/>
                  </a:cubicBezTo>
                  <a:cubicBezTo>
                    <a:pt x="31325" y="21177"/>
                    <a:pt x="28931" y="21096"/>
                    <a:pt x="26540" y="20932"/>
                  </a:cubicBezTo>
                  <a:cubicBezTo>
                    <a:pt x="22051" y="20658"/>
                    <a:pt x="17586" y="20003"/>
                    <a:pt x="13193" y="18967"/>
                  </a:cubicBezTo>
                  <a:cubicBezTo>
                    <a:pt x="11109" y="18479"/>
                    <a:pt x="9061" y="17836"/>
                    <a:pt x="7073" y="17038"/>
                  </a:cubicBezTo>
                  <a:cubicBezTo>
                    <a:pt x="5144" y="16241"/>
                    <a:pt x="3287" y="15288"/>
                    <a:pt x="1834" y="13907"/>
                  </a:cubicBezTo>
                  <a:cubicBezTo>
                    <a:pt x="1108" y="13228"/>
                    <a:pt x="501" y="12419"/>
                    <a:pt x="263" y="11466"/>
                  </a:cubicBezTo>
                  <a:cubicBezTo>
                    <a:pt x="144" y="11002"/>
                    <a:pt x="120" y="10526"/>
                    <a:pt x="191" y="10049"/>
                  </a:cubicBezTo>
                  <a:lnTo>
                    <a:pt x="274" y="9704"/>
                  </a:lnTo>
                  <a:cubicBezTo>
                    <a:pt x="286" y="9645"/>
                    <a:pt x="298" y="9585"/>
                    <a:pt x="322" y="9525"/>
                  </a:cubicBezTo>
                  <a:lnTo>
                    <a:pt x="382" y="9371"/>
                  </a:lnTo>
                  <a:lnTo>
                    <a:pt x="513" y="9037"/>
                  </a:lnTo>
                  <a:cubicBezTo>
                    <a:pt x="572" y="8930"/>
                    <a:pt x="632" y="8835"/>
                    <a:pt x="691" y="8728"/>
                  </a:cubicBezTo>
                  <a:cubicBezTo>
                    <a:pt x="1179" y="7942"/>
                    <a:pt x="1810" y="7239"/>
                    <a:pt x="2549" y="6692"/>
                  </a:cubicBezTo>
                  <a:cubicBezTo>
                    <a:pt x="3263" y="6132"/>
                    <a:pt x="4037" y="5644"/>
                    <a:pt x="4835" y="5227"/>
                  </a:cubicBezTo>
                  <a:cubicBezTo>
                    <a:pt x="6359" y="4441"/>
                    <a:pt x="7954" y="3787"/>
                    <a:pt x="9597" y="3263"/>
                  </a:cubicBezTo>
                  <a:cubicBezTo>
                    <a:pt x="11157" y="2751"/>
                    <a:pt x="12705" y="2346"/>
                    <a:pt x="14193" y="2013"/>
                  </a:cubicBezTo>
                  <a:cubicBezTo>
                    <a:pt x="15669" y="1667"/>
                    <a:pt x="17086" y="1417"/>
                    <a:pt x="18432" y="1191"/>
                  </a:cubicBezTo>
                  <a:cubicBezTo>
                    <a:pt x="19789" y="965"/>
                    <a:pt x="21063" y="798"/>
                    <a:pt x="22253" y="655"/>
                  </a:cubicBezTo>
                  <a:cubicBezTo>
                    <a:pt x="24658" y="381"/>
                    <a:pt x="26730" y="227"/>
                    <a:pt x="28421" y="143"/>
                  </a:cubicBezTo>
                  <a:cubicBezTo>
                    <a:pt x="30112" y="60"/>
                    <a:pt x="31433" y="24"/>
                    <a:pt x="32326" y="12"/>
                  </a:cubicBezTo>
                  <a:lnTo>
                    <a:pt x="33338"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5790875" y="1913672"/>
              <a:ext cx="3040041" cy="960797"/>
            </a:xfrm>
            <a:custGeom>
              <a:avLst/>
              <a:gdLst/>
              <a:ahLst/>
              <a:cxnLst/>
              <a:rect l="l" t="t" r="r" b="b"/>
              <a:pathLst>
                <a:path w="79333" h="25073" extrusionOk="0">
                  <a:moveTo>
                    <a:pt x="39708" y="1"/>
                  </a:moveTo>
                  <a:lnTo>
                    <a:pt x="40101" y="13"/>
                  </a:lnTo>
                  <a:lnTo>
                    <a:pt x="41268" y="36"/>
                  </a:lnTo>
                  <a:cubicBezTo>
                    <a:pt x="42304" y="72"/>
                    <a:pt x="43816" y="72"/>
                    <a:pt x="45780" y="167"/>
                  </a:cubicBezTo>
                  <a:cubicBezTo>
                    <a:pt x="51305" y="429"/>
                    <a:pt x="56806" y="1120"/>
                    <a:pt x="62223" y="2263"/>
                  </a:cubicBezTo>
                  <a:cubicBezTo>
                    <a:pt x="63926" y="2644"/>
                    <a:pt x="65712" y="3096"/>
                    <a:pt x="67533" y="3668"/>
                  </a:cubicBezTo>
                  <a:cubicBezTo>
                    <a:pt x="69426" y="4239"/>
                    <a:pt x="71284" y="4966"/>
                    <a:pt x="73070" y="5835"/>
                  </a:cubicBezTo>
                  <a:cubicBezTo>
                    <a:pt x="74010" y="6299"/>
                    <a:pt x="74915" y="6823"/>
                    <a:pt x="75772" y="7418"/>
                  </a:cubicBezTo>
                  <a:cubicBezTo>
                    <a:pt x="76665" y="8025"/>
                    <a:pt x="77463" y="8764"/>
                    <a:pt x="78130" y="9597"/>
                  </a:cubicBezTo>
                  <a:cubicBezTo>
                    <a:pt x="78463" y="10038"/>
                    <a:pt x="78737" y="10514"/>
                    <a:pt x="78939" y="11026"/>
                  </a:cubicBezTo>
                  <a:cubicBezTo>
                    <a:pt x="78987" y="11157"/>
                    <a:pt x="79035" y="11288"/>
                    <a:pt x="79070" y="11419"/>
                  </a:cubicBezTo>
                  <a:lnTo>
                    <a:pt x="79154" y="11824"/>
                  </a:lnTo>
                  <a:cubicBezTo>
                    <a:pt x="79178" y="11955"/>
                    <a:pt x="79201" y="12097"/>
                    <a:pt x="79201" y="12240"/>
                  </a:cubicBezTo>
                  <a:cubicBezTo>
                    <a:pt x="79213" y="12371"/>
                    <a:pt x="79225" y="12514"/>
                    <a:pt x="79213" y="12657"/>
                  </a:cubicBezTo>
                  <a:cubicBezTo>
                    <a:pt x="79178" y="13776"/>
                    <a:pt x="78642" y="14836"/>
                    <a:pt x="77892" y="15705"/>
                  </a:cubicBezTo>
                  <a:cubicBezTo>
                    <a:pt x="77118" y="16586"/>
                    <a:pt x="76225" y="17336"/>
                    <a:pt x="75225" y="17955"/>
                  </a:cubicBezTo>
                  <a:cubicBezTo>
                    <a:pt x="74225" y="18586"/>
                    <a:pt x="73177" y="19158"/>
                    <a:pt x="72081" y="19634"/>
                  </a:cubicBezTo>
                  <a:cubicBezTo>
                    <a:pt x="69819" y="20622"/>
                    <a:pt x="67474" y="21420"/>
                    <a:pt x="65081" y="22039"/>
                  </a:cubicBezTo>
                  <a:cubicBezTo>
                    <a:pt x="60211" y="23313"/>
                    <a:pt x="55020" y="24099"/>
                    <a:pt x="49698" y="24539"/>
                  </a:cubicBezTo>
                  <a:cubicBezTo>
                    <a:pt x="46341" y="24809"/>
                    <a:pt x="42969" y="24945"/>
                    <a:pt x="39595" y="24945"/>
                  </a:cubicBezTo>
                  <a:cubicBezTo>
                    <a:pt x="37763" y="24945"/>
                    <a:pt x="35931" y="24905"/>
                    <a:pt x="34100" y="24825"/>
                  </a:cubicBezTo>
                  <a:cubicBezTo>
                    <a:pt x="29255" y="24623"/>
                    <a:pt x="24433" y="24087"/>
                    <a:pt x="19670" y="23230"/>
                  </a:cubicBezTo>
                  <a:cubicBezTo>
                    <a:pt x="15122" y="22372"/>
                    <a:pt x="10848" y="21229"/>
                    <a:pt x="7097" y="19527"/>
                  </a:cubicBezTo>
                  <a:cubicBezTo>
                    <a:pt x="5228" y="18670"/>
                    <a:pt x="3478" y="17670"/>
                    <a:pt x="2108" y="16348"/>
                  </a:cubicBezTo>
                  <a:cubicBezTo>
                    <a:pt x="1418" y="15717"/>
                    <a:pt x="870" y="14943"/>
                    <a:pt x="489" y="14086"/>
                  </a:cubicBezTo>
                  <a:cubicBezTo>
                    <a:pt x="144" y="13264"/>
                    <a:pt x="72" y="12347"/>
                    <a:pt x="299" y="11478"/>
                  </a:cubicBezTo>
                  <a:cubicBezTo>
                    <a:pt x="525" y="10657"/>
                    <a:pt x="942" y="9907"/>
                    <a:pt x="1513" y="9264"/>
                  </a:cubicBezTo>
                  <a:cubicBezTo>
                    <a:pt x="2037" y="8656"/>
                    <a:pt x="2632" y="8109"/>
                    <a:pt x="3287" y="7633"/>
                  </a:cubicBezTo>
                  <a:cubicBezTo>
                    <a:pt x="3906" y="7180"/>
                    <a:pt x="4549" y="6775"/>
                    <a:pt x="5216" y="6394"/>
                  </a:cubicBezTo>
                  <a:cubicBezTo>
                    <a:pt x="5871" y="6037"/>
                    <a:pt x="6514" y="5716"/>
                    <a:pt x="7145" y="5430"/>
                  </a:cubicBezTo>
                  <a:cubicBezTo>
                    <a:pt x="9312" y="4454"/>
                    <a:pt x="11562" y="3656"/>
                    <a:pt x="13860" y="3049"/>
                  </a:cubicBezTo>
                  <a:cubicBezTo>
                    <a:pt x="15741" y="2525"/>
                    <a:pt x="17229" y="2203"/>
                    <a:pt x="18241" y="2001"/>
                  </a:cubicBezTo>
                  <a:cubicBezTo>
                    <a:pt x="18741" y="1894"/>
                    <a:pt x="19134" y="1810"/>
                    <a:pt x="19396" y="1763"/>
                  </a:cubicBezTo>
                  <a:cubicBezTo>
                    <a:pt x="19646" y="1715"/>
                    <a:pt x="19777" y="1679"/>
                    <a:pt x="19777" y="1679"/>
                  </a:cubicBezTo>
                  <a:lnTo>
                    <a:pt x="19777" y="1679"/>
                  </a:lnTo>
                  <a:cubicBezTo>
                    <a:pt x="19777" y="1679"/>
                    <a:pt x="19265" y="1763"/>
                    <a:pt x="18253" y="1965"/>
                  </a:cubicBezTo>
                  <a:cubicBezTo>
                    <a:pt x="17241" y="2168"/>
                    <a:pt x="15753" y="2489"/>
                    <a:pt x="13860" y="3001"/>
                  </a:cubicBezTo>
                  <a:cubicBezTo>
                    <a:pt x="11562" y="3596"/>
                    <a:pt x="9300" y="4394"/>
                    <a:pt x="7121" y="5358"/>
                  </a:cubicBezTo>
                  <a:cubicBezTo>
                    <a:pt x="6490" y="5644"/>
                    <a:pt x="5847" y="5966"/>
                    <a:pt x="5192" y="6323"/>
                  </a:cubicBezTo>
                  <a:cubicBezTo>
                    <a:pt x="4525" y="6704"/>
                    <a:pt x="3870" y="7109"/>
                    <a:pt x="3251" y="7561"/>
                  </a:cubicBezTo>
                  <a:cubicBezTo>
                    <a:pt x="2597" y="8049"/>
                    <a:pt x="1989" y="8597"/>
                    <a:pt x="1454" y="9216"/>
                  </a:cubicBezTo>
                  <a:cubicBezTo>
                    <a:pt x="882" y="9859"/>
                    <a:pt x="465" y="10633"/>
                    <a:pt x="227" y="11454"/>
                  </a:cubicBezTo>
                  <a:cubicBezTo>
                    <a:pt x="1" y="12347"/>
                    <a:pt x="60" y="13276"/>
                    <a:pt x="418" y="14121"/>
                  </a:cubicBezTo>
                  <a:cubicBezTo>
                    <a:pt x="799" y="14991"/>
                    <a:pt x="1346" y="15765"/>
                    <a:pt x="2049" y="16407"/>
                  </a:cubicBezTo>
                  <a:cubicBezTo>
                    <a:pt x="3442" y="17741"/>
                    <a:pt x="5192" y="18753"/>
                    <a:pt x="7061" y="19622"/>
                  </a:cubicBezTo>
                  <a:cubicBezTo>
                    <a:pt x="10812" y="21337"/>
                    <a:pt x="15110" y="22492"/>
                    <a:pt x="19658" y="23349"/>
                  </a:cubicBezTo>
                  <a:cubicBezTo>
                    <a:pt x="24433" y="24206"/>
                    <a:pt x="29255" y="24742"/>
                    <a:pt x="34100" y="24944"/>
                  </a:cubicBezTo>
                  <a:cubicBezTo>
                    <a:pt x="35971" y="25030"/>
                    <a:pt x="37841" y="25072"/>
                    <a:pt x="39711" y="25072"/>
                  </a:cubicBezTo>
                  <a:cubicBezTo>
                    <a:pt x="43042" y="25072"/>
                    <a:pt x="46372" y="24937"/>
                    <a:pt x="49698" y="24670"/>
                  </a:cubicBezTo>
                  <a:cubicBezTo>
                    <a:pt x="55032" y="24230"/>
                    <a:pt x="60211" y="23444"/>
                    <a:pt x="65092" y="22158"/>
                  </a:cubicBezTo>
                  <a:cubicBezTo>
                    <a:pt x="67497" y="21539"/>
                    <a:pt x="69843" y="20741"/>
                    <a:pt x="72117" y="19741"/>
                  </a:cubicBezTo>
                  <a:cubicBezTo>
                    <a:pt x="73224" y="19253"/>
                    <a:pt x="74284" y="18693"/>
                    <a:pt x="75296" y="18039"/>
                  </a:cubicBezTo>
                  <a:cubicBezTo>
                    <a:pt x="76296" y="17419"/>
                    <a:pt x="77201" y="16657"/>
                    <a:pt x="77987" y="15776"/>
                  </a:cubicBezTo>
                  <a:cubicBezTo>
                    <a:pt x="78368" y="15336"/>
                    <a:pt x="78677" y="14836"/>
                    <a:pt x="78916" y="14312"/>
                  </a:cubicBezTo>
                  <a:cubicBezTo>
                    <a:pt x="79166" y="13788"/>
                    <a:pt x="79297" y="13228"/>
                    <a:pt x="79320" y="12645"/>
                  </a:cubicBezTo>
                  <a:cubicBezTo>
                    <a:pt x="79332" y="12502"/>
                    <a:pt x="79320" y="12359"/>
                    <a:pt x="79308" y="12216"/>
                  </a:cubicBezTo>
                  <a:cubicBezTo>
                    <a:pt x="79308" y="12074"/>
                    <a:pt x="79285" y="11943"/>
                    <a:pt x="79261" y="11800"/>
                  </a:cubicBezTo>
                  <a:lnTo>
                    <a:pt x="79166" y="11383"/>
                  </a:lnTo>
                  <a:cubicBezTo>
                    <a:pt x="79130" y="11240"/>
                    <a:pt x="79094" y="11109"/>
                    <a:pt x="79035" y="10978"/>
                  </a:cubicBezTo>
                  <a:cubicBezTo>
                    <a:pt x="78832" y="10466"/>
                    <a:pt x="78558" y="9966"/>
                    <a:pt x="78213" y="9526"/>
                  </a:cubicBezTo>
                  <a:cubicBezTo>
                    <a:pt x="77534" y="8680"/>
                    <a:pt x="76737" y="7942"/>
                    <a:pt x="75832" y="7323"/>
                  </a:cubicBezTo>
                  <a:cubicBezTo>
                    <a:pt x="74963" y="6740"/>
                    <a:pt x="74058" y="6216"/>
                    <a:pt x="73117" y="5751"/>
                  </a:cubicBezTo>
                  <a:cubicBezTo>
                    <a:pt x="71319" y="4894"/>
                    <a:pt x="69462" y="4156"/>
                    <a:pt x="67557" y="3584"/>
                  </a:cubicBezTo>
                  <a:cubicBezTo>
                    <a:pt x="65723" y="3013"/>
                    <a:pt x="63949" y="2561"/>
                    <a:pt x="62235" y="2180"/>
                  </a:cubicBezTo>
                  <a:cubicBezTo>
                    <a:pt x="56818" y="1048"/>
                    <a:pt x="51317" y="358"/>
                    <a:pt x="45780" y="120"/>
                  </a:cubicBezTo>
                  <a:cubicBezTo>
                    <a:pt x="43828" y="24"/>
                    <a:pt x="42304" y="36"/>
                    <a:pt x="41268" y="13"/>
                  </a:cubicBezTo>
                  <a:lnTo>
                    <a:pt x="40101"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6240269" y="3294427"/>
              <a:ext cx="2157186" cy="682556"/>
            </a:xfrm>
            <a:custGeom>
              <a:avLst/>
              <a:gdLst/>
              <a:ahLst/>
              <a:cxnLst/>
              <a:rect l="l" t="t" r="r" b="b"/>
              <a:pathLst>
                <a:path w="56294" h="17812" extrusionOk="0">
                  <a:moveTo>
                    <a:pt x="26947" y="0"/>
                  </a:moveTo>
                  <a:cubicBezTo>
                    <a:pt x="25599" y="0"/>
                    <a:pt x="24885" y="11"/>
                    <a:pt x="24885" y="11"/>
                  </a:cubicBezTo>
                  <a:lnTo>
                    <a:pt x="29433" y="35"/>
                  </a:lnTo>
                  <a:cubicBezTo>
                    <a:pt x="33565" y="94"/>
                    <a:pt x="37684" y="475"/>
                    <a:pt x="41768" y="1166"/>
                  </a:cubicBezTo>
                  <a:cubicBezTo>
                    <a:pt x="43054" y="1392"/>
                    <a:pt x="44399" y="1678"/>
                    <a:pt x="45780" y="2035"/>
                  </a:cubicBezTo>
                  <a:cubicBezTo>
                    <a:pt x="47221" y="2392"/>
                    <a:pt x="48638" y="2844"/>
                    <a:pt x="50019" y="3392"/>
                  </a:cubicBezTo>
                  <a:cubicBezTo>
                    <a:pt x="51436" y="3964"/>
                    <a:pt x="52900" y="4642"/>
                    <a:pt x="54186" y="5666"/>
                  </a:cubicBezTo>
                  <a:cubicBezTo>
                    <a:pt x="54841" y="6166"/>
                    <a:pt x="55389" y="6797"/>
                    <a:pt x="55782" y="7524"/>
                  </a:cubicBezTo>
                  <a:cubicBezTo>
                    <a:pt x="56175" y="8298"/>
                    <a:pt x="56210" y="9191"/>
                    <a:pt x="55889" y="9988"/>
                  </a:cubicBezTo>
                  <a:cubicBezTo>
                    <a:pt x="55722" y="10381"/>
                    <a:pt x="55496" y="10762"/>
                    <a:pt x="55222" y="11096"/>
                  </a:cubicBezTo>
                  <a:cubicBezTo>
                    <a:pt x="55079" y="11250"/>
                    <a:pt x="54948" y="11429"/>
                    <a:pt x="54782" y="11572"/>
                  </a:cubicBezTo>
                  <a:cubicBezTo>
                    <a:pt x="54615" y="11715"/>
                    <a:pt x="54460" y="11881"/>
                    <a:pt x="54293" y="12012"/>
                  </a:cubicBezTo>
                  <a:cubicBezTo>
                    <a:pt x="53591" y="12572"/>
                    <a:pt x="52841" y="13060"/>
                    <a:pt x="52043" y="13465"/>
                  </a:cubicBezTo>
                  <a:cubicBezTo>
                    <a:pt x="50388" y="14286"/>
                    <a:pt x="48650" y="14941"/>
                    <a:pt x="46876" y="15429"/>
                  </a:cubicBezTo>
                  <a:cubicBezTo>
                    <a:pt x="43244" y="16453"/>
                    <a:pt x="39375" y="17061"/>
                    <a:pt x="35398" y="17406"/>
                  </a:cubicBezTo>
                  <a:cubicBezTo>
                    <a:pt x="32977" y="17614"/>
                    <a:pt x="30546" y="17716"/>
                    <a:pt x="28115" y="17716"/>
                  </a:cubicBezTo>
                  <a:cubicBezTo>
                    <a:pt x="26661" y="17716"/>
                    <a:pt x="25207" y="17680"/>
                    <a:pt x="23754" y="17608"/>
                  </a:cubicBezTo>
                  <a:cubicBezTo>
                    <a:pt x="20134" y="17453"/>
                    <a:pt x="16539" y="17025"/>
                    <a:pt x="12991" y="16322"/>
                  </a:cubicBezTo>
                  <a:cubicBezTo>
                    <a:pt x="11336" y="16001"/>
                    <a:pt x="9704" y="15584"/>
                    <a:pt x="8097" y="15072"/>
                  </a:cubicBezTo>
                  <a:cubicBezTo>
                    <a:pt x="6573" y="14608"/>
                    <a:pt x="5109" y="13989"/>
                    <a:pt x="3704" y="13239"/>
                  </a:cubicBezTo>
                  <a:cubicBezTo>
                    <a:pt x="3037" y="12881"/>
                    <a:pt x="2418" y="12465"/>
                    <a:pt x="1834" y="11977"/>
                  </a:cubicBezTo>
                  <a:cubicBezTo>
                    <a:pt x="1263" y="11524"/>
                    <a:pt x="787" y="10965"/>
                    <a:pt x="430" y="10334"/>
                  </a:cubicBezTo>
                  <a:lnTo>
                    <a:pt x="370" y="10226"/>
                  </a:lnTo>
                  <a:lnTo>
                    <a:pt x="322" y="10095"/>
                  </a:lnTo>
                  <a:lnTo>
                    <a:pt x="227" y="9857"/>
                  </a:lnTo>
                  <a:cubicBezTo>
                    <a:pt x="168" y="9691"/>
                    <a:pt x="120" y="9524"/>
                    <a:pt x="84" y="9345"/>
                  </a:cubicBezTo>
                  <a:cubicBezTo>
                    <a:pt x="72" y="9179"/>
                    <a:pt x="49" y="9000"/>
                    <a:pt x="49" y="8833"/>
                  </a:cubicBezTo>
                  <a:lnTo>
                    <a:pt x="60" y="8583"/>
                  </a:lnTo>
                  <a:cubicBezTo>
                    <a:pt x="72" y="8488"/>
                    <a:pt x="96" y="8405"/>
                    <a:pt x="108" y="8321"/>
                  </a:cubicBezTo>
                  <a:cubicBezTo>
                    <a:pt x="168" y="8000"/>
                    <a:pt x="287" y="7678"/>
                    <a:pt x="453" y="7393"/>
                  </a:cubicBezTo>
                  <a:cubicBezTo>
                    <a:pt x="608" y="7107"/>
                    <a:pt x="799" y="6833"/>
                    <a:pt x="1013" y="6583"/>
                  </a:cubicBezTo>
                  <a:cubicBezTo>
                    <a:pt x="1442" y="6107"/>
                    <a:pt x="1918" y="5678"/>
                    <a:pt x="2442" y="5321"/>
                  </a:cubicBezTo>
                  <a:cubicBezTo>
                    <a:pt x="2930" y="4964"/>
                    <a:pt x="3454" y="4654"/>
                    <a:pt x="3989" y="4368"/>
                  </a:cubicBezTo>
                  <a:cubicBezTo>
                    <a:pt x="4966" y="3857"/>
                    <a:pt x="5990" y="3416"/>
                    <a:pt x="7037" y="3047"/>
                  </a:cubicBezTo>
                  <a:cubicBezTo>
                    <a:pt x="8716" y="2452"/>
                    <a:pt x="10419" y="1975"/>
                    <a:pt x="12157" y="1594"/>
                  </a:cubicBezTo>
                  <a:cubicBezTo>
                    <a:pt x="13586" y="1285"/>
                    <a:pt x="14705" y="1094"/>
                    <a:pt x="15467" y="975"/>
                  </a:cubicBezTo>
                  <a:lnTo>
                    <a:pt x="16634" y="785"/>
                  </a:lnTo>
                  <a:lnTo>
                    <a:pt x="16634" y="785"/>
                  </a:lnTo>
                  <a:cubicBezTo>
                    <a:pt x="16634" y="785"/>
                    <a:pt x="16217" y="844"/>
                    <a:pt x="15467" y="963"/>
                  </a:cubicBezTo>
                  <a:cubicBezTo>
                    <a:pt x="14705" y="1082"/>
                    <a:pt x="13586" y="1261"/>
                    <a:pt x="12145" y="1571"/>
                  </a:cubicBezTo>
                  <a:cubicBezTo>
                    <a:pt x="10407" y="1940"/>
                    <a:pt x="8692" y="2428"/>
                    <a:pt x="7014" y="3011"/>
                  </a:cubicBezTo>
                  <a:cubicBezTo>
                    <a:pt x="5966" y="3380"/>
                    <a:pt x="4954" y="3833"/>
                    <a:pt x="3978" y="4345"/>
                  </a:cubicBezTo>
                  <a:cubicBezTo>
                    <a:pt x="3442" y="4619"/>
                    <a:pt x="2918" y="4940"/>
                    <a:pt x="2418" y="5285"/>
                  </a:cubicBezTo>
                  <a:cubicBezTo>
                    <a:pt x="1894" y="5654"/>
                    <a:pt x="1418" y="6083"/>
                    <a:pt x="989" y="6559"/>
                  </a:cubicBezTo>
                  <a:cubicBezTo>
                    <a:pt x="775" y="6809"/>
                    <a:pt x="584" y="7083"/>
                    <a:pt x="418" y="7381"/>
                  </a:cubicBezTo>
                  <a:cubicBezTo>
                    <a:pt x="251" y="7678"/>
                    <a:pt x="132" y="8000"/>
                    <a:pt x="72" y="8333"/>
                  </a:cubicBezTo>
                  <a:cubicBezTo>
                    <a:pt x="49" y="8417"/>
                    <a:pt x="25" y="8500"/>
                    <a:pt x="25" y="8595"/>
                  </a:cubicBezTo>
                  <a:lnTo>
                    <a:pt x="13" y="8857"/>
                  </a:lnTo>
                  <a:cubicBezTo>
                    <a:pt x="13" y="9024"/>
                    <a:pt x="1" y="9214"/>
                    <a:pt x="49" y="9381"/>
                  </a:cubicBezTo>
                  <a:cubicBezTo>
                    <a:pt x="96" y="9548"/>
                    <a:pt x="120" y="9726"/>
                    <a:pt x="179" y="9893"/>
                  </a:cubicBezTo>
                  <a:lnTo>
                    <a:pt x="287" y="10143"/>
                  </a:lnTo>
                  <a:lnTo>
                    <a:pt x="334" y="10262"/>
                  </a:lnTo>
                  <a:lnTo>
                    <a:pt x="394" y="10381"/>
                  </a:lnTo>
                  <a:cubicBezTo>
                    <a:pt x="763" y="11024"/>
                    <a:pt x="1239" y="11584"/>
                    <a:pt x="1811" y="12048"/>
                  </a:cubicBezTo>
                  <a:cubicBezTo>
                    <a:pt x="2394" y="12536"/>
                    <a:pt x="3025" y="12953"/>
                    <a:pt x="3692" y="13310"/>
                  </a:cubicBezTo>
                  <a:cubicBezTo>
                    <a:pt x="5097" y="14072"/>
                    <a:pt x="6573" y="14691"/>
                    <a:pt x="8097" y="15156"/>
                  </a:cubicBezTo>
                  <a:cubicBezTo>
                    <a:pt x="9704" y="15668"/>
                    <a:pt x="11336" y="16084"/>
                    <a:pt x="12979" y="16418"/>
                  </a:cubicBezTo>
                  <a:cubicBezTo>
                    <a:pt x="16539" y="17108"/>
                    <a:pt x="20146" y="17537"/>
                    <a:pt x="23766" y="17703"/>
                  </a:cubicBezTo>
                  <a:cubicBezTo>
                    <a:pt x="25219" y="17775"/>
                    <a:pt x="26673" y="17811"/>
                    <a:pt x="28128" y="17811"/>
                  </a:cubicBezTo>
                  <a:cubicBezTo>
                    <a:pt x="30560" y="17811"/>
                    <a:pt x="32993" y="17710"/>
                    <a:pt x="35422" y="17501"/>
                  </a:cubicBezTo>
                  <a:cubicBezTo>
                    <a:pt x="39303" y="17203"/>
                    <a:pt x="43149" y="16537"/>
                    <a:pt x="46900" y="15525"/>
                  </a:cubicBezTo>
                  <a:cubicBezTo>
                    <a:pt x="48686" y="15036"/>
                    <a:pt x="50424" y="14370"/>
                    <a:pt x="52079" y="13548"/>
                  </a:cubicBezTo>
                  <a:cubicBezTo>
                    <a:pt x="52888" y="13143"/>
                    <a:pt x="53639" y="12643"/>
                    <a:pt x="54341" y="12084"/>
                  </a:cubicBezTo>
                  <a:cubicBezTo>
                    <a:pt x="54520" y="11953"/>
                    <a:pt x="54674" y="11786"/>
                    <a:pt x="54841" y="11643"/>
                  </a:cubicBezTo>
                  <a:cubicBezTo>
                    <a:pt x="54996" y="11488"/>
                    <a:pt x="55139" y="11310"/>
                    <a:pt x="55294" y="11155"/>
                  </a:cubicBezTo>
                  <a:cubicBezTo>
                    <a:pt x="55567" y="10810"/>
                    <a:pt x="55794" y="10441"/>
                    <a:pt x="55960" y="10024"/>
                  </a:cubicBezTo>
                  <a:cubicBezTo>
                    <a:pt x="56294" y="9214"/>
                    <a:pt x="56246" y="8298"/>
                    <a:pt x="55853" y="7524"/>
                  </a:cubicBezTo>
                  <a:cubicBezTo>
                    <a:pt x="55448" y="6785"/>
                    <a:pt x="54901" y="6143"/>
                    <a:pt x="54222" y="5631"/>
                  </a:cubicBezTo>
                  <a:cubicBezTo>
                    <a:pt x="52936" y="4607"/>
                    <a:pt x="51472" y="3916"/>
                    <a:pt x="50043" y="3345"/>
                  </a:cubicBezTo>
                  <a:cubicBezTo>
                    <a:pt x="48662" y="2797"/>
                    <a:pt x="47233" y="2344"/>
                    <a:pt x="45792" y="1975"/>
                  </a:cubicBezTo>
                  <a:cubicBezTo>
                    <a:pt x="44399" y="1630"/>
                    <a:pt x="43066" y="1356"/>
                    <a:pt x="41768" y="1118"/>
                  </a:cubicBezTo>
                  <a:cubicBezTo>
                    <a:pt x="37684" y="428"/>
                    <a:pt x="33565" y="58"/>
                    <a:pt x="29433" y="11"/>
                  </a:cubicBezTo>
                  <a:cubicBezTo>
                    <a:pt x="28453" y="3"/>
                    <a:pt x="27621" y="0"/>
                    <a:pt x="26947"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8566228" y="2728137"/>
              <a:ext cx="57058" cy="57058"/>
            </a:xfrm>
            <a:custGeom>
              <a:avLst/>
              <a:gdLst/>
              <a:ahLst/>
              <a:cxnLst/>
              <a:rect l="l" t="t" r="r" b="b"/>
              <a:pathLst>
                <a:path w="1489" h="1489" extrusionOk="0">
                  <a:moveTo>
                    <a:pt x="750" y="0"/>
                  </a:moveTo>
                  <a:cubicBezTo>
                    <a:pt x="346" y="0"/>
                    <a:pt x="12" y="334"/>
                    <a:pt x="12" y="738"/>
                  </a:cubicBezTo>
                  <a:cubicBezTo>
                    <a:pt x="0" y="1155"/>
                    <a:pt x="334" y="1489"/>
                    <a:pt x="750" y="1489"/>
                  </a:cubicBezTo>
                  <a:cubicBezTo>
                    <a:pt x="1155" y="1489"/>
                    <a:pt x="1489" y="1155"/>
                    <a:pt x="1489" y="750"/>
                  </a:cubicBezTo>
                  <a:cubicBezTo>
                    <a:pt x="1489" y="334"/>
                    <a:pt x="115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5989645" y="2747758"/>
              <a:ext cx="57097" cy="56599"/>
            </a:xfrm>
            <a:custGeom>
              <a:avLst/>
              <a:gdLst/>
              <a:ahLst/>
              <a:cxnLst/>
              <a:rect l="l" t="t" r="r" b="b"/>
              <a:pathLst>
                <a:path w="1490" h="1477" extrusionOk="0">
                  <a:moveTo>
                    <a:pt x="739" y="0"/>
                  </a:moveTo>
                  <a:cubicBezTo>
                    <a:pt x="334" y="0"/>
                    <a:pt x="1" y="334"/>
                    <a:pt x="1" y="738"/>
                  </a:cubicBezTo>
                  <a:cubicBezTo>
                    <a:pt x="1" y="1143"/>
                    <a:pt x="334" y="1477"/>
                    <a:pt x="739" y="1477"/>
                  </a:cubicBezTo>
                  <a:cubicBezTo>
                    <a:pt x="1156" y="1477"/>
                    <a:pt x="1489" y="1143"/>
                    <a:pt x="1489" y="738"/>
                  </a:cubicBezTo>
                  <a:cubicBezTo>
                    <a:pt x="1489" y="334"/>
                    <a:pt x="1156" y="0"/>
                    <a:pt x="739"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7151800" y="3797177"/>
              <a:ext cx="57058" cy="57097"/>
            </a:xfrm>
            <a:custGeom>
              <a:avLst/>
              <a:gdLst/>
              <a:ahLst/>
              <a:cxnLst/>
              <a:rect l="l" t="t" r="r" b="b"/>
              <a:pathLst>
                <a:path w="1489" h="1490" extrusionOk="0">
                  <a:moveTo>
                    <a:pt x="739" y="1"/>
                  </a:moveTo>
                  <a:cubicBezTo>
                    <a:pt x="334" y="1"/>
                    <a:pt x="1" y="334"/>
                    <a:pt x="1" y="751"/>
                  </a:cubicBezTo>
                  <a:cubicBezTo>
                    <a:pt x="1" y="1160"/>
                    <a:pt x="323" y="1489"/>
                    <a:pt x="729" y="1489"/>
                  </a:cubicBezTo>
                  <a:cubicBezTo>
                    <a:pt x="736" y="1489"/>
                    <a:pt x="744" y="1489"/>
                    <a:pt x="751" y="1489"/>
                  </a:cubicBezTo>
                  <a:cubicBezTo>
                    <a:pt x="1156" y="1489"/>
                    <a:pt x="1489" y="1155"/>
                    <a:pt x="1489" y="751"/>
                  </a:cubicBezTo>
                  <a:cubicBezTo>
                    <a:pt x="1489" y="334"/>
                    <a:pt x="1156"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8016880" y="3079477"/>
              <a:ext cx="28778" cy="28778"/>
            </a:xfrm>
            <a:custGeom>
              <a:avLst/>
              <a:gdLst/>
              <a:ahLst/>
              <a:cxnLst/>
              <a:rect l="l" t="t" r="r" b="b"/>
              <a:pathLst>
                <a:path w="751" h="751" extrusionOk="0">
                  <a:moveTo>
                    <a:pt x="382" y="0"/>
                  </a:moveTo>
                  <a:cubicBezTo>
                    <a:pt x="179" y="0"/>
                    <a:pt x="1" y="167"/>
                    <a:pt x="1" y="369"/>
                  </a:cubicBezTo>
                  <a:cubicBezTo>
                    <a:pt x="1" y="583"/>
                    <a:pt x="179" y="750"/>
                    <a:pt x="382" y="750"/>
                  </a:cubicBezTo>
                  <a:cubicBezTo>
                    <a:pt x="584" y="750"/>
                    <a:pt x="751" y="583"/>
                    <a:pt x="751" y="369"/>
                  </a:cubicBezTo>
                  <a:cubicBezTo>
                    <a:pt x="751" y="167"/>
                    <a:pt x="584" y="0"/>
                    <a:pt x="382"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6245635" y="3424416"/>
              <a:ext cx="28318" cy="28778"/>
            </a:xfrm>
            <a:custGeom>
              <a:avLst/>
              <a:gdLst/>
              <a:ahLst/>
              <a:cxnLst/>
              <a:rect l="l" t="t" r="r" b="b"/>
              <a:pathLst>
                <a:path w="739" h="751" extrusionOk="0">
                  <a:moveTo>
                    <a:pt x="370" y="0"/>
                  </a:moveTo>
                  <a:cubicBezTo>
                    <a:pt x="167" y="0"/>
                    <a:pt x="1" y="167"/>
                    <a:pt x="1" y="381"/>
                  </a:cubicBezTo>
                  <a:cubicBezTo>
                    <a:pt x="1" y="584"/>
                    <a:pt x="167" y="750"/>
                    <a:pt x="370" y="750"/>
                  </a:cubicBezTo>
                  <a:cubicBezTo>
                    <a:pt x="572" y="750"/>
                    <a:pt x="739" y="584"/>
                    <a:pt x="739" y="381"/>
                  </a:cubicBezTo>
                  <a:cubicBezTo>
                    <a:pt x="739" y="167"/>
                    <a:pt x="572"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370349" y="4083254"/>
              <a:ext cx="28778" cy="28778"/>
            </a:xfrm>
            <a:custGeom>
              <a:avLst/>
              <a:gdLst/>
              <a:ahLst/>
              <a:cxnLst/>
              <a:rect l="l" t="t" r="r" b="b"/>
              <a:pathLst>
                <a:path w="751" h="751" extrusionOk="0">
                  <a:moveTo>
                    <a:pt x="382" y="1"/>
                  </a:moveTo>
                  <a:cubicBezTo>
                    <a:pt x="167" y="1"/>
                    <a:pt x="1" y="167"/>
                    <a:pt x="1" y="382"/>
                  </a:cubicBezTo>
                  <a:cubicBezTo>
                    <a:pt x="1" y="584"/>
                    <a:pt x="167" y="751"/>
                    <a:pt x="382" y="751"/>
                  </a:cubicBezTo>
                  <a:cubicBezTo>
                    <a:pt x="584" y="751"/>
                    <a:pt x="751" y="584"/>
                    <a:pt x="751" y="382"/>
                  </a:cubicBezTo>
                  <a:cubicBezTo>
                    <a:pt x="751" y="167"/>
                    <a:pt x="584" y="1"/>
                    <a:pt x="382"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6829260" y="2019519"/>
              <a:ext cx="1085452" cy="746550"/>
            </a:xfrm>
            <a:custGeom>
              <a:avLst/>
              <a:gdLst/>
              <a:ahLst/>
              <a:cxnLst/>
              <a:rect l="l" t="t" r="r" b="b"/>
              <a:pathLst>
                <a:path w="28326" h="19482" extrusionOk="0">
                  <a:moveTo>
                    <a:pt x="28326" y="1"/>
                  </a:moveTo>
                  <a:cubicBezTo>
                    <a:pt x="23617" y="1123"/>
                    <a:pt x="18573" y="1711"/>
                    <a:pt x="13380" y="1711"/>
                  </a:cubicBezTo>
                  <a:cubicBezTo>
                    <a:pt x="8988" y="1711"/>
                    <a:pt x="4491" y="1291"/>
                    <a:pt x="1" y="418"/>
                  </a:cubicBezTo>
                  <a:lnTo>
                    <a:pt x="1" y="418"/>
                  </a:lnTo>
                  <a:lnTo>
                    <a:pt x="1108" y="17753"/>
                  </a:lnTo>
                  <a:cubicBezTo>
                    <a:pt x="5944" y="18882"/>
                    <a:pt x="10577" y="19482"/>
                    <a:pt x="15152" y="19482"/>
                  </a:cubicBezTo>
                  <a:cubicBezTo>
                    <a:pt x="19553" y="19482"/>
                    <a:pt x="23901" y="18927"/>
                    <a:pt x="28326" y="17753"/>
                  </a:cubicBezTo>
                  <a:lnTo>
                    <a:pt x="28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flipH="1">
              <a:off x="6882633" y="2598531"/>
              <a:ext cx="921213" cy="81890"/>
            </a:xfrm>
            <a:custGeom>
              <a:avLst/>
              <a:gdLst/>
              <a:ahLst/>
              <a:cxnLst/>
              <a:rect l="l" t="t" r="r" b="b"/>
              <a:pathLst>
                <a:path w="24040" h="2137" extrusionOk="0">
                  <a:moveTo>
                    <a:pt x="24040" y="1"/>
                  </a:moveTo>
                  <a:cubicBezTo>
                    <a:pt x="24004" y="1"/>
                    <a:pt x="23980" y="13"/>
                    <a:pt x="23968" y="25"/>
                  </a:cubicBezTo>
                  <a:lnTo>
                    <a:pt x="23790" y="84"/>
                  </a:lnTo>
                  <a:cubicBezTo>
                    <a:pt x="23635" y="132"/>
                    <a:pt x="23409" y="227"/>
                    <a:pt x="23123" y="322"/>
                  </a:cubicBezTo>
                  <a:cubicBezTo>
                    <a:pt x="22539" y="525"/>
                    <a:pt x="21682" y="799"/>
                    <a:pt x="20623" y="1061"/>
                  </a:cubicBezTo>
                  <a:cubicBezTo>
                    <a:pt x="18011" y="1694"/>
                    <a:pt x="15337" y="2006"/>
                    <a:pt x="12649" y="2006"/>
                  </a:cubicBezTo>
                  <a:cubicBezTo>
                    <a:pt x="12458" y="2006"/>
                    <a:pt x="12266" y="2004"/>
                    <a:pt x="12074" y="2001"/>
                  </a:cubicBezTo>
                  <a:cubicBezTo>
                    <a:pt x="9204" y="1942"/>
                    <a:pt x="6335" y="1644"/>
                    <a:pt x="3501" y="1120"/>
                  </a:cubicBezTo>
                  <a:cubicBezTo>
                    <a:pt x="2430" y="918"/>
                    <a:pt x="1549" y="739"/>
                    <a:pt x="942" y="620"/>
                  </a:cubicBezTo>
                  <a:lnTo>
                    <a:pt x="251" y="477"/>
                  </a:lnTo>
                  <a:lnTo>
                    <a:pt x="60" y="441"/>
                  </a:lnTo>
                  <a:lnTo>
                    <a:pt x="1" y="441"/>
                  </a:lnTo>
                  <a:cubicBezTo>
                    <a:pt x="1" y="441"/>
                    <a:pt x="25" y="453"/>
                    <a:pt x="60" y="465"/>
                  </a:cubicBezTo>
                  <a:lnTo>
                    <a:pt x="239" y="501"/>
                  </a:lnTo>
                  <a:cubicBezTo>
                    <a:pt x="406" y="549"/>
                    <a:pt x="632" y="608"/>
                    <a:pt x="942" y="668"/>
                  </a:cubicBezTo>
                  <a:cubicBezTo>
                    <a:pt x="1537" y="811"/>
                    <a:pt x="2406" y="1001"/>
                    <a:pt x="3501" y="1215"/>
                  </a:cubicBezTo>
                  <a:cubicBezTo>
                    <a:pt x="6323" y="1763"/>
                    <a:pt x="9204" y="2073"/>
                    <a:pt x="12086" y="2132"/>
                  </a:cubicBezTo>
                  <a:cubicBezTo>
                    <a:pt x="12266" y="2135"/>
                    <a:pt x="12446" y="2137"/>
                    <a:pt x="12627" y="2137"/>
                  </a:cubicBezTo>
                  <a:cubicBezTo>
                    <a:pt x="15327" y="2137"/>
                    <a:pt x="18023" y="1802"/>
                    <a:pt x="20646" y="1144"/>
                  </a:cubicBezTo>
                  <a:cubicBezTo>
                    <a:pt x="21492" y="930"/>
                    <a:pt x="22325" y="668"/>
                    <a:pt x="23147" y="370"/>
                  </a:cubicBezTo>
                  <a:cubicBezTo>
                    <a:pt x="23432" y="263"/>
                    <a:pt x="23659" y="168"/>
                    <a:pt x="23802" y="108"/>
                  </a:cubicBezTo>
                  <a:lnTo>
                    <a:pt x="23980" y="37"/>
                  </a:lnTo>
                  <a:cubicBezTo>
                    <a:pt x="23992" y="25"/>
                    <a:pt x="24016" y="13"/>
                    <a:pt x="2404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flipH="1">
              <a:off x="7391316" y="2378063"/>
              <a:ext cx="132817" cy="255594"/>
            </a:xfrm>
            <a:custGeom>
              <a:avLst/>
              <a:gdLst/>
              <a:ahLst/>
              <a:cxnLst/>
              <a:rect l="l" t="t" r="r" b="b"/>
              <a:pathLst>
                <a:path w="3466" h="6670" extrusionOk="0">
                  <a:moveTo>
                    <a:pt x="1733" y="0"/>
                  </a:moveTo>
                  <a:cubicBezTo>
                    <a:pt x="1152" y="0"/>
                    <a:pt x="572" y="57"/>
                    <a:pt x="0" y="170"/>
                  </a:cubicBezTo>
                  <a:lnTo>
                    <a:pt x="0" y="6349"/>
                  </a:lnTo>
                  <a:cubicBezTo>
                    <a:pt x="622" y="6561"/>
                    <a:pt x="1268" y="6669"/>
                    <a:pt x="1916" y="6669"/>
                  </a:cubicBezTo>
                  <a:cubicBezTo>
                    <a:pt x="2436" y="6669"/>
                    <a:pt x="2956" y="6599"/>
                    <a:pt x="3465" y="6456"/>
                  </a:cubicBezTo>
                  <a:lnTo>
                    <a:pt x="3465" y="170"/>
                  </a:lnTo>
                  <a:cubicBezTo>
                    <a:pt x="2894" y="57"/>
                    <a:pt x="2313" y="0"/>
                    <a:pt x="173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flipH="1">
              <a:off x="7175526" y="2249951"/>
              <a:ext cx="145578" cy="377797"/>
            </a:xfrm>
            <a:custGeom>
              <a:avLst/>
              <a:gdLst/>
              <a:ahLst/>
              <a:cxnLst/>
              <a:rect l="l" t="t" r="r" b="b"/>
              <a:pathLst>
                <a:path w="3799" h="9859" extrusionOk="0">
                  <a:moveTo>
                    <a:pt x="1882" y="1"/>
                  </a:moveTo>
                  <a:cubicBezTo>
                    <a:pt x="1272" y="1"/>
                    <a:pt x="662" y="60"/>
                    <a:pt x="60" y="179"/>
                  </a:cubicBezTo>
                  <a:lnTo>
                    <a:pt x="1" y="179"/>
                  </a:lnTo>
                  <a:lnTo>
                    <a:pt x="1" y="358"/>
                  </a:lnTo>
                  <a:cubicBezTo>
                    <a:pt x="60" y="4001"/>
                    <a:pt x="108" y="7299"/>
                    <a:pt x="144" y="9645"/>
                  </a:cubicBezTo>
                  <a:lnTo>
                    <a:pt x="144" y="9692"/>
                  </a:lnTo>
                  <a:lnTo>
                    <a:pt x="167" y="9692"/>
                  </a:lnTo>
                  <a:cubicBezTo>
                    <a:pt x="679" y="9799"/>
                    <a:pt x="1191" y="9859"/>
                    <a:pt x="1703" y="9859"/>
                  </a:cubicBezTo>
                  <a:cubicBezTo>
                    <a:pt x="2096" y="9859"/>
                    <a:pt x="2477" y="9823"/>
                    <a:pt x="2858" y="9752"/>
                  </a:cubicBezTo>
                  <a:cubicBezTo>
                    <a:pt x="3096" y="9692"/>
                    <a:pt x="3323" y="9621"/>
                    <a:pt x="3561" y="9537"/>
                  </a:cubicBezTo>
                  <a:lnTo>
                    <a:pt x="3727" y="9466"/>
                  </a:lnTo>
                  <a:lnTo>
                    <a:pt x="3787" y="9442"/>
                  </a:lnTo>
                  <a:cubicBezTo>
                    <a:pt x="3763" y="9442"/>
                    <a:pt x="3739" y="9442"/>
                    <a:pt x="3727" y="9454"/>
                  </a:cubicBezTo>
                  <a:lnTo>
                    <a:pt x="3549" y="9514"/>
                  </a:lnTo>
                  <a:cubicBezTo>
                    <a:pt x="3323" y="9597"/>
                    <a:pt x="3084" y="9657"/>
                    <a:pt x="2846" y="9704"/>
                  </a:cubicBezTo>
                  <a:cubicBezTo>
                    <a:pt x="2477" y="9776"/>
                    <a:pt x="2084" y="9799"/>
                    <a:pt x="1703" y="9799"/>
                  </a:cubicBezTo>
                  <a:cubicBezTo>
                    <a:pt x="1203" y="9776"/>
                    <a:pt x="715" y="9719"/>
                    <a:pt x="227" y="9616"/>
                  </a:cubicBezTo>
                  <a:lnTo>
                    <a:pt x="227" y="9616"/>
                  </a:lnTo>
                  <a:cubicBezTo>
                    <a:pt x="203" y="7262"/>
                    <a:pt x="167" y="3980"/>
                    <a:pt x="132" y="358"/>
                  </a:cubicBezTo>
                  <a:lnTo>
                    <a:pt x="132" y="289"/>
                  </a:lnTo>
                  <a:lnTo>
                    <a:pt x="132" y="289"/>
                  </a:lnTo>
                  <a:cubicBezTo>
                    <a:pt x="711" y="176"/>
                    <a:pt x="1297" y="120"/>
                    <a:pt x="1882" y="120"/>
                  </a:cubicBezTo>
                  <a:cubicBezTo>
                    <a:pt x="2467" y="120"/>
                    <a:pt x="3053" y="176"/>
                    <a:pt x="3633" y="289"/>
                  </a:cubicBezTo>
                  <a:lnTo>
                    <a:pt x="3633" y="289"/>
                  </a:lnTo>
                  <a:cubicBezTo>
                    <a:pt x="3668" y="2923"/>
                    <a:pt x="3704" y="5202"/>
                    <a:pt x="3727" y="6823"/>
                  </a:cubicBezTo>
                  <a:cubicBezTo>
                    <a:pt x="3751" y="7632"/>
                    <a:pt x="3763" y="8287"/>
                    <a:pt x="3763" y="8740"/>
                  </a:cubicBezTo>
                  <a:cubicBezTo>
                    <a:pt x="3787" y="8954"/>
                    <a:pt x="3787" y="9133"/>
                    <a:pt x="3787" y="9264"/>
                  </a:cubicBezTo>
                  <a:lnTo>
                    <a:pt x="3787" y="9395"/>
                  </a:lnTo>
                  <a:cubicBezTo>
                    <a:pt x="3787" y="9406"/>
                    <a:pt x="3787" y="9418"/>
                    <a:pt x="3787" y="9442"/>
                  </a:cubicBezTo>
                  <a:cubicBezTo>
                    <a:pt x="3787" y="9442"/>
                    <a:pt x="3799" y="9430"/>
                    <a:pt x="3799" y="9395"/>
                  </a:cubicBezTo>
                  <a:lnTo>
                    <a:pt x="3799" y="9264"/>
                  </a:lnTo>
                  <a:lnTo>
                    <a:pt x="3799" y="8764"/>
                  </a:lnTo>
                  <a:lnTo>
                    <a:pt x="3799" y="6859"/>
                  </a:lnTo>
                  <a:cubicBezTo>
                    <a:pt x="3787" y="5215"/>
                    <a:pt x="3763" y="2906"/>
                    <a:pt x="3751" y="239"/>
                  </a:cubicBezTo>
                  <a:lnTo>
                    <a:pt x="3751" y="191"/>
                  </a:lnTo>
                  <a:lnTo>
                    <a:pt x="3704" y="179"/>
                  </a:lnTo>
                  <a:cubicBezTo>
                    <a:pt x="3102" y="60"/>
                    <a:pt x="2492"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flipH="1">
              <a:off x="6971575" y="2204194"/>
              <a:ext cx="133239" cy="399601"/>
            </a:xfrm>
            <a:custGeom>
              <a:avLst/>
              <a:gdLst/>
              <a:ahLst/>
              <a:cxnLst/>
              <a:rect l="l" t="t" r="r" b="b"/>
              <a:pathLst>
                <a:path w="3477" h="10428" extrusionOk="0">
                  <a:moveTo>
                    <a:pt x="1739" y="1"/>
                  </a:moveTo>
                  <a:cubicBezTo>
                    <a:pt x="1155" y="1"/>
                    <a:pt x="572" y="69"/>
                    <a:pt x="0" y="206"/>
                  </a:cubicBezTo>
                  <a:lnTo>
                    <a:pt x="0" y="10398"/>
                  </a:lnTo>
                  <a:cubicBezTo>
                    <a:pt x="297" y="10417"/>
                    <a:pt x="589" y="10428"/>
                    <a:pt x="874" y="10428"/>
                  </a:cubicBezTo>
                  <a:cubicBezTo>
                    <a:pt x="1858" y="10428"/>
                    <a:pt x="2757" y="10298"/>
                    <a:pt x="3477" y="9910"/>
                  </a:cubicBezTo>
                  <a:lnTo>
                    <a:pt x="3477" y="206"/>
                  </a:lnTo>
                  <a:cubicBezTo>
                    <a:pt x="2905" y="69"/>
                    <a:pt x="2322" y="1"/>
                    <a:pt x="1739" y="1"/>
                  </a:cubicBez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flipH="1">
              <a:off x="7598945" y="2448499"/>
              <a:ext cx="133698" cy="158185"/>
            </a:xfrm>
            <a:custGeom>
              <a:avLst/>
              <a:gdLst/>
              <a:ahLst/>
              <a:cxnLst/>
              <a:rect l="l" t="t" r="r" b="b"/>
              <a:pathLst>
                <a:path w="3489" h="4128" extrusionOk="0">
                  <a:moveTo>
                    <a:pt x="506" y="127"/>
                  </a:moveTo>
                  <a:cubicBezTo>
                    <a:pt x="1478" y="127"/>
                    <a:pt x="2442" y="315"/>
                    <a:pt x="3346" y="675"/>
                  </a:cubicBezTo>
                  <a:lnTo>
                    <a:pt x="3346" y="675"/>
                  </a:lnTo>
                  <a:cubicBezTo>
                    <a:pt x="3358" y="1684"/>
                    <a:pt x="3370" y="2530"/>
                    <a:pt x="3370" y="3142"/>
                  </a:cubicBezTo>
                  <a:cubicBezTo>
                    <a:pt x="3382" y="3440"/>
                    <a:pt x="3382" y="3690"/>
                    <a:pt x="3382" y="3856"/>
                  </a:cubicBezTo>
                  <a:cubicBezTo>
                    <a:pt x="3392" y="4005"/>
                    <a:pt x="3393" y="4097"/>
                    <a:pt x="3394" y="4115"/>
                  </a:cubicBezTo>
                  <a:lnTo>
                    <a:pt x="3394" y="4115"/>
                  </a:lnTo>
                  <a:cubicBezTo>
                    <a:pt x="3318" y="4104"/>
                    <a:pt x="3244" y="4095"/>
                    <a:pt x="3179" y="4095"/>
                  </a:cubicBezTo>
                  <a:lnTo>
                    <a:pt x="2477" y="4035"/>
                  </a:lnTo>
                  <a:cubicBezTo>
                    <a:pt x="2179" y="3999"/>
                    <a:pt x="1810" y="3964"/>
                    <a:pt x="1405" y="3892"/>
                  </a:cubicBezTo>
                  <a:cubicBezTo>
                    <a:pt x="954" y="3811"/>
                    <a:pt x="514" y="3685"/>
                    <a:pt x="96" y="3525"/>
                  </a:cubicBezTo>
                  <a:lnTo>
                    <a:pt x="96" y="3525"/>
                  </a:lnTo>
                  <a:lnTo>
                    <a:pt x="96" y="138"/>
                  </a:lnTo>
                  <a:lnTo>
                    <a:pt x="96" y="138"/>
                  </a:lnTo>
                  <a:cubicBezTo>
                    <a:pt x="233" y="131"/>
                    <a:pt x="370" y="127"/>
                    <a:pt x="506" y="127"/>
                  </a:cubicBezTo>
                  <a:close/>
                  <a:moveTo>
                    <a:pt x="456" y="0"/>
                  </a:moveTo>
                  <a:cubicBezTo>
                    <a:pt x="324" y="0"/>
                    <a:pt x="192" y="4"/>
                    <a:pt x="60" y="11"/>
                  </a:cubicBezTo>
                  <a:lnTo>
                    <a:pt x="0" y="11"/>
                  </a:lnTo>
                  <a:lnTo>
                    <a:pt x="0" y="70"/>
                  </a:lnTo>
                  <a:lnTo>
                    <a:pt x="0" y="3547"/>
                  </a:lnTo>
                  <a:lnTo>
                    <a:pt x="0" y="3583"/>
                  </a:lnTo>
                  <a:lnTo>
                    <a:pt x="24" y="3594"/>
                  </a:lnTo>
                  <a:cubicBezTo>
                    <a:pt x="465" y="3773"/>
                    <a:pt x="929" y="3892"/>
                    <a:pt x="1393" y="3964"/>
                  </a:cubicBezTo>
                  <a:cubicBezTo>
                    <a:pt x="1810" y="4035"/>
                    <a:pt x="2179" y="4059"/>
                    <a:pt x="2477" y="4095"/>
                  </a:cubicBezTo>
                  <a:cubicBezTo>
                    <a:pt x="2774" y="4118"/>
                    <a:pt x="3013" y="4118"/>
                    <a:pt x="3179" y="4118"/>
                  </a:cubicBezTo>
                  <a:cubicBezTo>
                    <a:pt x="3215" y="4124"/>
                    <a:pt x="3254" y="4127"/>
                    <a:pt x="3294" y="4127"/>
                  </a:cubicBezTo>
                  <a:cubicBezTo>
                    <a:pt x="3334" y="4127"/>
                    <a:pt x="3376" y="4124"/>
                    <a:pt x="3417" y="4118"/>
                  </a:cubicBezTo>
                  <a:cubicBezTo>
                    <a:pt x="3410" y="4117"/>
                    <a:pt x="3402" y="4116"/>
                    <a:pt x="3395" y="4115"/>
                  </a:cubicBezTo>
                  <a:lnTo>
                    <a:pt x="3395" y="4115"/>
                  </a:lnTo>
                  <a:cubicBezTo>
                    <a:pt x="3418" y="4044"/>
                    <a:pt x="3441" y="3962"/>
                    <a:pt x="3441" y="3880"/>
                  </a:cubicBezTo>
                  <a:cubicBezTo>
                    <a:pt x="3453" y="3702"/>
                    <a:pt x="3453" y="3475"/>
                    <a:pt x="3453" y="3178"/>
                  </a:cubicBezTo>
                  <a:cubicBezTo>
                    <a:pt x="3465" y="2547"/>
                    <a:pt x="3489" y="1678"/>
                    <a:pt x="3489" y="642"/>
                  </a:cubicBezTo>
                  <a:lnTo>
                    <a:pt x="3489" y="606"/>
                  </a:lnTo>
                  <a:lnTo>
                    <a:pt x="3453" y="594"/>
                  </a:lnTo>
                  <a:cubicBezTo>
                    <a:pt x="2504" y="204"/>
                    <a:pt x="1480" y="0"/>
                    <a:pt x="456"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flipH="1">
              <a:off x="7540085" y="2250296"/>
              <a:ext cx="177038" cy="12186"/>
            </a:xfrm>
            <a:custGeom>
              <a:avLst/>
              <a:gdLst/>
              <a:ahLst/>
              <a:cxnLst/>
              <a:rect l="l" t="t" r="r" b="b"/>
              <a:pathLst>
                <a:path w="4620" h="318" extrusionOk="0">
                  <a:moveTo>
                    <a:pt x="125" y="0"/>
                  </a:moveTo>
                  <a:cubicBezTo>
                    <a:pt x="83" y="0"/>
                    <a:pt x="42" y="1"/>
                    <a:pt x="0" y="3"/>
                  </a:cubicBezTo>
                  <a:cubicBezTo>
                    <a:pt x="214" y="63"/>
                    <a:pt x="441" y="111"/>
                    <a:pt x="667" y="123"/>
                  </a:cubicBezTo>
                  <a:cubicBezTo>
                    <a:pt x="1084" y="182"/>
                    <a:pt x="1655" y="242"/>
                    <a:pt x="2298" y="277"/>
                  </a:cubicBezTo>
                  <a:cubicBezTo>
                    <a:pt x="2941" y="313"/>
                    <a:pt x="3524" y="313"/>
                    <a:pt x="3941" y="313"/>
                  </a:cubicBezTo>
                  <a:cubicBezTo>
                    <a:pt x="3998" y="316"/>
                    <a:pt x="4054" y="317"/>
                    <a:pt x="4111" y="317"/>
                  </a:cubicBezTo>
                  <a:cubicBezTo>
                    <a:pt x="4280" y="317"/>
                    <a:pt x="4450" y="304"/>
                    <a:pt x="4620" y="277"/>
                  </a:cubicBezTo>
                  <a:cubicBezTo>
                    <a:pt x="4394" y="242"/>
                    <a:pt x="4167" y="230"/>
                    <a:pt x="3941" y="230"/>
                  </a:cubicBezTo>
                  <a:cubicBezTo>
                    <a:pt x="3524" y="218"/>
                    <a:pt x="2941" y="194"/>
                    <a:pt x="2310" y="158"/>
                  </a:cubicBezTo>
                  <a:cubicBezTo>
                    <a:pt x="1679" y="123"/>
                    <a:pt x="1095" y="75"/>
                    <a:pt x="679" y="39"/>
                  </a:cubicBezTo>
                  <a:cubicBezTo>
                    <a:pt x="494" y="20"/>
                    <a:pt x="309" y="0"/>
                    <a:pt x="125"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flipH="1">
              <a:off x="7559705" y="2277543"/>
              <a:ext cx="155618" cy="12952"/>
            </a:xfrm>
            <a:custGeom>
              <a:avLst/>
              <a:gdLst/>
              <a:ahLst/>
              <a:cxnLst/>
              <a:rect l="l" t="t" r="r" b="b"/>
              <a:pathLst>
                <a:path w="4061" h="338" extrusionOk="0">
                  <a:moveTo>
                    <a:pt x="298" y="1"/>
                  </a:moveTo>
                  <a:cubicBezTo>
                    <a:pt x="200" y="1"/>
                    <a:pt x="102" y="7"/>
                    <a:pt x="1" y="19"/>
                  </a:cubicBezTo>
                  <a:cubicBezTo>
                    <a:pt x="191" y="66"/>
                    <a:pt x="394" y="90"/>
                    <a:pt x="596" y="102"/>
                  </a:cubicBezTo>
                  <a:cubicBezTo>
                    <a:pt x="953" y="138"/>
                    <a:pt x="1465" y="185"/>
                    <a:pt x="2025" y="233"/>
                  </a:cubicBezTo>
                  <a:cubicBezTo>
                    <a:pt x="2584" y="269"/>
                    <a:pt x="3096" y="304"/>
                    <a:pt x="3465" y="328"/>
                  </a:cubicBezTo>
                  <a:cubicBezTo>
                    <a:pt x="3561" y="334"/>
                    <a:pt x="3659" y="337"/>
                    <a:pt x="3759" y="337"/>
                  </a:cubicBezTo>
                  <a:cubicBezTo>
                    <a:pt x="3858" y="337"/>
                    <a:pt x="3960" y="334"/>
                    <a:pt x="4061" y="328"/>
                  </a:cubicBezTo>
                  <a:cubicBezTo>
                    <a:pt x="3858" y="269"/>
                    <a:pt x="3668" y="245"/>
                    <a:pt x="3465" y="233"/>
                  </a:cubicBezTo>
                  <a:cubicBezTo>
                    <a:pt x="3096" y="197"/>
                    <a:pt x="2596" y="150"/>
                    <a:pt x="2037" y="102"/>
                  </a:cubicBezTo>
                  <a:cubicBezTo>
                    <a:pt x="1477" y="66"/>
                    <a:pt x="965" y="31"/>
                    <a:pt x="596" y="19"/>
                  </a:cubicBezTo>
                  <a:cubicBezTo>
                    <a:pt x="495" y="7"/>
                    <a:pt x="397" y="1"/>
                    <a:pt x="298"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flipH="1">
              <a:off x="7502227" y="2196568"/>
              <a:ext cx="257357" cy="131438"/>
            </a:xfrm>
            <a:custGeom>
              <a:avLst/>
              <a:gdLst/>
              <a:ahLst/>
              <a:cxnLst/>
              <a:rect l="l" t="t" r="r" b="b"/>
              <a:pathLst>
                <a:path w="6716" h="3430" extrusionOk="0">
                  <a:moveTo>
                    <a:pt x="215" y="1"/>
                  </a:moveTo>
                  <a:lnTo>
                    <a:pt x="156" y="60"/>
                  </a:lnTo>
                  <a:lnTo>
                    <a:pt x="156" y="155"/>
                  </a:lnTo>
                  <a:lnTo>
                    <a:pt x="156" y="251"/>
                  </a:lnTo>
                  <a:lnTo>
                    <a:pt x="156" y="441"/>
                  </a:lnTo>
                  <a:lnTo>
                    <a:pt x="132" y="834"/>
                  </a:lnTo>
                  <a:cubicBezTo>
                    <a:pt x="120" y="1096"/>
                    <a:pt x="108" y="1346"/>
                    <a:pt x="84" y="1596"/>
                  </a:cubicBezTo>
                  <a:cubicBezTo>
                    <a:pt x="60" y="2096"/>
                    <a:pt x="37" y="2572"/>
                    <a:pt x="1" y="3049"/>
                  </a:cubicBezTo>
                  <a:lnTo>
                    <a:pt x="1" y="3096"/>
                  </a:lnTo>
                  <a:lnTo>
                    <a:pt x="60" y="3096"/>
                  </a:lnTo>
                  <a:cubicBezTo>
                    <a:pt x="1930" y="3322"/>
                    <a:pt x="3537" y="3406"/>
                    <a:pt x="4680" y="3430"/>
                  </a:cubicBezTo>
                  <a:lnTo>
                    <a:pt x="6013" y="3430"/>
                  </a:lnTo>
                  <a:cubicBezTo>
                    <a:pt x="6168" y="3418"/>
                    <a:pt x="6299" y="3418"/>
                    <a:pt x="6371" y="3418"/>
                  </a:cubicBezTo>
                  <a:lnTo>
                    <a:pt x="6359" y="3418"/>
                  </a:lnTo>
                  <a:lnTo>
                    <a:pt x="6013" y="3406"/>
                  </a:lnTo>
                  <a:lnTo>
                    <a:pt x="4680" y="3370"/>
                  </a:lnTo>
                  <a:cubicBezTo>
                    <a:pt x="3548" y="3323"/>
                    <a:pt x="1971" y="3229"/>
                    <a:pt x="125" y="2996"/>
                  </a:cubicBezTo>
                  <a:lnTo>
                    <a:pt x="125" y="2996"/>
                  </a:lnTo>
                  <a:cubicBezTo>
                    <a:pt x="158" y="2551"/>
                    <a:pt x="181" y="2085"/>
                    <a:pt x="203" y="1608"/>
                  </a:cubicBezTo>
                  <a:cubicBezTo>
                    <a:pt x="227" y="1358"/>
                    <a:pt x="239" y="1108"/>
                    <a:pt x="251" y="846"/>
                  </a:cubicBezTo>
                  <a:cubicBezTo>
                    <a:pt x="263" y="715"/>
                    <a:pt x="275" y="584"/>
                    <a:pt x="275" y="453"/>
                  </a:cubicBezTo>
                  <a:lnTo>
                    <a:pt x="287" y="262"/>
                  </a:lnTo>
                  <a:lnTo>
                    <a:pt x="287" y="167"/>
                  </a:lnTo>
                  <a:lnTo>
                    <a:pt x="287" y="140"/>
                  </a:lnTo>
                  <a:lnTo>
                    <a:pt x="287" y="140"/>
                  </a:lnTo>
                  <a:cubicBezTo>
                    <a:pt x="2308" y="373"/>
                    <a:pt x="4330" y="489"/>
                    <a:pt x="6363" y="489"/>
                  </a:cubicBezTo>
                  <a:cubicBezTo>
                    <a:pt x="6444" y="489"/>
                    <a:pt x="6525" y="489"/>
                    <a:pt x="6606" y="489"/>
                  </a:cubicBezTo>
                  <a:lnTo>
                    <a:pt x="6606" y="489"/>
                  </a:lnTo>
                  <a:cubicBezTo>
                    <a:pt x="6560" y="1372"/>
                    <a:pt x="6525" y="2093"/>
                    <a:pt x="6502" y="2608"/>
                  </a:cubicBezTo>
                  <a:cubicBezTo>
                    <a:pt x="6502" y="2870"/>
                    <a:pt x="6490" y="3072"/>
                    <a:pt x="6490" y="3215"/>
                  </a:cubicBezTo>
                  <a:lnTo>
                    <a:pt x="6490" y="3430"/>
                  </a:lnTo>
                  <a:cubicBezTo>
                    <a:pt x="6502" y="3370"/>
                    <a:pt x="6514" y="3299"/>
                    <a:pt x="6514" y="3227"/>
                  </a:cubicBezTo>
                  <a:cubicBezTo>
                    <a:pt x="6525" y="3084"/>
                    <a:pt x="6537" y="2894"/>
                    <a:pt x="6561" y="2644"/>
                  </a:cubicBezTo>
                  <a:cubicBezTo>
                    <a:pt x="6597" y="2108"/>
                    <a:pt x="6645" y="1358"/>
                    <a:pt x="6716" y="441"/>
                  </a:cubicBezTo>
                  <a:lnTo>
                    <a:pt x="6716" y="393"/>
                  </a:lnTo>
                  <a:lnTo>
                    <a:pt x="6668" y="393"/>
                  </a:lnTo>
                  <a:cubicBezTo>
                    <a:pt x="4513" y="393"/>
                    <a:pt x="2358" y="262"/>
                    <a:pt x="215"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flipH="1">
              <a:off x="7480755" y="2327975"/>
              <a:ext cx="30158" cy="50238"/>
            </a:xfrm>
            <a:custGeom>
              <a:avLst/>
              <a:gdLst/>
              <a:ahLst/>
              <a:cxnLst/>
              <a:rect l="l" t="t" r="r" b="b"/>
              <a:pathLst>
                <a:path w="787" h="1311" extrusionOk="0">
                  <a:moveTo>
                    <a:pt x="1" y="1"/>
                  </a:moveTo>
                  <a:lnTo>
                    <a:pt x="1" y="1"/>
                  </a:lnTo>
                  <a:cubicBezTo>
                    <a:pt x="72" y="251"/>
                    <a:pt x="191" y="477"/>
                    <a:pt x="334" y="691"/>
                  </a:cubicBezTo>
                  <a:cubicBezTo>
                    <a:pt x="465" y="917"/>
                    <a:pt x="608" y="1120"/>
                    <a:pt x="787" y="1310"/>
                  </a:cubicBezTo>
                  <a:cubicBezTo>
                    <a:pt x="715" y="1060"/>
                    <a:pt x="596" y="834"/>
                    <a:pt x="441" y="620"/>
                  </a:cubicBezTo>
                  <a:cubicBezTo>
                    <a:pt x="322" y="393"/>
                    <a:pt x="167" y="191"/>
                    <a:pt x="1"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flipH="1">
              <a:off x="8182086" y="1513089"/>
              <a:ext cx="744174" cy="1080394"/>
            </a:xfrm>
            <a:custGeom>
              <a:avLst/>
              <a:gdLst/>
              <a:ahLst/>
              <a:cxnLst/>
              <a:rect l="l" t="t" r="r" b="b"/>
              <a:pathLst>
                <a:path w="19420" h="28194" extrusionOk="0">
                  <a:moveTo>
                    <a:pt x="1" y="0"/>
                  </a:moveTo>
                  <a:lnTo>
                    <a:pt x="2953" y="17859"/>
                  </a:lnTo>
                  <a:cubicBezTo>
                    <a:pt x="2953" y="17859"/>
                    <a:pt x="7454" y="26289"/>
                    <a:pt x="19420" y="28194"/>
                  </a:cubicBezTo>
                  <a:lnTo>
                    <a:pt x="17491" y="12252"/>
                  </a:lnTo>
                  <a:cubicBezTo>
                    <a:pt x="17491" y="12252"/>
                    <a:pt x="6430" y="882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flipH="1">
              <a:off x="8240943" y="1698301"/>
              <a:ext cx="625996" cy="846374"/>
            </a:xfrm>
            <a:custGeom>
              <a:avLst/>
              <a:gdLst/>
              <a:ahLst/>
              <a:cxnLst/>
              <a:rect l="l" t="t" r="r" b="b"/>
              <a:pathLst>
                <a:path w="16336" h="22087" extrusionOk="0">
                  <a:moveTo>
                    <a:pt x="0" y="1"/>
                  </a:moveTo>
                  <a:cubicBezTo>
                    <a:pt x="0" y="13"/>
                    <a:pt x="0" y="37"/>
                    <a:pt x="0" y="60"/>
                  </a:cubicBezTo>
                  <a:lnTo>
                    <a:pt x="24" y="239"/>
                  </a:lnTo>
                  <a:lnTo>
                    <a:pt x="119" y="942"/>
                  </a:lnTo>
                  <a:cubicBezTo>
                    <a:pt x="215" y="1549"/>
                    <a:pt x="346" y="2418"/>
                    <a:pt x="500" y="3513"/>
                  </a:cubicBezTo>
                  <a:lnTo>
                    <a:pt x="1858" y="12241"/>
                  </a:lnTo>
                  <a:cubicBezTo>
                    <a:pt x="2310" y="13038"/>
                    <a:pt x="2846" y="13788"/>
                    <a:pt x="3465" y="14479"/>
                  </a:cubicBezTo>
                  <a:cubicBezTo>
                    <a:pt x="4763" y="15955"/>
                    <a:pt x="6263" y="17253"/>
                    <a:pt x="7906" y="18337"/>
                  </a:cubicBezTo>
                  <a:cubicBezTo>
                    <a:pt x="8668" y="18825"/>
                    <a:pt x="9418" y="19253"/>
                    <a:pt x="10121" y="19646"/>
                  </a:cubicBezTo>
                  <a:cubicBezTo>
                    <a:pt x="10823" y="20039"/>
                    <a:pt x="11514" y="20337"/>
                    <a:pt x="12145" y="20623"/>
                  </a:cubicBezTo>
                  <a:cubicBezTo>
                    <a:pt x="12454" y="20753"/>
                    <a:pt x="12752" y="20884"/>
                    <a:pt x="13050" y="20992"/>
                  </a:cubicBezTo>
                  <a:lnTo>
                    <a:pt x="13859" y="21301"/>
                  </a:lnTo>
                  <a:cubicBezTo>
                    <a:pt x="14359" y="21504"/>
                    <a:pt x="14824" y="21623"/>
                    <a:pt x="15181" y="21742"/>
                  </a:cubicBezTo>
                  <a:lnTo>
                    <a:pt x="16026" y="22004"/>
                  </a:lnTo>
                  <a:lnTo>
                    <a:pt x="16264" y="22063"/>
                  </a:lnTo>
                  <a:lnTo>
                    <a:pt x="16336" y="22087"/>
                  </a:lnTo>
                  <a:cubicBezTo>
                    <a:pt x="16312" y="22075"/>
                    <a:pt x="16288" y="22075"/>
                    <a:pt x="16276" y="22063"/>
                  </a:cubicBezTo>
                  <a:lnTo>
                    <a:pt x="16050" y="21992"/>
                  </a:lnTo>
                  <a:lnTo>
                    <a:pt x="15217" y="21718"/>
                  </a:lnTo>
                  <a:cubicBezTo>
                    <a:pt x="14859" y="21587"/>
                    <a:pt x="14407" y="21456"/>
                    <a:pt x="13907" y="21254"/>
                  </a:cubicBezTo>
                  <a:lnTo>
                    <a:pt x="13097" y="20932"/>
                  </a:lnTo>
                  <a:cubicBezTo>
                    <a:pt x="12811" y="20825"/>
                    <a:pt x="12514" y="20706"/>
                    <a:pt x="12204" y="20551"/>
                  </a:cubicBezTo>
                  <a:cubicBezTo>
                    <a:pt x="11585" y="20265"/>
                    <a:pt x="10918" y="19932"/>
                    <a:pt x="10192" y="19563"/>
                  </a:cubicBezTo>
                  <a:cubicBezTo>
                    <a:pt x="9478" y="19206"/>
                    <a:pt x="8751" y="18741"/>
                    <a:pt x="8001" y="18253"/>
                  </a:cubicBezTo>
                  <a:cubicBezTo>
                    <a:pt x="6358" y="17170"/>
                    <a:pt x="4870" y="15884"/>
                    <a:pt x="3572" y="14419"/>
                  </a:cubicBezTo>
                  <a:cubicBezTo>
                    <a:pt x="2965" y="13729"/>
                    <a:pt x="2441" y="12991"/>
                    <a:pt x="1989" y="12205"/>
                  </a:cubicBezTo>
                  <a:lnTo>
                    <a:pt x="1989" y="12217"/>
                  </a:lnTo>
                  <a:cubicBezTo>
                    <a:pt x="1429" y="8740"/>
                    <a:pt x="941" y="5692"/>
                    <a:pt x="584" y="3501"/>
                  </a:cubicBezTo>
                  <a:cubicBezTo>
                    <a:pt x="393" y="2418"/>
                    <a:pt x="262" y="1549"/>
                    <a:pt x="167" y="930"/>
                  </a:cubicBezTo>
                  <a:lnTo>
                    <a:pt x="48" y="239"/>
                  </a:lnTo>
                  <a:lnTo>
                    <a:pt x="12" y="60"/>
                  </a:lnTo>
                  <a:cubicBezTo>
                    <a:pt x="12" y="37"/>
                    <a:pt x="0" y="13"/>
                    <a:pt x="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flipH="1">
              <a:off x="8281521" y="1849329"/>
              <a:ext cx="545715" cy="572654"/>
            </a:xfrm>
            <a:custGeom>
              <a:avLst/>
              <a:gdLst/>
              <a:ahLst/>
              <a:cxnLst/>
              <a:rect l="l" t="t" r="r" b="b"/>
              <a:pathLst>
                <a:path w="14241" h="14944" extrusionOk="0">
                  <a:moveTo>
                    <a:pt x="560" y="1"/>
                  </a:moveTo>
                  <a:lnTo>
                    <a:pt x="536" y="120"/>
                  </a:lnTo>
                  <a:cubicBezTo>
                    <a:pt x="357" y="906"/>
                    <a:pt x="226" y="1537"/>
                    <a:pt x="131" y="1977"/>
                  </a:cubicBezTo>
                  <a:lnTo>
                    <a:pt x="24" y="2477"/>
                  </a:lnTo>
                  <a:cubicBezTo>
                    <a:pt x="12" y="2525"/>
                    <a:pt x="0" y="2561"/>
                    <a:pt x="0" y="2596"/>
                  </a:cubicBezTo>
                  <a:lnTo>
                    <a:pt x="0" y="2644"/>
                  </a:lnTo>
                  <a:cubicBezTo>
                    <a:pt x="12" y="2632"/>
                    <a:pt x="12" y="2620"/>
                    <a:pt x="24" y="2596"/>
                  </a:cubicBezTo>
                  <a:lnTo>
                    <a:pt x="48" y="2477"/>
                  </a:lnTo>
                  <a:cubicBezTo>
                    <a:pt x="84" y="2358"/>
                    <a:pt x="119" y="2192"/>
                    <a:pt x="167" y="1989"/>
                  </a:cubicBezTo>
                  <a:cubicBezTo>
                    <a:pt x="269" y="1568"/>
                    <a:pt x="415" y="973"/>
                    <a:pt x="584" y="224"/>
                  </a:cubicBezTo>
                  <a:lnTo>
                    <a:pt x="584" y="224"/>
                  </a:lnTo>
                  <a:cubicBezTo>
                    <a:pt x="1275" y="2214"/>
                    <a:pt x="2320" y="5230"/>
                    <a:pt x="3548" y="8764"/>
                  </a:cubicBezTo>
                  <a:lnTo>
                    <a:pt x="3596" y="8895"/>
                  </a:lnTo>
                  <a:lnTo>
                    <a:pt x="3655" y="8776"/>
                  </a:lnTo>
                  <a:lnTo>
                    <a:pt x="5023" y="6052"/>
                  </a:lnTo>
                  <a:lnTo>
                    <a:pt x="5310" y="6811"/>
                  </a:lnTo>
                  <a:cubicBezTo>
                    <a:pt x="6120" y="9014"/>
                    <a:pt x="6882" y="11109"/>
                    <a:pt x="7584" y="12979"/>
                  </a:cubicBezTo>
                  <a:lnTo>
                    <a:pt x="7608" y="13050"/>
                  </a:lnTo>
                  <a:lnTo>
                    <a:pt x="7668" y="13002"/>
                  </a:lnTo>
                  <a:lnTo>
                    <a:pt x="9383" y="11774"/>
                  </a:lnTo>
                  <a:lnTo>
                    <a:pt x="9383" y="11774"/>
                  </a:lnTo>
                  <a:cubicBezTo>
                    <a:pt x="10254" y="12986"/>
                    <a:pt x="11031" y="14046"/>
                    <a:pt x="11656" y="14919"/>
                  </a:cubicBezTo>
                  <a:lnTo>
                    <a:pt x="11680" y="14943"/>
                  </a:lnTo>
                  <a:lnTo>
                    <a:pt x="11704" y="14919"/>
                  </a:lnTo>
                  <a:lnTo>
                    <a:pt x="13585" y="13479"/>
                  </a:lnTo>
                  <a:lnTo>
                    <a:pt x="14073" y="13098"/>
                  </a:lnTo>
                  <a:lnTo>
                    <a:pt x="14204" y="12991"/>
                  </a:lnTo>
                  <a:cubicBezTo>
                    <a:pt x="14240" y="12967"/>
                    <a:pt x="14240" y="12955"/>
                    <a:pt x="14240" y="12955"/>
                  </a:cubicBezTo>
                  <a:lnTo>
                    <a:pt x="14240" y="12955"/>
                  </a:lnTo>
                  <a:lnTo>
                    <a:pt x="14192" y="12991"/>
                  </a:lnTo>
                  <a:lnTo>
                    <a:pt x="14061" y="13086"/>
                  </a:lnTo>
                  <a:lnTo>
                    <a:pt x="13550" y="13455"/>
                  </a:lnTo>
                  <a:lnTo>
                    <a:pt x="11687" y="14849"/>
                  </a:lnTo>
                  <a:lnTo>
                    <a:pt x="11687" y="14849"/>
                  </a:lnTo>
                  <a:lnTo>
                    <a:pt x="9430" y="11693"/>
                  </a:lnTo>
                  <a:lnTo>
                    <a:pt x="9394" y="11645"/>
                  </a:lnTo>
                  <a:lnTo>
                    <a:pt x="9359" y="11681"/>
                  </a:lnTo>
                  <a:lnTo>
                    <a:pt x="7650" y="12874"/>
                  </a:lnTo>
                  <a:lnTo>
                    <a:pt x="7650" y="12874"/>
                  </a:lnTo>
                  <a:cubicBezTo>
                    <a:pt x="6967" y="11025"/>
                    <a:pt x="6204" y="8958"/>
                    <a:pt x="5418" y="6787"/>
                  </a:cubicBezTo>
                  <a:lnTo>
                    <a:pt x="5084" y="5894"/>
                  </a:lnTo>
                  <a:lnTo>
                    <a:pt x="5037" y="5764"/>
                  </a:lnTo>
                  <a:lnTo>
                    <a:pt x="4977" y="5894"/>
                  </a:lnTo>
                  <a:lnTo>
                    <a:pt x="3611" y="8615"/>
                  </a:lnTo>
                  <a:lnTo>
                    <a:pt x="3611" y="8615"/>
                  </a:lnTo>
                  <a:cubicBezTo>
                    <a:pt x="2356" y="5074"/>
                    <a:pt x="1290" y="2073"/>
                    <a:pt x="607" y="108"/>
                  </a:cubicBezTo>
                  <a:lnTo>
                    <a:pt x="560"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flipH="1">
              <a:off x="8297025" y="1915052"/>
              <a:ext cx="226816" cy="102698"/>
            </a:xfrm>
            <a:custGeom>
              <a:avLst/>
              <a:gdLst/>
              <a:ahLst/>
              <a:cxnLst/>
              <a:rect l="l" t="t" r="r" b="b"/>
              <a:pathLst>
                <a:path w="5919" h="2680" extrusionOk="0">
                  <a:moveTo>
                    <a:pt x="1" y="0"/>
                  </a:moveTo>
                  <a:cubicBezTo>
                    <a:pt x="60" y="60"/>
                    <a:pt x="132" y="108"/>
                    <a:pt x="203" y="155"/>
                  </a:cubicBezTo>
                  <a:cubicBezTo>
                    <a:pt x="334" y="250"/>
                    <a:pt x="549" y="369"/>
                    <a:pt x="799" y="524"/>
                  </a:cubicBezTo>
                  <a:cubicBezTo>
                    <a:pt x="1465" y="905"/>
                    <a:pt x="2156" y="1262"/>
                    <a:pt x="2858" y="1572"/>
                  </a:cubicBezTo>
                  <a:cubicBezTo>
                    <a:pt x="3549" y="1893"/>
                    <a:pt x="4263" y="2179"/>
                    <a:pt x="5001" y="2417"/>
                  </a:cubicBezTo>
                  <a:cubicBezTo>
                    <a:pt x="5275" y="2513"/>
                    <a:pt x="5502" y="2584"/>
                    <a:pt x="5668" y="2620"/>
                  </a:cubicBezTo>
                  <a:cubicBezTo>
                    <a:pt x="5752" y="2655"/>
                    <a:pt x="5835" y="2667"/>
                    <a:pt x="5918" y="2679"/>
                  </a:cubicBezTo>
                  <a:cubicBezTo>
                    <a:pt x="5847" y="2632"/>
                    <a:pt x="5775" y="2596"/>
                    <a:pt x="5692" y="2572"/>
                  </a:cubicBezTo>
                  <a:cubicBezTo>
                    <a:pt x="5502" y="2513"/>
                    <a:pt x="5299" y="2429"/>
                    <a:pt x="5037" y="2334"/>
                  </a:cubicBezTo>
                  <a:cubicBezTo>
                    <a:pt x="4490" y="2132"/>
                    <a:pt x="3728" y="1834"/>
                    <a:pt x="2906" y="1465"/>
                  </a:cubicBezTo>
                  <a:cubicBezTo>
                    <a:pt x="2084" y="1096"/>
                    <a:pt x="1358" y="727"/>
                    <a:pt x="846" y="441"/>
                  </a:cubicBezTo>
                  <a:lnTo>
                    <a:pt x="227" y="119"/>
                  </a:lnTo>
                  <a:cubicBezTo>
                    <a:pt x="156" y="72"/>
                    <a:pt x="84" y="36"/>
                    <a:pt x="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flipH="1">
              <a:off x="8278779" y="1994877"/>
              <a:ext cx="143738" cy="51157"/>
            </a:xfrm>
            <a:custGeom>
              <a:avLst/>
              <a:gdLst/>
              <a:ahLst/>
              <a:cxnLst/>
              <a:rect l="l" t="t" r="r" b="b"/>
              <a:pathLst>
                <a:path w="3751" h="1335" extrusionOk="0">
                  <a:moveTo>
                    <a:pt x="0" y="1"/>
                  </a:moveTo>
                  <a:lnTo>
                    <a:pt x="0" y="1"/>
                  </a:lnTo>
                  <a:cubicBezTo>
                    <a:pt x="155" y="108"/>
                    <a:pt x="322" y="203"/>
                    <a:pt x="500" y="287"/>
                  </a:cubicBezTo>
                  <a:cubicBezTo>
                    <a:pt x="929" y="489"/>
                    <a:pt x="1369" y="668"/>
                    <a:pt x="1810" y="834"/>
                  </a:cubicBezTo>
                  <a:cubicBezTo>
                    <a:pt x="2262" y="989"/>
                    <a:pt x="2715" y="1120"/>
                    <a:pt x="3167" y="1239"/>
                  </a:cubicBezTo>
                  <a:cubicBezTo>
                    <a:pt x="3358" y="1299"/>
                    <a:pt x="3548" y="1323"/>
                    <a:pt x="3751" y="1334"/>
                  </a:cubicBezTo>
                  <a:cubicBezTo>
                    <a:pt x="3572" y="1263"/>
                    <a:pt x="3381" y="1204"/>
                    <a:pt x="3191" y="1156"/>
                  </a:cubicBezTo>
                  <a:cubicBezTo>
                    <a:pt x="2846" y="1049"/>
                    <a:pt x="2369" y="906"/>
                    <a:pt x="1857" y="715"/>
                  </a:cubicBezTo>
                  <a:cubicBezTo>
                    <a:pt x="1334" y="525"/>
                    <a:pt x="881" y="346"/>
                    <a:pt x="548" y="203"/>
                  </a:cubicBezTo>
                  <a:cubicBezTo>
                    <a:pt x="369" y="120"/>
                    <a:pt x="179" y="49"/>
                    <a:pt x="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flipH="1">
              <a:off x="8459461" y="2288733"/>
              <a:ext cx="15558" cy="20578"/>
            </a:xfrm>
            <a:custGeom>
              <a:avLst/>
              <a:gdLst/>
              <a:ahLst/>
              <a:cxnLst/>
              <a:rect l="l" t="t" r="r" b="b"/>
              <a:pathLst>
                <a:path w="406" h="537" extrusionOk="0">
                  <a:moveTo>
                    <a:pt x="203" y="1"/>
                  </a:moveTo>
                  <a:cubicBezTo>
                    <a:pt x="84" y="1"/>
                    <a:pt x="1" y="120"/>
                    <a:pt x="1" y="274"/>
                  </a:cubicBezTo>
                  <a:cubicBezTo>
                    <a:pt x="1" y="417"/>
                    <a:pt x="84" y="536"/>
                    <a:pt x="203" y="536"/>
                  </a:cubicBezTo>
                  <a:cubicBezTo>
                    <a:pt x="310" y="536"/>
                    <a:pt x="406" y="417"/>
                    <a:pt x="406" y="274"/>
                  </a:cubicBezTo>
                  <a:cubicBezTo>
                    <a:pt x="406" y="132"/>
                    <a:pt x="310" y="1"/>
                    <a:pt x="203"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flipH="1">
              <a:off x="8627350" y="2072480"/>
              <a:ext cx="15558" cy="20540"/>
            </a:xfrm>
            <a:custGeom>
              <a:avLst/>
              <a:gdLst/>
              <a:ahLst/>
              <a:cxnLst/>
              <a:rect l="l" t="t" r="r" b="b"/>
              <a:pathLst>
                <a:path w="406" h="536" extrusionOk="0">
                  <a:moveTo>
                    <a:pt x="203" y="0"/>
                  </a:moveTo>
                  <a:cubicBezTo>
                    <a:pt x="96" y="0"/>
                    <a:pt x="0" y="119"/>
                    <a:pt x="0" y="274"/>
                  </a:cubicBezTo>
                  <a:cubicBezTo>
                    <a:pt x="0" y="417"/>
                    <a:pt x="96" y="536"/>
                    <a:pt x="203" y="536"/>
                  </a:cubicBezTo>
                  <a:cubicBezTo>
                    <a:pt x="310" y="536"/>
                    <a:pt x="405" y="417"/>
                    <a:pt x="405" y="274"/>
                  </a:cubicBezTo>
                  <a:cubicBezTo>
                    <a:pt x="405" y="119"/>
                    <a:pt x="310" y="0"/>
                    <a:pt x="20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flipH="1">
              <a:off x="8797116" y="1847068"/>
              <a:ext cx="15060" cy="20578"/>
            </a:xfrm>
            <a:custGeom>
              <a:avLst/>
              <a:gdLst/>
              <a:ahLst/>
              <a:cxnLst/>
              <a:rect l="l" t="t" r="r" b="b"/>
              <a:pathLst>
                <a:path w="393" h="537" extrusionOk="0">
                  <a:moveTo>
                    <a:pt x="203" y="0"/>
                  </a:moveTo>
                  <a:cubicBezTo>
                    <a:pt x="83" y="0"/>
                    <a:pt x="0" y="119"/>
                    <a:pt x="0" y="262"/>
                  </a:cubicBezTo>
                  <a:cubicBezTo>
                    <a:pt x="0" y="417"/>
                    <a:pt x="83" y="536"/>
                    <a:pt x="203" y="536"/>
                  </a:cubicBezTo>
                  <a:cubicBezTo>
                    <a:pt x="310" y="536"/>
                    <a:pt x="393" y="417"/>
                    <a:pt x="393" y="262"/>
                  </a:cubicBezTo>
                  <a:cubicBezTo>
                    <a:pt x="393" y="119"/>
                    <a:pt x="310" y="0"/>
                    <a:pt x="203"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flipH="1">
              <a:off x="5933575" y="1634877"/>
              <a:ext cx="678456" cy="1003792"/>
            </a:xfrm>
            <a:custGeom>
              <a:avLst/>
              <a:gdLst/>
              <a:ahLst/>
              <a:cxnLst/>
              <a:rect l="l" t="t" r="r" b="b"/>
              <a:pathLst>
                <a:path w="17705" h="26195" extrusionOk="0">
                  <a:moveTo>
                    <a:pt x="17705" y="1"/>
                  </a:moveTo>
                  <a:cubicBezTo>
                    <a:pt x="11847" y="7502"/>
                    <a:pt x="1476" y="7931"/>
                    <a:pt x="1476" y="7931"/>
                  </a:cubicBezTo>
                  <a:lnTo>
                    <a:pt x="0" y="26195"/>
                  </a:lnTo>
                  <a:cubicBezTo>
                    <a:pt x="11894" y="25897"/>
                    <a:pt x="16216" y="18134"/>
                    <a:pt x="16216" y="18134"/>
                  </a:cubicBezTo>
                  <a:lnTo>
                    <a:pt x="177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flipH="1">
              <a:off x="5947709" y="1811927"/>
              <a:ext cx="546635" cy="675198"/>
            </a:xfrm>
            <a:custGeom>
              <a:avLst/>
              <a:gdLst/>
              <a:ahLst/>
              <a:cxnLst/>
              <a:rect l="l" t="t" r="r" b="b"/>
              <a:pathLst>
                <a:path w="14265" h="17620" extrusionOk="0">
                  <a:moveTo>
                    <a:pt x="14265" y="1"/>
                  </a:moveTo>
                  <a:cubicBezTo>
                    <a:pt x="13074" y="1727"/>
                    <a:pt x="12419" y="3775"/>
                    <a:pt x="12371" y="5870"/>
                  </a:cubicBezTo>
                  <a:cubicBezTo>
                    <a:pt x="12360" y="6478"/>
                    <a:pt x="12395" y="7097"/>
                    <a:pt x="12169" y="7656"/>
                  </a:cubicBezTo>
                  <a:cubicBezTo>
                    <a:pt x="11962" y="8131"/>
                    <a:pt x="11487" y="8544"/>
                    <a:pt x="10992" y="8544"/>
                  </a:cubicBezTo>
                  <a:cubicBezTo>
                    <a:pt x="10916" y="8544"/>
                    <a:pt x="10840" y="8534"/>
                    <a:pt x="10764" y="8514"/>
                  </a:cubicBezTo>
                  <a:cubicBezTo>
                    <a:pt x="10205" y="8359"/>
                    <a:pt x="9895" y="7632"/>
                    <a:pt x="9359" y="7299"/>
                  </a:cubicBezTo>
                  <a:cubicBezTo>
                    <a:pt x="9119" y="7162"/>
                    <a:pt x="8854" y="7093"/>
                    <a:pt x="8590" y="7093"/>
                  </a:cubicBezTo>
                  <a:cubicBezTo>
                    <a:pt x="8304" y="7093"/>
                    <a:pt x="8018" y="7174"/>
                    <a:pt x="7764" y="7335"/>
                  </a:cubicBezTo>
                  <a:cubicBezTo>
                    <a:pt x="7287" y="7632"/>
                    <a:pt x="6930" y="8085"/>
                    <a:pt x="6716" y="8609"/>
                  </a:cubicBezTo>
                  <a:cubicBezTo>
                    <a:pt x="6287" y="9597"/>
                    <a:pt x="6252" y="10716"/>
                    <a:pt x="5942" y="11752"/>
                  </a:cubicBezTo>
                  <a:cubicBezTo>
                    <a:pt x="5633" y="12788"/>
                    <a:pt x="4847" y="13836"/>
                    <a:pt x="3751" y="13883"/>
                  </a:cubicBezTo>
                  <a:cubicBezTo>
                    <a:pt x="3731" y="13884"/>
                    <a:pt x="3710" y="13884"/>
                    <a:pt x="3689" y="13884"/>
                  </a:cubicBezTo>
                  <a:cubicBezTo>
                    <a:pt x="3317" y="13884"/>
                    <a:pt x="2945" y="13788"/>
                    <a:pt x="2573" y="13788"/>
                  </a:cubicBezTo>
                  <a:cubicBezTo>
                    <a:pt x="1739" y="13824"/>
                    <a:pt x="1013" y="14443"/>
                    <a:pt x="620" y="15193"/>
                  </a:cubicBezTo>
                  <a:cubicBezTo>
                    <a:pt x="239" y="15943"/>
                    <a:pt x="120" y="16776"/>
                    <a:pt x="1" y="17610"/>
                  </a:cubicBezTo>
                  <a:cubicBezTo>
                    <a:pt x="1" y="17610"/>
                    <a:pt x="102" y="17620"/>
                    <a:pt x="293" y="17620"/>
                  </a:cubicBezTo>
                  <a:cubicBezTo>
                    <a:pt x="1615" y="17620"/>
                    <a:pt x="7244" y="17156"/>
                    <a:pt x="13455" y="9811"/>
                  </a:cubicBezTo>
                  <a:lnTo>
                    <a:pt x="14265"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flipH="1">
              <a:off x="6333698" y="2218028"/>
              <a:ext cx="19198" cy="31499"/>
            </a:xfrm>
            <a:custGeom>
              <a:avLst/>
              <a:gdLst/>
              <a:ahLst/>
              <a:cxnLst/>
              <a:rect l="l" t="t" r="r" b="b"/>
              <a:pathLst>
                <a:path w="501" h="822" extrusionOk="0">
                  <a:moveTo>
                    <a:pt x="251" y="0"/>
                  </a:moveTo>
                  <a:cubicBezTo>
                    <a:pt x="120" y="0"/>
                    <a:pt x="1" y="179"/>
                    <a:pt x="1" y="405"/>
                  </a:cubicBezTo>
                  <a:cubicBezTo>
                    <a:pt x="1" y="631"/>
                    <a:pt x="120" y="822"/>
                    <a:pt x="251" y="822"/>
                  </a:cubicBezTo>
                  <a:cubicBezTo>
                    <a:pt x="394" y="822"/>
                    <a:pt x="501" y="643"/>
                    <a:pt x="501" y="405"/>
                  </a:cubicBezTo>
                  <a:cubicBezTo>
                    <a:pt x="501" y="191"/>
                    <a:pt x="394" y="0"/>
                    <a:pt x="251"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flipH="1">
              <a:off x="6219154" y="1929193"/>
              <a:ext cx="19198" cy="31078"/>
            </a:xfrm>
            <a:custGeom>
              <a:avLst/>
              <a:gdLst/>
              <a:ahLst/>
              <a:cxnLst/>
              <a:rect l="l" t="t" r="r" b="b"/>
              <a:pathLst>
                <a:path w="501" h="811" extrusionOk="0">
                  <a:moveTo>
                    <a:pt x="250" y="0"/>
                  </a:moveTo>
                  <a:cubicBezTo>
                    <a:pt x="107" y="0"/>
                    <a:pt x="0" y="179"/>
                    <a:pt x="0" y="405"/>
                  </a:cubicBezTo>
                  <a:cubicBezTo>
                    <a:pt x="0" y="632"/>
                    <a:pt x="107" y="810"/>
                    <a:pt x="250" y="810"/>
                  </a:cubicBezTo>
                  <a:cubicBezTo>
                    <a:pt x="381" y="810"/>
                    <a:pt x="500" y="643"/>
                    <a:pt x="500" y="405"/>
                  </a:cubicBezTo>
                  <a:cubicBezTo>
                    <a:pt x="500" y="179"/>
                    <a:pt x="381" y="0"/>
                    <a:pt x="250"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flipH="1">
              <a:off x="5953188" y="1845689"/>
              <a:ext cx="531115" cy="390596"/>
            </a:xfrm>
            <a:custGeom>
              <a:avLst/>
              <a:gdLst/>
              <a:ahLst/>
              <a:cxnLst/>
              <a:rect l="l" t="t" r="r" b="b"/>
              <a:pathLst>
                <a:path w="13860" h="10193" extrusionOk="0">
                  <a:moveTo>
                    <a:pt x="13860" y="1"/>
                  </a:moveTo>
                  <a:lnTo>
                    <a:pt x="13860" y="1"/>
                  </a:lnTo>
                  <a:cubicBezTo>
                    <a:pt x="13848" y="24"/>
                    <a:pt x="13824" y="60"/>
                    <a:pt x="13812" y="96"/>
                  </a:cubicBezTo>
                  <a:lnTo>
                    <a:pt x="13669" y="382"/>
                  </a:lnTo>
                  <a:lnTo>
                    <a:pt x="13110" y="1465"/>
                  </a:lnTo>
                  <a:cubicBezTo>
                    <a:pt x="12650" y="2407"/>
                    <a:pt x="11993" y="3745"/>
                    <a:pt x="11207" y="5330"/>
                  </a:cubicBezTo>
                  <a:lnTo>
                    <a:pt x="11207" y="5330"/>
                  </a:lnTo>
                  <a:lnTo>
                    <a:pt x="6787" y="2513"/>
                  </a:lnTo>
                  <a:lnTo>
                    <a:pt x="6716" y="2477"/>
                  </a:lnTo>
                  <a:lnTo>
                    <a:pt x="6692" y="2537"/>
                  </a:lnTo>
                  <a:cubicBezTo>
                    <a:pt x="6633" y="2691"/>
                    <a:pt x="6573" y="2846"/>
                    <a:pt x="6514" y="3013"/>
                  </a:cubicBezTo>
                  <a:lnTo>
                    <a:pt x="3663" y="10063"/>
                  </a:lnTo>
                  <a:lnTo>
                    <a:pt x="3663" y="10063"/>
                  </a:lnTo>
                  <a:cubicBezTo>
                    <a:pt x="2562" y="9454"/>
                    <a:pt x="1660" y="8962"/>
                    <a:pt x="1025" y="8645"/>
                  </a:cubicBezTo>
                  <a:cubicBezTo>
                    <a:pt x="691" y="8454"/>
                    <a:pt x="358" y="8299"/>
                    <a:pt x="1" y="8168"/>
                  </a:cubicBezTo>
                  <a:lnTo>
                    <a:pt x="1" y="8168"/>
                  </a:lnTo>
                  <a:lnTo>
                    <a:pt x="72" y="8204"/>
                  </a:lnTo>
                  <a:lnTo>
                    <a:pt x="263" y="8299"/>
                  </a:lnTo>
                  <a:cubicBezTo>
                    <a:pt x="429" y="8383"/>
                    <a:pt x="679" y="8514"/>
                    <a:pt x="1001" y="8692"/>
                  </a:cubicBezTo>
                  <a:cubicBezTo>
                    <a:pt x="1632" y="9037"/>
                    <a:pt x="2537" y="9538"/>
                    <a:pt x="3656" y="10169"/>
                  </a:cubicBezTo>
                  <a:lnTo>
                    <a:pt x="3704" y="10192"/>
                  </a:lnTo>
                  <a:lnTo>
                    <a:pt x="3727" y="10145"/>
                  </a:lnTo>
                  <a:lnTo>
                    <a:pt x="6621" y="3061"/>
                  </a:lnTo>
                  <a:cubicBezTo>
                    <a:pt x="6671" y="2919"/>
                    <a:pt x="6730" y="2787"/>
                    <a:pt x="6783" y="2663"/>
                  </a:cubicBezTo>
                  <a:lnTo>
                    <a:pt x="6783" y="2663"/>
                  </a:lnTo>
                  <a:lnTo>
                    <a:pt x="11205" y="5466"/>
                  </a:lnTo>
                  <a:lnTo>
                    <a:pt x="11252" y="5489"/>
                  </a:lnTo>
                  <a:lnTo>
                    <a:pt x="11276" y="5442"/>
                  </a:lnTo>
                  <a:lnTo>
                    <a:pt x="13169" y="1501"/>
                  </a:lnTo>
                  <a:cubicBezTo>
                    <a:pt x="13383" y="1036"/>
                    <a:pt x="13562" y="655"/>
                    <a:pt x="13693" y="394"/>
                  </a:cubicBezTo>
                  <a:lnTo>
                    <a:pt x="13824" y="96"/>
                  </a:lnTo>
                  <a:cubicBezTo>
                    <a:pt x="13836" y="72"/>
                    <a:pt x="13848" y="36"/>
                    <a:pt x="13860" y="1"/>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2" name="TextBox 1">
            <a:extLst>
              <a:ext uri="{FF2B5EF4-FFF2-40B4-BE49-F238E27FC236}">
                <a16:creationId xmlns:a16="http://schemas.microsoft.com/office/drawing/2014/main" id="{1C0FC6A0-2FEB-4EC9-B6A9-992E154F4353}"/>
              </a:ext>
            </a:extLst>
          </p:cNvPr>
          <p:cNvSpPr txBox="1"/>
          <p:nvPr/>
        </p:nvSpPr>
        <p:spPr>
          <a:xfrm>
            <a:off x="806030" y="1065179"/>
            <a:ext cx="4383314" cy="400110"/>
          </a:xfrm>
          <a:prstGeom prst="rect">
            <a:avLst/>
          </a:prstGeom>
          <a:noFill/>
        </p:spPr>
        <p:txBody>
          <a:bodyPr wrap="square" rtlCol="0">
            <a:spAutoFit/>
          </a:bodyPr>
          <a:lstStyle/>
          <a:p>
            <a:r>
              <a:rPr lang="en-IN" sz="2000" b="1" dirty="0">
                <a:solidFill>
                  <a:schemeClr val="accent3"/>
                </a:solidFill>
                <a:latin typeface="Trajan Pro" panose="02020502050506020301" pitchFamily="18" charset="0"/>
              </a:rPr>
              <a:t>Executive Service</a:t>
            </a:r>
          </a:p>
        </p:txBody>
      </p:sp>
      <p:sp>
        <p:nvSpPr>
          <p:cNvPr id="3" name="TextBox 2">
            <a:extLst>
              <a:ext uri="{FF2B5EF4-FFF2-40B4-BE49-F238E27FC236}">
                <a16:creationId xmlns:a16="http://schemas.microsoft.com/office/drawing/2014/main" id="{1AC13994-CF41-4D0A-B1D8-50C669F452EC}"/>
              </a:ext>
            </a:extLst>
          </p:cNvPr>
          <p:cNvSpPr txBox="1"/>
          <p:nvPr/>
        </p:nvSpPr>
        <p:spPr>
          <a:xfrm>
            <a:off x="806030" y="1748212"/>
            <a:ext cx="3552425" cy="2031325"/>
          </a:xfrm>
          <a:prstGeom prst="rect">
            <a:avLst/>
          </a:prstGeom>
          <a:noFill/>
        </p:spPr>
        <p:txBody>
          <a:bodyPr wrap="square" rtlCol="0">
            <a:spAutoFit/>
          </a:bodyPr>
          <a:lstStyle/>
          <a:p>
            <a:pPr algn="just"/>
            <a:r>
              <a:rPr lang="en-US" dirty="0">
                <a:solidFill>
                  <a:schemeClr val="accent3"/>
                </a:solidFill>
                <a:latin typeface="Century Gothic" panose="020B0502020202020204" pitchFamily="34" charset="0"/>
              </a:rPr>
              <a:t>Executive Service means a position in the Executive Branch that is </a:t>
            </a:r>
            <a:r>
              <a:rPr lang="en-US" b="1" dirty="0">
                <a:solidFill>
                  <a:schemeClr val="accent3"/>
                </a:solidFill>
                <a:latin typeface="Century Gothic" panose="020B0502020202020204" pitchFamily="34" charset="0"/>
              </a:rPr>
              <a:t>the chief administrator of a principal unit or comparable position</a:t>
            </a:r>
            <a:r>
              <a:rPr lang="en-US" dirty="0">
                <a:solidFill>
                  <a:schemeClr val="accent3"/>
                </a:solidFill>
                <a:latin typeface="Century Gothic" panose="020B0502020202020204" pitchFamily="34" charset="0"/>
              </a:rPr>
              <a:t> that is not the result of an election or required by the State Constitution, or a deputy or assistant secretary of the principal unit or similar position that has similar stature.</a:t>
            </a:r>
            <a:endParaRPr lang="en-IN" dirty="0">
              <a:solidFill>
                <a:schemeClr val="accent3"/>
              </a:solidFill>
              <a:latin typeface="Century Gothic" panose="020B0502020202020204" pitchFamily="34" charset="0"/>
            </a:endParaRPr>
          </a:p>
        </p:txBody>
      </p:sp>
      <p:pic>
        <p:nvPicPr>
          <p:cNvPr id="5" name="Picture 4">
            <a:extLst>
              <a:ext uri="{FF2B5EF4-FFF2-40B4-BE49-F238E27FC236}">
                <a16:creationId xmlns:a16="http://schemas.microsoft.com/office/drawing/2014/main" id="{B651796D-8E6B-4F36-9B7C-E5FAAE6ADD13}"/>
              </a:ext>
            </a:extLst>
          </p:cNvPr>
          <p:cNvPicPr>
            <a:picLocks noChangeAspect="1"/>
          </p:cNvPicPr>
          <p:nvPr/>
        </p:nvPicPr>
        <p:blipFill>
          <a:blip r:embed="rId3"/>
          <a:stretch>
            <a:fillRect/>
          </a:stretch>
        </p:blipFill>
        <p:spPr>
          <a:xfrm>
            <a:off x="3448191" y="1465289"/>
            <a:ext cx="6000750" cy="3048000"/>
          </a:xfrm>
          <a:prstGeom prst="rect">
            <a:avLst/>
          </a:prstGeom>
        </p:spPr>
      </p:pic>
    </p:spTree>
    <p:extLst>
      <p:ext uri="{BB962C8B-B14F-4D97-AF65-F5344CB8AC3E}">
        <p14:creationId xmlns:p14="http://schemas.microsoft.com/office/powerpoint/2010/main" val="172149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2" name="TextBox 1">
            <a:extLst>
              <a:ext uri="{FF2B5EF4-FFF2-40B4-BE49-F238E27FC236}">
                <a16:creationId xmlns:a16="http://schemas.microsoft.com/office/drawing/2014/main" id="{CCD634E3-97F7-4189-96A7-2CC12EBEDE2B}"/>
              </a:ext>
            </a:extLst>
          </p:cNvPr>
          <p:cNvSpPr txBox="1"/>
          <p:nvPr/>
        </p:nvSpPr>
        <p:spPr>
          <a:xfrm>
            <a:off x="638629" y="868886"/>
            <a:ext cx="4383314" cy="707886"/>
          </a:xfrm>
          <a:prstGeom prst="rect">
            <a:avLst/>
          </a:prstGeom>
          <a:noFill/>
        </p:spPr>
        <p:txBody>
          <a:bodyPr wrap="square" rtlCol="0">
            <a:spAutoFit/>
          </a:bodyPr>
          <a:lstStyle/>
          <a:p>
            <a:r>
              <a:rPr lang="en-IN" sz="2000" b="1" dirty="0">
                <a:solidFill>
                  <a:schemeClr val="tx2"/>
                </a:solidFill>
                <a:latin typeface="Trajan Pro" panose="02020502050506020301" pitchFamily="18" charset="0"/>
              </a:rPr>
              <a:t>Managed Service </a:t>
            </a:r>
          </a:p>
          <a:p>
            <a:r>
              <a:rPr lang="en-IN" sz="2000" b="1" dirty="0">
                <a:solidFill>
                  <a:schemeClr val="accent3"/>
                </a:solidFill>
                <a:latin typeface="Trajan Pro" panose="02020502050506020301" pitchFamily="18" charset="0"/>
              </a:rPr>
              <a:t>Provider</a:t>
            </a:r>
          </a:p>
        </p:txBody>
      </p:sp>
      <p:sp>
        <p:nvSpPr>
          <p:cNvPr id="3" name="TextBox 2">
            <a:extLst>
              <a:ext uri="{FF2B5EF4-FFF2-40B4-BE49-F238E27FC236}">
                <a16:creationId xmlns:a16="http://schemas.microsoft.com/office/drawing/2014/main" id="{A1576853-C9E6-42C6-B245-03972F87156A}"/>
              </a:ext>
            </a:extLst>
          </p:cNvPr>
          <p:cNvSpPr txBox="1"/>
          <p:nvPr/>
        </p:nvSpPr>
        <p:spPr>
          <a:xfrm>
            <a:off x="638629" y="1712685"/>
            <a:ext cx="7167890" cy="738664"/>
          </a:xfrm>
          <a:prstGeom prst="rect">
            <a:avLst/>
          </a:prstGeom>
          <a:noFill/>
        </p:spPr>
        <p:txBody>
          <a:bodyPr wrap="square" rtlCol="0">
            <a:spAutoFit/>
          </a:bodyPr>
          <a:lstStyle/>
          <a:p>
            <a:pPr algn="just"/>
            <a:r>
              <a:rPr lang="en-US" dirty="0">
                <a:solidFill>
                  <a:schemeClr val="accent3"/>
                </a:solidFill>
                <a:latin typeface="Century Gothic" panose="020B0502020202020204" pitchFamily="34" charset="0"/>
              </a:rPr>
              <a:t>A </a:t>
            </a:r>
            <a:r>
              <a:rPr lang="en-US" b="1" dirty="0">
                <a:solidFill>
                  <a:schemeClr val="accent3"/>
                </a:solidFill>
                <a:latin typeface="Century Gothic" panose="020B0502020202020204" pitchFamily="34" charset="0"/>
              </a:rPr>
              <a:t>managed services  provider program</a:t>
            </a:r>
            <a:r>
              <a:rPr lang="en-US" dirty="0">
                <a:solidFill>
                  <a:schemeClr val="accent3"/>
                </a:solidFill>
                <a:latin typeface="Century Gothic" panose="020B0502020202020204" pitchFamily="34" charset="0"/>
              </a:rPr>
              <a:t> is a highly effective way for employers to manage their contingent workforces. An MSP provider can deliver a host of benefits, including: market expertise.</a:t>
            </a:r>
            <a:endParaRPr lang="en-IN" dirty="0">
              <a:solidFill>
                <a:schemeClr val="accent3"/>
              </a:solidFill>
              <a:latin typeface="Century Gothic" panose="020B0502020202020204" pitchFamily="34" charset="0"/>
            </a:endParaRPr>
          </a:p>
        </p:txBody>
      </p:sp>
      <p:sp>
        <p:nvSpPr>
          <p:cNvPr id="4" name="TextBox 3">
            <a:extLst>
              <a:ext uri="{FF2B5EF4-FFF2-40B4-BE49-F238E27FC236}">
                <a16:creationId xmlns:a16="http://schemas.microsoft.com/office/drawing/2014/main" id="{E63C5B3C-C1D2-41A7-ABE1-C7D760CB754F}"/>
              </a:ext>
            </a:extLst>
          </p:cNvPr>
          <p:cNvSpPr txBox="1"/>
          <p:nvPr/>
        </p:nvSpPr>
        <p:spPr>
          <a:xfrm>
            <a:off x="638629" y="2692152"/>
            <a:ext cx="3660416" cy="1600438"/>
          </a:xfrm>
          <a:prstGeom prst="rect">
            <a:avLst/>
          </a:prstGeom>
          <a:noFill/>
        </p:spPr>
        <p:txBody>
          <a:bodyPr wrap="square" rtlCol="0">
            <a:spAutoFit/>
          </a:bodyPr>
          <a:lstStyle/>
          <a:p>
            <a:pPr algn="just"/>
            <a:r>
              <a:rPr lang="en-US" dirty="0">
                <a:solidFill>
                  <a:schemeClr val="accent3"/>
                </a:solidFill>
                <a:latin typeface="Century Gothic" panose="020B0502020202020204" pitchFamily="34" charset="0"/>
              </a:rPr>
              <a:t>Similar to recruitment process outsourcing programs, MSP programs can be customized, planned, managed and implemented in a manner that truly reflects your organization’s needs, your position in the market and your Employer Value Proposition.</a:t>
            </a:r>
            <a:endParaRPr lang="en-IN" dirty="0">
              <a:solidFill>
                <a:schemeClr val="accent3"/>
              </a:solidFill>
              <a:latin typeface="Century Gothic" panose="020B0502020202020204" pitchFamily="34" charset="0"/>
            </a:endParaRPr>
          </a:p>
        </p:txBody>
      </p:sp>
      <p:pic>
        <p:nvPicPr>
          <p:cNvPr id="6" name="Picture 5">
            <a:extLst>
              <a:ext uri="{FF2B5EF4-FFF2-40B4-BE49-F238E27FC236}">
                <a16:creationId xmlns:a16="http://schemas.microsoft.com/office/drawing/2014/main" id="{4D4FA75C-2360-4C5C-86A6-4BA13BBCB7D3}"/>
              </a:ext>
            </a:extLst>
          </p:cNvPr>
          <p:cNvPicPr>
            <a:picLocks noChangeAspect="1"/>
          </p:cNvPicPr>
          <p:nvPr/>
        </p:nvPicPr>
        <p:blipFill>
          <a:blip r:embed="rId3"/>
          <a:stretch>
            <a:fillRect/>
          </a:stretch>
        </p:blipFill>
        <p:spPr>
          <a:xfrm>
            <a:off x="4299045" y="2692152"/>
            <a:ext cx="4646869" cy="2362815"/>
          </a:xfrm>
          <a:prstGeom prst="rect">
            <a:avLst/>
          </a:prstGeom>
        </p:spPr>
      </p:pic>
    </p:spTree>
    <p:extLst>
      <p:ext uri="{BB962C8B-B14F-4D97-AF65-F5344CB8AC3E}">
        <p14:creationId xmlns:p14="http://schemas.microsoft.com/office/powerpoint/2010/main" val="836376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2" name="TextBox 1">
            <a:extLst>
              <a:ext uri="{FF2B5EF4-FFF2-40B4-BE49-F238E27FC236}">
                <a16:creationId xmlns:a16="http://schemas.microsoft.com/office/drawing/2014/main" id="{D64962E0-82CA-4C79-A428-A8EB4CD644BE}"/>
              </a:ext>
            </a:extLst>
          </p:cNvPr>
          <p:cNvSpPr txBox="1"/>
          <p:nvPr/>
        </p:nvSpPr>
        <p:spPr>
          <a:xfrm>
            <a:off x="696685" y="944513"/>
            <a:ext cx="4383314" cy="707886"/>
          </a:xfrm>
          <a:prstGeom prst="rect">
            <a:avLst/>
          </a:prstGeom>
          <a:noFill/>
        </p:spPr>
        <p:txBody>
          <a:bodyPr wrap="square" rtlCol="0">
            <a:spAutoFit/>
          </a:bodyPr>
          <a:lstStyle/>
          <a:p>
            <a:r>
              <a:rPr lang="en-IN" sz="2000" b="1" dirty="0">
                <a:solidFill>
                  <a:schemeClr val="tx2"/>
                </a:solidFill>
                <a:latin typeface="Trajan Pro" panose="02020502050506020301" pitchFamily="18" charset="0"/>
              </a:rPr>
              <a:t>Recruitment Process</a:t>
            </a:r>
          </a:p>
          <a:p>
            <a:r>
              <a:rPr lang="en-IN" sz="2000" b="1" dirty="0">
                <a:solidFill>
                  <a:schemeClr val="accent3"/>
                </a:solidFill>
                <a:latin typeface="Trajan Pro" panose="02020502050506020301" pitchFamily="18" charset="0"/>
              </a:rPr>
              <a:t>Outsourcing </a:t>
            </a:r>
          </a:p>
        </p:txBody>
      </p:sp>
      <p:sp>
        <p:nvSpPr>
          <p:cNvPr id="3" name="TextBox 2">
            <a:extLst>
              <a:ext uri="{FF2B5EF4-FFF2-40B4-BE49-F238E27FC236}">
                <a16:creationId xmlns:a16="http://schemas.microsoft.com/office/drawing/2014/main" id="{A7E505B7-994F-443B-90EC-9FF9F127D9F3}"/>
              </a:ext>
            </a:extLst>
          </p:cNvPr>
          <p:cNvSpPr txBox="1"/>
          <p:nvPr/>
        </p:nvSpPr>
        <p:spPr>
          <a:xfrm>
            <a:off x="696684" y="1807029"/>
            <a:ext cx="5185501" cy="738664"/>
          </a:xfrm>
          <a:prstGeom prst="rect">
            <a:avLst/>
          </a:prstGeom>
          <a:noFill/>
        </p:spPr>
        <p:txBody>
          <a:bodyPr wrap="square" rtlCol="0">
            <a:spAutoFit/>
          </a:bodyPr>
          <a:lstStyle/>
          <a:p>
            <a:pPr algn="just"/>
            <a:r>
              <a:rPr lang="en-US" dirty="0">
                <a:solidFill>
                  <a:schemeClr val="accent3"/>
                </a:solidFill>
                <a:latin typeface="Century Gothic" panose="020B0502020202020204" pitchFamily="34" charset="0"/>
              </a:rPr>
              <a:t>Recruitment Process Outsourcing (RPO) is when a company transfers all or part of its permanent recruitment to an external provider.</a:t>
            </a:r>
          </a:p>
        </p:txBody>
      </p:sp>
      <p:sp>
        <p:nvSpPr>
          <p:cNvPr id="5" name="TextBox 4">
            <a:extLst>
              <a:ext uri="{FF2B5EF4-FFF2-40B4-BE49-F238E27FC236}">
                <a16:creationId xmlns:a16="http://schemas.microsoft.com/office/drawing/2014/main" id="{E6BCDE0A-A53D-426A-AA4C-54DF14F102EB}"/>
              </a:ext>
            </a:extLst>
          </p:cNvPr>
          <p:cNvSpPr txBox="1"/>
          <p:nvPr/>
        </p:nvSpPr>
        <p:spPr>
          <a:xfrm>
            <a:off x="696684" y="2383105"/>
            <a:ext cx="2708432" cy="1815882"/>
          </a:xfrm>
          <a:prstGeom prst="rect">
            <a:avLst/>
          </a:prstGeom>
          <a:noFill/>
        </p:spPr>
        <p:txBody>
          <a:bodyPr wrap="square" rtlCol="0">
            <a:spAutoFit/>
          </a:bodyPr>
          <a:lstStyle/>
          <a:p>
            <a:pPr algn="just"/>
            <a:endParaRPr lang="en-US" dirty="0">
              <a:solidFill>
                <a:schemeClr val="accent3"/>
              </a:solidFill>
              <a:latin typeface="Century Gothic" panose="020B0502020202020204" pitchFamily="34" charset="0"/>
            </a:endParaRPr>
          </a:p>
          <a:p>
            <a:pPr algn="just"/>
            <a:r>
              <a:rPr lang="en-US" dirty="0">
                <a:solidFill>
                  <a:schemeClr val="accent3"/>
                </a:solidFill>
                <a:latin typeface="Century Gothic" panose="020B0502020202020204" pitchFamily="34" charset="0"/>
              </a:rPr>
              <a:t>An RPO provider can act as an extension of a company's HR or Resourcing function, sitting on site with the client providing a holistic hiring solution.</a:t>
            </a:r>
            <a:endParaRPr lang="en-IN" dirty="0">
              <a:solidFill>
                <a:schemeClr val="accent3"/>
              </a:solidFill>
              <a:latin typeface="Century Gothic" panose="020B0502020202020204" pitchFamily="34" charset="0"/>
            </a:endParaRPr>
          </a:p>
          <a:p>
            <a:endParaRPr lang="en-IN" dirty="0"/>
          </a:p>
        </p:txBody>
      </p:sp>
      <p:pic>
        <p:nvPicPr>
          <p:cNvPr id="6" name="Picture 5">
            <a:extLst>
              <a:ext uri="{FF2B5EF4-FFF2-40B4-BE49-F238E27FC236}">
                <a16:creationId xmlns:a16="http://schemas.microsoft.com/office/drawing/2014/main" id="{4A28DD6A-A40D-4EF6-AE0D-00D1C19D5C65}"/>
              </a:ext>
            </a:extLst>
          </p:cNvPr>
          <p:cNvPicPr>
            <a:picLocks noChangeAspect="1"/>
          </p:cNvPicPr>
          <p:nvPr/>
        </p:nvPicPr>
        <p:blipFill>
          <a:blip r:embed="rId3"/>
          <a:stretch>
            <a:fillRect/>
          </a:stretch>
        </p:blipFill>
        <p:spPr>
          <a:xfrm>
            <a:off x="4630034" y="1418068"/>
            <a:ext cx="3817281" cy="3179825"/>
          </a:xfrm>
          <a:prstGeom prst="rect">
            <a:avLst/>
          </a:prstGeom>
        </p:spPr>
      </p:pic>
    </p:spTree>
    <p:extLst>
      <p:ext uri="{BB962C8B-B14F-4D97-AF65-F5344CB8AC3E}">
        <p14:creationId xmlns:p14="http://schemas.microsoft.com/office/powerpoint/2010/main" val="2008094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02C4A-35A2-4627-93C0-FA8F97435859}"/>
              </a:ext>
            </a:extLst>
          </p:cNvPr>
          <p:cNvSpPr txBox="1"/>
          <p:nvPr/>
        </p:nvSpPr>
        <p:spPr>
          <a:xfrm>
            <a:off x="471923" y="472499"/>
            <a:ext cx="564385" cy="4514051"/>
          </a:xfrm>
          <a:prstGeom prst="rect">
            <a:avLst/>
          </a:prstGeom>
          <a:noFill/>
        </p:spPr>
        <p:txBody>
          <a:bodyPr vert="wordArtVert" wrap="square" rtlCol="0">
            <a:spAutoFit/>
          </a:bodyPr>
          <a:lstStyle/>
          <a:p>
            <a:r>
              <a:rPr lang="en-US" sz="2000" b="1" dirty="0">
                <a:solidFill>
                  <a:schemeClr val="tx2"/>
                </a:solidFill>
                <a:effectLst>
                  <a:outerShdw blurRad="38100" dist="38100" dir="2700000" algn="tl">
                    <a:srgbClr val="000000">
                      <a:alpha val="43137"/>
                    </a:srgbClr>
                  </a:outerShdw>
                </a:effectLst>
                <a:latin typeface="Trajan Pro" panose="02020502050506020301" pitchFamily="18" charset="0"/>
              </a:rPr>
              <a:t>Recruitment</a:t>
            </a:r>
          </a:p>
        </p:txBody>
      </p:sp>
      <p:sp>
        <p:nvSpPr>
          <p:cNvPr id="6" name="TextBox 5">
            <a:extLst>
              <a:ext uri="{FF2B5EF4-FFF2-40B4-BE49-F238E27FC236}">
                <a16:creationId xmlns:a16="http://schemas.microsoft.com/office/drawing/2014/main" id="{F5649BFA-2C0A-441B-BE65-D84A20BA4CB1}"/>
              </a:ext>
            </a:extLst>
          </p:cNvPr>
          <p:cNvSpPr txBox="1"/>
          <p:nvPr/>
        </p:nvSpPr>
        <p:spPr>
          <a:xfrm>
            <a:off x="1562134" y="941700"/>
            <a:ext cx="522387" cy="3541590"/>
          </a:xfrm>
          <a:prstGeom prst="rect">
            <a:avLst/>
          </a:prstGeom>
          <a:noFill/>
        </p:spPr>
        <p:txBody>
          <a:bodyPr vert="wordArtVert" wrap="square" rtlCol="0">
            <a:spAutoFit/>
          </a:bodyPr>
          <a:lstStyle/>
          <a:p>
            <a:r>
              <a:rPr lang="en-US" sz="1800" b="1" dirty="0">
                <a:solidFill>
                  <a:srgbClr val="002060"/>
                </a:solidFill>
                <a:effectLst>
                  <a:outerShdw blurRad="38100" dist="38100" dir="2700000" algn="tl">
                    <a:srgbClr val="000000">
                      <a:alpha val="43137"/>
                    </a:srgbClr>
                  </a:outerShdw>
                </a:effectLst>
                <a:latin typeface="Trajan Pro" panose="02020502050506020301" pitchFamily="18" charset="0"/>
              </a:rPr>
              <a:t>FLOW </a:t>
            </a:r>
            <a:r>
              <a:rPr lang="en-IN" sz="1800" b="1" dirty="0">
                <a:solidFill>
                  <a:srgbClr val="002060"/>
                </a:solidFill>
                <a:effectLst>
                  <a:outerShdw blurRad="38100" dist="38100" dir="2700000" algn="tl">
                    <a:srgbClr val="000000">
                      <a:alpha val="43137"/>
                    </a:srgbClr>
                  </a:outerShdw>
                </a:effectLst>
                <a:latin typeface="Trajan Pro" panose="02020502050506020301" pitchFamily="18" charset="0"/>
              </a:rPr>
              <a:t>CHART</a:t>
            </a:r>
            <a:endParaRPr lang="en-US" sz="1800" b="1" dirty="0">
              <a:solidFill>
                <a:srgbClr val="002060"/>
              </a:solidFill>
              <a:effectLst>
                <a:outerShdw blurRad="38100" dist="38100" dir="2700000" algn="tl">
                  <a:srgbClr val="000000">
                    <a:alpha val="43137"/>
                  </a:srgbClr>
                </a:outerShdw>
              </a:effectLst>
              <a:latin typeface="Trajan Pro" panose="02020502050506020301" pitchFamily="18" charset="0"/>
            </a:endParaRPr>
          </a:p>
        </p:txBody>
      </p:sp>
      <p:cxnSp>
        <p:nvCxnSpPr>
          <p:cNvPr id="8" name="Straight Connector 7">
            <a:extLst>
              <a:ext uri="{FF2B5EF4-FFF2-40B4-BE49-F238E27FC236}">
                <a16:creationId xmlns:a16="http://schemas.microsoft.com/office/drawing/2014/main" id="{96DB5675-D0E1-4B95-B0ED-941FE380E0AA}"/>
              </a:ext>
            </a:extLst>
          </p:cNvPr>
          <p:cNvCxnSpPr>
            <a:cxnSpLocks/>
          </p:cNvCxnSpPr>
          <p:nvPr/>
        </p:nvCxnSpPr>
        <p:spPr>
          <a:xfrm>
            <a:off x="1269921" y="1428750"/>
            <a:ext cx="0" cy="2286000"/>
          </a:xfrm>
          <a:prstGeom prst="line">
            <a:avLst/>
          </a:prstGeom>
        </p:spPr>
        <p:style>
          <a:lnRef idx="2">
            <a:schemeClr val="accent5"/>
          </a:lnRef>
          <a:fillRef idx="0">
            <a:schemeClr val="accent5"/>
          </a:fillRef>
          <a:effectRef idx="1">
            <a:schemeClr val="accent5"/>
          </a:effectRef>
          <a:fontRef idx="minor">
            <a:schemeClr val="tx1"/>
          </a:fontRef>
        </p:style>
      </p:cxnSp>
      <p:pic>
        <p:nvPicPr>
          <p:cNvPr id="4" name="Picture 3">
            <a:extLst>
              <a:ext uri="{FF2B5EF4-FFF2-40B4-BE49-F238E27FC236}">
                <a16:creationId xmlns:a16="http://schemas.microsoft.com/office/drawing/2014/main" id="{68F36ED9-25F3-4037-B59A-946F90166636}"/>
              </a:ext>
            </a:extLst>
          </p:cNvPr>
          <p:cNvPicPr>
            <a:picLocks noChangeAspect="1"/>
          </p:cNvPicPr>
          <p:nvPr/>
        </p:nvPicPr>
        <p:blipFill rotWithShape="1">
          <a:blip r:embed="rId2"/>
          <a:srcRect t="8093"/>
          <a:stretch/>
        </p:blipFill>
        <p:spPr>
          <a:xfrm>
            <a:off x="2804032" y="51179"/>
            <a:ext cx="5070047" cy="4935372"/>
          </a:xfrm>
          <a:prstGeom prst="rect">
            <a:avLst/>
          </a:prstGeom>
        </p:spPr>
      </p:pic>
    </p:spTree>
    <p:extLst>
      <p:ext uri="{BB962C8B-B14F-4D97-AF65-F5344CB8AC3E}">
        <p14:creationId xmlns:p14="http://schemas.microsoft.com/office/powerpoint/2010/main" val="3712540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6" name="TextBox 5">
            <a:extLst>
              <a:ext uri="{FF2B5EF4-FFF2-40B4-BE49-F238E27FC236}">
                <a16:creationId xmlns:a16="http://schemas.microsoft.com/office/drawing/2014/main" id="{F9C9A2FC-EA46-4AC3-8DF0-BAE9381D66D9}"/>
              </a:ext>
            </a:extLst>
          </p:cNvPr>
          <p:cNvSpPr txBox="1"/>
          <p:nvPr/>
        </p:nvSpPr>
        <p:spPr>
          <a:xfrm>
            <a:off x="892719" y="1023883"/>
            <a:ext cx="6161965" cy="2554545"/>
          </a:xfrm>
          <a:prstGeom prst="rect">
            <a:avLst/>
          </a:prstGeom>
          <a:noFill/>
        </p:spPr>
        <p:txBody>
          <a:bodyPr wrap="square" rtlCol="0">
            <a:spAutoFit/>
          </a:bodyPr>
          <a:lstStyle/>
          <a:p>
            <a:endParaRPr lang="en-US" sz="4400" dirty="0">
              <a:solidFill>
                <a:schemeClr val="tx2"/>
              </a:solidFill>
              <a:latin typeface="Century Gothic" panose="020B0502020202020204" pitchFamily="34" charset="0"/>
              <a:cs typeface="Calibri" panose="020F0502020204030204" pitchFamily="34" charset="0"/>
            </a:endParaRPr>
          </a:p>
          <a:p>
            <a:r>
              <a:rPr lang="en-US" sz="2400" dirty="0">
                <a:solidFill>
                  <a:schemeClr val="tx1"/>
                </a:solidFill>
                <a:latin typeface="Century Gothic" panose="020B0502020202020204" pitchFamily="34" charset="0"/>
                <a:cs typeface="Calibri" panose="020F0502020204030204" pitchFamily="34" charset="0"/>
              </a:rPr>
              <a:t>Our</a:t>
            </a:r>
          </a:p>
          <a:p>
            <a:r>
              <a:rPr lang="en-US" sz="4400" dirty="0">
                <a:solidFill>
                  <a:schemeClr val="tx2"/>
                </a:solidFill>
                <a:latin typeface="Century Gothic" panose="020B0502020202020204" pitchFamily="34" charset="0"/>
                <a:cs typeface="Calibri" panose="020F0502020204030204" pitchFamily="34" charset="0"/>
              </a:rPr>
              <a:t>End-to-End</a:t>
            </a:r>
          </a:p>
          <a:p>
            <a:r>
              <a:rPr lang="en-US" sz="4400" dirty="0">
                <a:solidFill>
                  <a:schemeClr val="accent3"/>
                </a:solidFill>
                <a:latin typeface="Century Gothic" panose="020B0502020202020204" pitchFamily="34" charset="0"/>
                <a:cs typeface="Calibri" panose="020F0502020204030204" pitchFamily="34" charset="0"/>
              </a:rPr>
              <a:t>Management System</a:t>
            </a:r>
            <a:endParaRPr lang="en-IN" sz="4400" dirty="0">
              <a:solidFill>
                <a:schemeClr val="accent3"/>
              </a:solidFill>
              <a:latin typeface="Century Gothic" panose="020B0502020202020204" pitchFamily="34" charset="0"/>
              <a:cs typeface="Calibri" panose="020F0502020204030204" pitchFamily="34" charset="0"/>
            </a:endParaRPr>
          </a:p>
        </p:txBody>
      </p:sp>
      <p:grpSp>
        <p:nvGrpSpPr>
          <p:cNvPr id="334" name="Google Shape;2803;p71">
            <a:extLst>
              <a:ext uri="{FF2B5EF4-FFF2-40B4-BE49-F238E27FC236}">
                <a16:creationId xmlns:a16="http://schemas.microsoft.com/office/drawing/2014/main" id="{074A6E9D-24C5-400E-BCF5-2E3F7F3AEBC3}"/>
              </a:ext>
            </a:extLst>
          </p:cNvPr>
          <p:cNvGrpSpPr/>
          <p:nvPr/>
        </p:nvGrpSpPr>
        <p:grpSpPr>
          <a:xfrm>
            <a:off x="6879182" y="1512257"/>
            <a:ext cx="1681266" cy="2269113"/>
            <a:chOff x="343649" y="1692750"/>
            <a:chExt cx="1816015" cy="2450975"/>
          </a:xfrm>
        </p:grpSpPr>
        <p:sp>
          <p:nvSpPr>
            <p:cNvPr id="335" name="Google Shape;2804;p71">
              <a:extLst>
                <a:ext uri="{FF2B5EF4-FFF2-40B4-BE49-F238E27FC236}">
                  <a16:creationId xmlns:a16="http://schemas.microsoft.com/office/drawing/2014/main" id="{AE20EE06-8C1C-40D0-88C3-6FE8E129D095}"/>
                </a:ext>
              </a:extLst>
            </p:cNvPr>
            <p:cNvSpPr/>
            <p:nvPr/>
          </p:nvSpPr>
          <p:spPr>
            <a:xfrm>
              <a:off x="343649" y="4140601"/>
              <a:ext cx="1816015" cy="3124"/>
            </a:xfrm>
            <a:custGeom>
              <a:avLst/>
              <a:gdLst/>
              <a:ahLst/>
              <a:cxnLst/>
              <a:rect l="l" t="t" r="r" b="b"/>
              <a:pathLst>
                <a:path w="49412" h="85" extrusionOk="0">
                  <a:moveTo>
                    <a:pt x="24706" y="1"/>
                  </a:moveTo>
                  <a:cubicBezTo>
                    <a:pt x="11061" y="1"/>
                    <a:pt x="1" y="13"/>
                    <a:pt x="1" y="36"/>
                  </a:cubicBezTo>
                  <a:cubicBezTo>
                    <a:pt x="1" y="72"/>
                    <a:pt x="11061" y="84"/>
                    <a:pt x="24706" y="84"/>
                  </a:cubicBezTo>
                  <a:cubicBezTo>
                    <a:pt x="38351" y="84"/>
                    <a:pt x="49411" y="72"/>
                    <a:pt x="49411" y="36"/>
                  </a:cubicBezTo>
                  <a:cubicBezTo>
                    <a:pt x="49411" y="25"/>
                    <a:pt x="38351" y="1"/>
                    <a:pt x="2470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805;p71">
              <a:extLst>
                <a:ext uri="{FF2B5EF4-FFF2-40B4-BE49-F238E27FC236}">
                  <a16:creationId xmlns:a16="http://schemas.microsoft.com/office/drawing/2014/main" id="{CA2B451C-DD3D-412E-94A7-D9038E91EE17}"/>
                </a:ext>
              </a:extLst>
            </p:cNvPr>
            <p:cNvSpPr/>
            <p:nvPr/>
          </p:nvSpPr>
          <p:spPr>
            <a:xfrm>
              <a:off x="1264349" y="1692750"/>
              <a:ext cx="857693" cy="677422"/>
            </a:xfrm>
            <a:custGeom>
              <a:avLst/>
              <a:gdLst/>
              <a:ahLst/>
              <a:cxnLst/>
              <a:rect l="l" t="t" r="r" b="b"/>
              <a:pathLst>
                <a:path w="23337" h="18432" extrusionOk="0">
                  <a:moveTo>
                    <a:pt x="22658" y="0"/>
                  </a:moveTo>
                  <a:lnTo>
                    <a:pt x="643" y="572"/>
                  </a:lnTo>
                  <a:cubicBezTo>
                    <a:pt x="286" y="584"/>
                    <a:pt x="0" y="881"/>
                    <a:pt x="0" y="1239"/>
                  </a:cubicBezTo>
                  <a:lnTo>
                    <a:pt x="0" y="17764"/>
                  </a:lnTo>
                  <a:cubicBezTo>
                    <a:pt x="0" y="18133"/>
                    <a:pt x="298" y="18431"/>
                    <a:pt x="667" y="18431"/>
                  </a:cubicBezTo>
                  <a:lnTo>
                    <a:pt x="22682" y="18431"/>
                  </a:lnTo>
                  <a:cubicBezTo>
                    <a:pt x="23039" y="18431"/>
                    <a:pt x="23337" y="18133"/>
                    <a:pt x="23337" y="17764"/>
                  </a:cubicBezTo>
                  <a:lnTo>
                    <a:pt x="23337" y="667"/>
                  </a:lnTo>
                  <a:cubicBezTo>
                    <a:pt x="23337" y="298"/>
                    <a:pt x="23039" y="0"/>
                    <a:pt x="226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806;p71">
              <a:extLst>
                <a:ext uri="{FF2B5EF4-FFF2-40B4-BE49-F238E27FC236}">
                  <a16:creationId xmlns:a16="http://schemas.microsoft.com/office/drawing/2014/main" id="{292550B9-EBF8-4437-9B91-298E77B9645E}"/>
                </a:ext>
              </a:extLst>
            </p:cNvPr>
            <p:cNvSpPr/>
            <p:nvPr/>
          </p:nvSpPr>
          <p:spPr>
            <a:xfrm>
              <a:off x="1313782" y="1820613"/>
              <a:ext cx="736042" cy="158771"/>
            </a:xfrm>
            <a:custGeom>
              <a:avLst/>
              <a:gdLst/>
              <a:ahLst/>
              <a:cxnLst/>
              <a:rect l="l" t="t" r="r" b="b"/>
              <a:pathLst>
                <a:path w="20027" h="4320" extrusionOk="0">
                  <a:moveTo>
                    <a:pt x="17543" y="0"/>
                  </a:moveTo>
                  <a:cubicBezTo>
                    <a:pt x="17315" y="0"/>
                    <a:pt x="17086" y="15"/>
                    <a:pt x="16860" y="46"/>
                  </a:cubicBezTo>
                  <a:cubicBezTo>
                    <a:pt x="16312" y="129"/>
                    <a:pt x="15788" y="284"/>
                    <a:pt x="15288" y="522"/>
                  </a:cubicBezTo>
                  <a:cubicBezTo>
                    <a:pt x="14717" y="819"/>
                    <a:pt x="14205" y="1189"/>
                    <a:pt x="13729" y="1617"/>
                  </a:cubicBezTo>
                  <a:cubicBezTo>
                    <a:pt x="13229" y="2058"/>
                    <a:pt x="12728" y="2558"/>
                    <a:pt x="12169" y="3010"/>
                  </a:cubicBezTo>
                  <a:cubicBezTo>
                    <a:pt x="11609" y="3486"/>
                    <a:pt x="10954" y="3844"/>
                    <a:pt x="10240" y="4046"/>
                  </a:cubicBezTo>
                  <a:cubicBezTo>
                    <a:pt x="10002" y="4106"/>
                    <a:pt x="9760" y="4135"/>
                    <a:pt x="9519" y="4135"/>
                  </a:cubicBezTo>
                  <a:cubicBezTo>
                    <a:pt x="9036" y="4135"/>
                    <a:pt x="8557" y="4018"/>
                    <a:pt x="8121" y="3796"/>
                  </a:cubicBezTo>
                  <a:cubicBezTo>
                    <a:pt x="7502" y="3475"/>
                    <a:pt x="6906" y="3129"/>
                    <a:pt x="6335" y="2748"/>
                  </a:cubicBezTo>
                  <a:cubicBezTo>
                    <a:pt x="5799" y="2391"/>
                    <a:pt x="5216" y="2141"/>
                    <a:pt x="4585" y="1986"/>
                  </a:cubicBezTo>
                  <a:cubicBezTo>
                    <a:pt x="4204" y="1898"/>
                    <a:pt x="3817" y="1854"/>
                    <a:pt x="3431" y="1854"/>
                  </a:cubicBezTo>
                  <a:cubicBezTo>
                    <a:pt x="2464" y="1854"/>
                    <a:pt x="1505" y="2129"/>
                    <a:pt x="679" y="2665"/>
                  </a:cubicBezTo>
                  <a:cubicBezTo>
                    <a:pt x="501" y="2784"/>
                    <a:pt x="322" y="2915"/>
                    <a:pt x="167" y="3058"/>
                  </a:cubicBezTo>
                  <a:cubicBezTo>
                    <a:pt x="108" y="3105"/>
                    <a:pt x="48" y="3165"/>
                    <a:pt x="1" y="3213"/>
                  </a:cubicBezTo>
                  <a:cubicBezTo>
                    <a:pt x="1" y="3214"/>
                    <a:pt x="2" y="3214"/>
                    <a:pt x="4" y="3214"/>
                  </a:cubicBezTo>
                  <a:cubicBezTo>
                    <a:pt x="35" y="3214"/>
                    <a:pt x="262" y="2996"/>
                    <a:pt x="715" y="2724"/>
                  </a:cubicBezTo>
                  <a:cubicBezTo>
                    <a:pt x="1394" y="2320"/>
                    <a:pt x="2156" y="2070"/>
                    <a:pt x="2942" y="2010"/>
                  </a:cubicBezTo>
                  <a:cubicBezTo>
                    <a:pt x="3092" y="1997"/>
                    <a:pt x="3243" y="1990"/>
                    <a:pt x="3394" y="1990"/>
                  </a:cubicBezTo>
                  <a:cubicBezTo>
                    <a:pt x="3782" y="1990"/>
                    <a:pt x="4172" y="2035"/>
                    <a:pt x="4549" y="2129"/>
                  </a:cubicBezTo>
                  <a:cubicBezTo>
                    <a:pt x="5156" y="2284"/>
                    <a:pt x="5728" y="2546"/>
                    <a:pt x="6251" y="2891"/>
                  </a:cubicBezTo>
                  <a:cubicBezTo>
                    <a:pt x="6823" y="3284"/>
                    <a:pt x="7430" y="3641"/>
                    <a:pt x="8049" y="3963"/>
                  </a:cubicBezTo>
                  <a:cubicBezTo>
                    <a:pt x="8395" y="4129"/>
                    <a:pt x="8752" y="4236"/>
                    <a:pt x="9121" y="4296"/>
                  </a:cubicBezTo>
                  <a:cubicBezTo>
                    <a:pt x="9252" y="4312"/>
                    <a:pt x="9383" y="4320"/>
                    <a:pt x="9513" y="4320"/>
                  </a:cubicBezTo>
                  <a:cubicBezTo>
                    <a:pt x="9774" y="4320"/>
                    <a:pt x="10034" y="4288"/>
                    <a:pt x="10288" y="4225"/>
                  </a:cubicBezTo>
                  <a:cubicBezTo>
                    <a:pt x="11014" y="4010"/>
                    <a:pt x="11693" y="3641"/>
                    <a:pt x="12276" y="3153"/>
                  </a:cubicBezTo>
                  <a:cubicBezTo>
                    <a:pt x="12848" y="2689"/>
                    <a:pt x="13336" y="2201"/>
                    <a:pt x="13836" y="1760"/>
                  </a:cubicBezTo>
                  <a:cubicBezTo>
                    <a:pt x="14288" y="1331"/>
                    <a:pt x="14800" y="962"/>
                    <a:pt x="15348" y="665"/>
                  </a:cubicBezTo>
                  <a:cubicBezTo>
                    <a:pt x="15824" y="415"/>
                    <a:pt x="16348" y="248"/>
                    <a:pt x="16884" y="165"/>
                  </a:cubicBezTo>
                  <a:cubicBezTo>
                    <a:pt x="17142" y="125"/>
                    <a:pt x="17404" y="105"/>
                    <a:pt x="17666" y="105"/>
                  </a:cubicBezTo>
                  <a:cubicBezTo>
                    <a:pt x="18191" y="105"/>
                    <a:pt x="18717" y="184"/>
                    <a:pt x="19217" y="343"/>
                  </a:cubicBezTo>
                  <a:cubicBezTo>
                    <a:pt x="19719" y="499"/>
                    <a:pt x="19991" y="655"/>
                    <a:pt x="20024" y="655"/>
                  </a:cubicBezTo>
                  <a:cubicBezTo>
                    <a:pt x="20026" y="655"/>
                    <a:pt x="20027" y="654"/>
                    <a:pt x="20027" y="653"/>
                  </a:cubicBezTo>
                  <a:cubicBezTo>
                    <a:pt x="19967" y="605"/>
                    <a:pt x="19908" y="569"/>
                    <a:pt x="19837" y="534"/>
                  </a:cubicBezTo>
                  <a:cubicBezTo>
                    <a:pt x="19646" y="438"/>
                    <a:pt x="19444" y="355"/>
                    <a:pt x="19241" y="284"/>
                  </a:cubicBezTo>
                  <a:cubicBezTo>
                    <a:pt x="18695" y="96"/>
                    <a:pt x="18119" y="0"/>
                    <a:pt x="17543"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807;p71">
              <a:extLst>
                <a:ext uri="{FF2B5EF4-FFF2-40B4-BE49-F238E27FC236}">
                  <a16:creationId xmlns:a16="http://schemas.microsoft.com/office/drawing/2014/main" id="{8422C556-6F4B-42F4-B56E-8FF68E064141}"/>
                </a:ext>
              </a:extLst>
            </p:cNvPr>
            <p:cNvSpPr/>
            <p:nvPr/>
          </p:nvSpPr>
          <p:spPr>
            <a:xfrm>
              <a:off x="1455134" y="1987251"/>
              <a:ext cx="79238" cy="214010"/>
            </a:xfrm>
            <a:custGeom>
              <a:avLst/>
              <a:gdLst/>
              <a:ahLst/>
              <a:cxnLst/>
              <a:rect l="l" t="t" r="r" b="b"/>
              <a:pathLst>
                <a:path w="2156" h="5823" extrusionOk="0">
                  <a:moveTo>
                    <a:pt x="0" y="0"/>
                  </a:moveTo>
                  <a:lnTo>
                    <a:pt x="0" y="5822"/>
                  </a:lnTo>
                  <a:lnTo>
                    <a:pt x="2155" y="5822"/>
                  </a:lnTo>
                  <a:lnTo>
                    <a:pt x="2155"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08;p71">
              <a:extLst>
                <a:ext uri="{FF2B5EF4-FFF2-40B4-BE49-F238E27FC236}">
                  <a16:creationId xmlns:a16="http://schemas.microsoft.com/office/drawing/2014/main" id="{9BBA781F-363E-4485-B16C-CACB877CA875}"/>
                </a:ext>
              </a:extLst>
            </p:cNvPr>
            <p:cNvSpPr/>
            <p:nvPr/>
          </p:nvSpPr>
          <p:spPr>
            <a:xfrm>
              <a:off x="1791204" y="1987251"/>
              <a:ext cx="79238" cy="214010"/>
            </a:xfrm>
            <a:custGeom>
              <a:avLst/>
              <a:gdLst/>
              <a:ahLst/>
              <a:cxnLst/>
              <a:rect l="l" t="t" r="r" b="b"/>
              <a:pathLst>
                <a:path w="2156" h="5823" extrusionOk="0">
                  <a:moveTo>
                    <a:pt x="0" y="0"/>
                  </a:moveTo>
                  <a:lnTo>
                    <a:pt x="0" y="5822"/>
                  </a:lnTo>
                  <a:lnTo>
                    <a:pt x="2155" y="5822"/>
                  </a:lnTo>
                  <a:lnTo>
                    <a:pt x="2155" y="0"/>
                  </a:lnTo>
                  <a:close/>
                </a:path>
              </a:pathLst>
            </a:custGeom>
            <a:solidFill>
              <a:srgbClr val="868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09;p71">
              <a:extLst>
                <a:ext uri="{FF2B5EF4-FFF2-40B4-BE49-F238E27FC236}">
                  <a16:creationId xmlns:a16="http://schemas.microsoft.com/office/drawing/2014/main" id="{B91FD510-8AED-4F52-B55E-71E9D84B1A30}"/>
                </a:ext>
              </a:extLst>
            </p:cNvPr>
            <p:cNvSpPr/>
            <p:nvPr/>
          </p:nvSpPr>
          <p:spPr>
            <a:xfrm>
              <a:off x="1903227" y="1861666"/>
              <a:ext cx="78797" cy="339593"/>
            </a:xfrm>
            <a:custGeom>
              <a:avLst/>
              <a:gdLst/>
              <a:ahLst/>
              <a:cxnLst/>
              <a:rect l="l" t="t" r="r" b="b"/>
              <a:pathLst>
                <a:path w="2144" h="9240" extrusionOk="0">
                  <a:moveTo>
                    <a:pt x="0" y="0"/>
                  </a:moveTo>
                  <a:lnTo>
                    <a:pt x="0" y="9239"/>
                  </a:lnTo>
                  <a:lnTo>
                    <a:pt x="2144" y="9239"/>
                  </a:lnTo>
                  <a:lnTo>
                    <a:pt x="2144" y="0"/>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10;p71">
              <a:extLst>
                <a:ext uri="{FF2B5EF4-FFF2-40B4-BE49-F238E27FC236}">
                  <a16:creationId xmlns:a16="http://schemas.microsoft.com/office/drawing/2014/main" id="{CF075214-193D-46CC-87F8-A8BBB349B6C8}"/>
                </a:ext>
              </a:extLst>
            </p:cNvPr>
            <p:cNvSpPr/>
            <p:nvPr/>
          </p:nvSpPr>
          <p:spPr>
            <a:xfrm>
              <a:off x="1352740" y="2133821"/>
              <a:ext cx="79238" cy="72255"/>
            </a:xfrm>
            <a:custGeom>
              <a:avLst/>
              <a:gdLst/>
              <a:ahLst/>
              <a:cxnLst/>
              <a:rect l="l" t="t" r="r" b="b"/>
              <a:pathLst>
                <a:path w="2156" h="1966" extrusionOk="0">
                  <a:moveTo>
                    <a:pt x="0" y="1"/>
                  </a:moveTo>
                  <a:lnTo>
                    <a:pt x="0" y="1965"/>
                  </a:lnTo>
                  <a:lnTo>
                    <a:pt x="2155" y="1965"/>
                  </a:lnTo>
                  <a:lnTo>
                    <a:pt x="2155" y="1"/>
                  </a:ln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11;p71">
              <a:extLst>
                <a:ext uri="{FF2B5EF4-FFF2-40B4-BE49-F238E27FC236}">
                  <a16:creationId xmlns:a16="http://schemas.microsoft.com/office/drawing/2014/main" id="{B7938B48-778B-4C6D-963C-838D52E358CD}"/>
                </a:ext>
              </a:extLst>
            </p:cNvPr>
            <p:cNvSpPr/>
            <p:nvPr/>
          </p:nvSpPr>
          <p:spPr>
            <a:xfrm>
              <a:off x="1567157" y="2083947"/>
              <a:ext cx="79238" cy="117314"/>
            </a:xfrm>
            <a:custGeom>
              <a:avLst/>
              <a:gdLst/>
              <a:ahLst/>
              <a:cxnLst/>
              <a:rect l="l" t="t" r="r" b="b"/>
              <a:pathLst>
                <a:path w="2156" h="3192" extrusionOk="0">
                  <a:moveTo>
                    <a:pt x="0" y="0"/>
                  </a:moveTo>
                  <a:lnTo>
                    <a:pt x="0" y="3191"/>
                  </a:lnTo>
                  <a:lnTo>
                    <a:pt x="2155" y="3191"/>
                  </a:lnTo>
                  <a:lnTo>
                    <a:pt x="2155" y="0"/>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12;p71">
              <a:extLst>
                <a:ext uri="{FF2B5EF4-FFF2-40B4-BE49-F238E27FC236}">
                  <a16:creationId xmlns:a16="http://schemas.microsoft.com/office/drawing/2014/main" id="{166D823D-C107-47C1-ADE1-5577B8756AC7}"/>
                </a:ext>
              </a:extLst>
            </p:cNvPr>
            <p:cNvSpPr/>
            <p:nvPr/>
          </p:nvSpPr>
          <p:spPr>
            <a:xfrm>
              <a:off x="1679180" y="2057265"/>
              <a:ext cx="79238" cy="143996"/>
            </a:xfrm>
            <a:custGeom>
              <a:avLst/>
              <a:gdLst/>
              <a:ahLst/>
              <a:cxnLst/>
              <a:rect l="l" t="t" r="r" b="b"/>
              <a:pathLst>
                <a:path w="2156" h="3918" extrusionOk="0">
                  <a:moveTo>
                    <a:pt x="0" y="0"/>
                  </a:moveTo>
                  <a:lnTo>
                    <a:pt x="0" y="3917"/>
                  </a:lnTo>
                  <a:lnTo>
                    <a:pt x="2155" y="3917"/>
                  </a:lnTo>
                  <a:lnTo>
                    <a:pt x="2155" y="0"/>
                  </a:lnTo>
                  <a:close/>
                </a:path>
              </a:pathLst>
            </a:custGeom>
            <a:solidFill>
              <a:srgbClr val="F68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13;p71">
              <a:extLst>
                <a:ext uri="{FF2B5EF4-FFF2-40B4-BE49-F238E27FC236}">
                  <a16:creationId xmlns:a16="http://schemas.microsoft.com/office/drawing/2014/main" id="{2B68BFE7-98FC-4B9C-BAC5-6CF975A25F7B}"/>
                </a:ext>
              </a:extLst>
            </p:cNvPr>
            <p:cNvSpPr/>
            <p:nvPr/>
          </p:nvSpPr>
          <p:spPr>
            <a:xfrm>
              <a:off x="1452083" y="2223535"/>
              <a:ext cx="85780" cy="6174"/>
            </a:xfrm>
            <a:custGeom>
              <a:avLst/>
              <a:gdLst/>
              <a:ahLst/>
              <a:cxnLst/>
              <a:rect l="l" t="t" r="r" b="b"/>
              <a:pathLst>
                <a:path w="2334" h="168" extrusionOk="0">
                  <a:moveTo>
                    <a:pt x="1167" y="1"/>
                  </a:moveTo>
                  <a:cubicBezTo>
                    <a:pt x="524" y="1"/>
                    <a:pt x="0" y="36"/>
                    <a:pt x="0" y="84"/>
                  </a:cubicBezTo>
                  <a:cubicBezTo>
                    <a:pt x="0"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14;p71">
              <a:extLst>
                <a:ext uri="{FF2B5EF4-FFF2-40B4-BE49-F238E27FC236}">
                  <a16:creationId xmlns:a16="http://schemas.microsoft.com/office/drawing/2014/main" id="{9575B47B-DCA2-43C0-91CF-E79B29E633DD}"/>
                </a:ext>
              </a:extLst>
            </p:cNvPr>
            <p:cNvSpPr/>
            <p:nvPr/>
          </p:nvSpPr>
          <p:spPr>
            <a:xfrm>
              <a:off x="1353622" y="2223535"/>
              <a:ext cx="85780" cy="6174"/>
            </a:xfrm>
            <a:custGeom>
              <a:avLst/>
              <a:gdLst/>
              <a:ahLst/>
              <a:cxnLst/>
              <a:rect l="l" t="t" r="r" b="b"/>
              <a:pathLst>
                <a:path w="2334" h="168" extrusionOk="0">
                  <a:moveTo>
                    <a:pt x="1167" y="1"/>
                  </a:moveTo>
                  <a:cubicBezTo>
                    <a:pt x="524" y="1"/>
                    <a:pt x="0" y="36"/>
                    <a:pt x="0" y="84"/>
                  </a:cubicBezTo>
                  <a:cubicBezTo>
                    <a:pt x="0"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15;p71">
              <a:extLst>
                <a:ext uri="{FF2B5EF4-FFF2-40B4-BE49-F238E27FC236}">
                  <a16:creationId xmlns:a16="http://schemas.microsoft.com/office/drawing/2014/main" id="{29197C6A-B410-4D08-8951-A7499A1C06C6}"/>
                </a:ext>
              </a:extLst>
            </p:cNvPr>
            <p:cNvSpPr/>
            <p:nvPr/>
          </p:nvSpPr>
          <p:spPr>
            <a:xfrm>
              <a:off x="1901022" y="2223535"/>
              <a:ext cx="96769" cy="6174"/>
            </a:xfrm>
            <a:custGeom>
              <a:avLst/>
              <a:gdLst/>
              <a:ahLst/>
              <a:cxnLst/>
              <a:rect l="l" t="t" r="r" b="b"/>
              <a:pathLst>
                <a:path w="2633" h="168" extrusionOk="0">
                  <a:moveTo>
                    <a:pt x="1322" y="1"/>
                  </a:moveTo>
                  <a:cubicBezTo>
                    <a:pt x="596" y="1"/>
                    <a:pt x="1" y="36"/>
                    <a:pt x="1" y="84"/>
                  </a:cubicBezTo>
                  <a:cubicBezTo>
                    <a:pt x="1" y="131"/>
                    <a:pt x="596" y="167"/>
                    <a:pt x="1322" y="167"/>
                  </a:cubicBezTo>
                  <a:cubicBezTo>
                    <a:pt x="2049" y="167"/>
                    <a:pt x="2632" y="131"/>
                    <a:pt x="2632" y="84"/>
                  </a:cubicBezTo>
                  <a:cubicBezTo>
                    <a:pt x="2632" y="36"/>
                    <a:pt x="2049" y="1"/>
                    <a:pt x="13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16;p71">
              <a:extLst>
                <a:ext uri="{FF2B5EF4-FFF2-40B4-BE49-F238E27FC236}">
                  <a16:creationId xmlns:a16="http://schemas.microsoft.com/office/drawing/2014/main" id="{A23546BC-0F0C-4F52-9AB6-6A063B94FE88}"/>
                </a:ext>
              </a:extLst>
            </p:cNvPr>
            <p:cNvSpPr/>
            <p:nvPr/>
          </p:nvSpPr>
          <p:spPr>
            <a:xfrm>
              <a:off x="1783338" y="2223535"/>
              <a:ext cx="96733" cy="6174"/>
            </a:xfrm>
            <a:custGeom>
              <a:avLst/>
              <a:gdLst/>
              <a:ahLst/>
              <a:cxnLst/>
              <a:rect l="l" t="t" r="r" b="b"/>
              <a:pathLst>
                <a:path w="2632" h="168" extrusionOk="0">
                  <a:moveTo>
                    <a:pt x="1322" y="1"/>
                  </a:moveTo>
                  <a:cubicBezTo>
                    <a:pt x="595" y="1"/>
                    <a:pt x="0" y="36"/>
                    <a:pt x="0" y="84"/>
                  </a:cubicBezTo>
                  <a:cubicBezTo>
                    <a:pt x="0" y="131"/>
                    <a:pt x="595" y="167"/>
                    <a:pt x="1322" y="167"/>
                  </a:cubicBezTo>
                  <a:cubicBezTo>
                    <a:pt x="2048" y="167"/>
                    <a:pt x="2631" y="131"/>
                    <a:pt x="2631" y="84"/>
                  </a:cubicBezTo>
                  <a:cubicBezTo>
                    <a:pt x="2631" y="36"/>
                    <a:pt x="2048" y="1"/>
                    <a:pt x="1322"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17;p71">
              <a:extLst>
                <a:ext uri="{FF2B5EF4-FFF2-40B4-BE49-F238E27FC236}">
                  <a16:creationId xmlns:a16="http://schemas.microsoft.com/office/drawing/2014/main" id="{1E8D2DC2-501A-496F-B0D6-9BCB8D7981F1}"/>
                </a:ext>
              </a:extLst>
            </p:cNvPr>
            <p:cNvSpPr/>
            <p:nvPr/>
          </p:nvSpPr>
          <p:spPr>
            <a:xfrm>
              <a:off x="1673043" y="2223535"/>
              <a:ext cx="85376" cy="6174"/>
            </a:xfrm>
            <a:custGeom>
              <a:avLst/>
              <a:gdLst/>
              <a:ahLst/>
              <a:cxnLst/>
              <a:rect l="l" t="t" r="r" b="b"/>
              <a:pathLst>
                <a:path w="2323" h="168" extrusionOk="0">
                  <a:moveTo>
                    <a:pt x="1156" y="1"/>
                  </a:moveTo>
                  <a:cubicBezTo>
                    <a:pt x="513" y="1"/>
                    <a:pt x="1" y="36"/>
                    <a:pt x="1" y="84"/>
                  </a:cubicBezTo>
                  <a:cubicBezTo>
                    <a:pt x="1" y="131"/>
                    <a:pt x="513" y="167"/>
                    <a:pt x="1156" y="167"/>
                  </a:cubicBezTo>
                  <a:cubicBezTo>
                    <a:pt x="1799" y="167"/>
                    <a:pt x="2322" y="131"/>
                    <a:pt x="2322" y="84"/>
                  </a:cubicBezTo>
                  <a:cubicBezTo>
                    <a:pt x="2322" y="36"/>
                    <a:pt x="1799" y="1"/>
                    <a:pt x="115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18;p71">
              <a:extLst>
                <a:ext uri="{FF2B5EF4-FFF2-40B4-BE49-F238E27FC236}">
                  <a16:creationId xmlns:a16="http://schemas.microsoft.com/office/drawing/2014/main" id="{075A71F5-E541-424B-85AA-D69B920CC4DE}"/>
                </a:ext>
              </a:extLst>
            </p:cNvPr>
            <p:cNvSpPr/>
            <p:nvPr/>
          </p:nvSpPr>
          <p:spPr>
            <a:xfrm>
              <a:off x="1557087" y="2223535"/>
              <a:ext cx="85817" cy="6174"/>
            </a:xfrm>
            <a:custGeom>
              <a:avLst/>
              <a:gdLst/>
              <a:ahLst/>
              <a:cxnLst/>
              <a:rect l="l" t="t" r="r" b="b"/>
              <a:pathLst>
                <a:path w="2335" h="168" extrusionOk="0">
                  <a:moveTo>
                    <a:pt x="1167" y="1"/>
                  </a:moveTo>
                  <a:cubicBezTo>
                    <a:pt x="524" y="1"/>
                    <a:pt x="1" y="36"/>
                    <a:pt x="1" y="84"/>
                  </a:cubicBezTo>
                  <a:cubicBezTo>
                    <a:pt x="1" y="131"/>
                    <a:pt x="524" y="167"/>
                    <a:pt x="1167" y="167"/>
                  </a:cubicBezTo>
                  <a:cubicBezTo>
                    <a:pt x="1810" y="167"/>
                    <a:pt x="2334" y="131"/>
                    <a:pt x="2334" y="84"/>
                  </a:cubicBezTo>
                  <a:cubicBezTo>
                    <a:pt x="2334" y="36"/>
                    <a:pt x="1810" y="1"/>
                    <a:pt x="116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19;p71">
              <a:extLst>
                <a:ext uri="{FF2B5EF4-FFF2-40B4-BE49-F238E27FC236}">
                  <a16:creationId xmlns:a16="http://schemas.microsoft.com/office/drawing/2014/main" id="{0B97E7A7-1BA0-41B8-A5E1-1336B2696B7D}"/>
                </a:ext>
              </a:extLst>
            </p:cNvPr>
            <p:cNvSpPr/>
            <p:nvPr/>
          </p:nvSpPr>
          <p:spPr>
            <a:xfrm>
              <a:off x="955403" y="4037325"/>
              <a:ext cx="226248" cy="105369"/>
            </a:xfrm>
            <a:custGeom>
              <a:avLst/>
              <a:gdLst/>
              <a:ahLst/>
              <a:cxnLst/>
              <a:rect l="l" t="t" r="r" b="b"/>
              <a:pathLst>
                <a:path w="6156" h="2867" extrusionOk="0">
                  <a:moveTo>
                    <a:pt x="36" y="1"/>
                  </a:moveTo>
                  <a:lnTo>
                    <a:pt x="0" y="2763"/>
                  </a:lnTo>
                  <a:lnTo>
                    <a:pt x="215" y="2775"/>
                  </a:lnTo>
                  <a:cubicBezTo>
                    <a:pt x="752" y="2810"/>
                    <a:pt x="2290" y="2867"/>
                    <a:pt x="3577" y="2867"/>
                  </a:cubicBezTo>
                  <a:cubicBezTo>
                    <a:pt x="4457" y="2867"/>
                    <a:pt x="5219" y="2840"/>
                    <a:pt x="5465" y="2763"/>
                  </a:cubicBezTo>
                  <a:cubicBezTo>
                    <a:pt x="6156" y="2549"/>
                    <a:pt x="3346" y="1870"/>
                    <a:pt x="3346" y="1870"/>
                  </a:cubicBezTo>
                  <a:lnTo>
                    <a:pt x="3346" y="25"/>
                  </a:lnTo>
                  <a:lnTo>
                    <a:pt x="36"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20;p71">
              <a:extLst>
                <a:ext uri="{FF2B5EF4-FFF2-40B4-BE49-F238E27FC236}">
                  <a16:creationId xmlns:a16="http://schemas.microsoft.com/office/drawing/2014/main" id="{7ED0EA71-3284-4939-ADF3-CD1230A001A9}"/>
                </a:ext>
              </a:extLst>
            </p:cNvPr>
            <p:cNvSpPr/>
            <p:nvPr/>
          </p:nvSpPr>
          <p:spPr>
            <a:xfrm>
              <a:off x="955844" y="4130531"/>
              <a:ext cx="203499" cy="3969"/>
            </a:xfrm>
            <a:custGeom>
              <a:avLst/>
              <a:gdLst/>
              <a:ahLst/>
              <a:cxnLst/>
              <a:rect l="l" t="t" r="r" b="b"/>
              <a:pathLst>
                <a:path w="5537" h="108" extrusionOk="0">
                  <a:moveTo>
                    <a:pt x="2775" y="1"/>
                  </a:moveTo>
                  <a:cubicBezTo>
                    <a:pt x="1239" y="1"/>
                    <a:pt x="0" y="25"/>
                    <a:pt x="0" y="60"/>
                  </a:cubicBezTo>
                  <a:cubicBezTo>
                    <a:pt x="0" y="84"/>
                    <a:pt x="1239" y="108"/>
                    <a:pt x="2775" y="108"/>
                  </a:cubicBezTo>
                  <a:cubicBezTo>
                    <a:pt x="4299" y="108"/>
                    <a:pt x="5537" y="84"/>
                    <a:pt x="5537" y="60"/>
                  </a:cubicBezTo>
                  <a:cubicBezTo>
                    <a:pt x="5537" y="25"/>
                    <a:pt x="4299" y="1"/>
                    <a:pt x="277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821;p71">
              <a:extLst>
                <a:ext uri="{FF2B5EF4-FFF2-40B4-BE49-F238E27FC236}">
                  <a16:creationId xmlns:a16="http://schemas.microsoft.com/office/drawing/2014/main" id="{D06E8264-2913-4FB8-8426-7C94159F688C}"/>
                </a:ext>
              </a:extLst>
            </p:cNvPr>
            <p:cNvSpPr/>
            <p:nvPr/>
          </p:nvSpPr>
          <p:spPr>
            <a:xfrm>
              <a:off x="1079224" y="4107560"/>
              <a:ext cx="10989" cy="12569"/>
            </a:xfrm>
            <a:custGeom>
              <a:avLst/>
              <a:gdLst/>
              <a:ahLst/>
              <a:cxnLst/>
              <a:rect l="l" t="t" r="r" b="b"/>
              <a:pathLst>
                <a:path w="299" h="342" extrusionOk="0">
                  <a:moveTo>
                    <a:pt x="258" y="1"/>
                  </a:moveTo>
                  <a:cubicBezTo>
                    <a:pt x="223" y="1"/>
                    <a:pt x="155" y="47"/>
                    <a:pt x="96" y="126"/>
                  </a:cubicBezTo>
                  <a:cubicBezTo>
                    <a:pt x="37" y="221"/>
                    <a:pt x="1" y="328"/>
                    <a:pt x="37" y="340"/>
                  </a:cubicBezTo>
                  <a:cubicBezTo>
                    <a:pt x="38" y="341"/>
                    <a:pt x="40" y="341"/>
                    <a:pt x="43" y="341"/>
                  </a:cubicBezTo>
                  <a:cubicBezTo>
                    <a:pt x="69" y="341"/>
                    <a:pt x="125" y="274"/>
                    <a:pt x="191" y="197"/>
                  </a:cubicBezTo>
                  <a:cubicBezTo>
                    <a:pt x="251" y="102"/>
                    <a:pt x="299" y="19"/>
                    <a:pt x="275" y="7"/>
                  </a:cubicBezTo>
                  <a:cubicBezTo>
                    <a:pt x="271" y="3"/>
                    <a:pt x="265" y="1"/>
                    <a:pt x="258"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822;p71">
              <a:extLst>
                <a:ext uri="{FF2B5EF4-FFF2-40B4-BE49-F238E27FC236}">
                  <a16:creationId xmlns:a16="http://schemas.microsoft.com/office/drawing/2014/main" id="{82368642-EE27-45B8-BC5F-1ACE09F40532}"/>
                </a:ext>
              </a:extLst>
            </p:cNvPr>
            <p:cNvSpPr/>
            <p:nvPr/>
          </p:nvSpPr>
          <p:spPr>
            <a:xfrm>
              <a:off x="1087126" y="4109508"/>
              <a:ext cx="10511" cy="14995"/>
            </a:xfrm>
            <a:custGeom>
              <a:avLst/>
              <a:gdLst/>
              <a:ahLst/>
              <a:cxnLst/>
              <a:rect l="l" t="t" r="r" b="b"/>
              <a:pathLst>
                <a:path w="286" h="408" extrusionOk="0">
                  <a:moveTo>
                    <a:pt x="254" y="0"/>
                  </a:moveTo>
                  <a:cubicBezTo>
                    <a:pt x="214" y="0"/>
                    <a:pt x="139" y="69"/>
                    <a:pt x="84" y="168"/>
                  </a:cubicBezTo>
                  <a:cubicBezTo>
                    <a:pt x="12" y="287"/>
                    <a:pt x="0" y="394"/>
                    <a:pt x="24" y="406"/>
                  </a:cubicBezTo>
                  <a:cubicBezTo>
                    <a:pt x="26" y="407"/>
                    <a:pt x="29" y="407"/>
                    <a:pt x="31" y="407"/>
                  </a:cubicBezTo>
                  <a:cubicBezTo>
                    <a:pt x="67" y="407"/>
                    <a:pt x="123" y="328"/>
                    <a:pt x="179" y="228"/>
                  </a:cubicBezTo>
                  <a:cubicBezTo>
                    <a:pt x="238" y="120"/>
                    <a:pt x="286" y="13"/>
                    <a:pt x="262" y="1"/>
                  </a:cubicBezTo>
                  <a:cubicBezTo>
                    <a:pt x="260" y="0"/>
                    <a:pt x="257" y="0"/>
                    <a:pt x="25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823;p71">
              <a:extLst>
                <a:ext uri="{FF2B5EF4-FFF2-40B4-BE49-F238E27FC236}">
                  <a16:creationId xmlns:a16="http://schemas.microsoft.com/office/drawing/2014/main" id="{55EEC905-9A0C-4508-9D09-BED8E04D232B}"/>
                </a:ext>
              </a:extLst>
            </p:cNvPr>
            <p:cNvSpPr/>
            <p:nvPr/>
          </p:nvSpPr>
          <p:spPr>
            <a:xfrm>
              <a:off x="956726" y="4108222"/>
              <a:ext cx="36348" cy="24146"/>
            </a:xfrm>
            <a:custGeom>
              <a:avLst/>
              <a:gdLst/>
              <a:ahLst/>
              <a:cxnLst/>
              <a:rect l="l" t="t" r="r" b="b"/>
              <a:pathLst>
                <a:path w="989" h="657" extrusionOk="0">
                  <a:moveTo>
                    <a:pt x="191" y="1"/>
                  </a:moveTo>
                  <a:cubicBezTo>
                    <a:pt x="72" y="13"/>
                    <a:pt x="0" y="60"/>
                    <a:pt x="12" y="72"/>
                  </a:cubicBezTo>
                  <a:cubicBezTo>
                    <a:pt x="24" y="78"/>
                    <a:pt x="45" y="78"/>
                    <a:pt x="75" y="78"/>
                  </a:cubicBezTo>
                  <a:cubicBezTo>
                    <a:pt x="104" y="78"/>
                    <a:pt x="143" y="78"/>
                    <a:pt x="191" y="84"/>
                  </a:cubicBezTo>
                  <a:cubicBezTo>
                    <a:pt x="322" y="108"/>
                    <a:pt x="453" y="155"/>
                    <a:pt x="560" y="239"/>
                  </a:cubicBezTo>
                  <a:cubicBezTo>
                    <a:pt x="655" y="334"/>
                    <a:pt x="762" y="429"/>
                    <a:pt x="846" y="536"/>
                  </a:cubicBezTo>
                  <a:cubicBezTo>
                    <a:pt x="911" y="602"/>
                    <a:pt x="956" y="657"/>
                    <a:pt x="973" y="657"/>
                  </a:cubicBezTo>
                  <a:cubicBezTo>
                    <a:pt x="974" y="657"/>
                    <a:pt x="975" y="656"/>
                    <a:pt x="977" y="655"/>
                  </a:cubicBezTo>
                  <a:cubicBezTo>
                    <a:pt x="988" y="644"/>
                    <a:pt x="965" y="584"/>
                    <a:pt x="905" y="489"/>
                  </a:cubicBezTo>
                  <a:cubicBezTo>
                    <a:pt x="834" y="358"/>
                    <a:pt x="738" y="239"/>
                    <a:pt x="619" y="155"/>
                  </a:cubicBezTo>
                  <a:cubicBezTo>
                    <a:pt x="500" y="60"/>
                    <a:pt x="345" y="1"/>
                    <a:pt x="19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824;p71">
              <a:extLst>
                <a:ext uri="{FF2B5EF4-FFF2-40B4-BE49-F238E27FC236}">
                  <a16:creationId xmlns:a16="http://schemas.microsoft.com/office/drawing/2014/main" id="{33E6B58A-0DA8-41D7-9D6C-314349507C6A}"/>
                </a:ext>
              </a:extLst>
            </p:cNvPr>
            <p:cNvSpPr/>
            <p:nvPr/>
          </p:nvSpPr>
          <p:spPr>
            <a:xfrm>
              <a:off x="1069190" y="4106678"/>
              <a:ext cx="12275" cy="5880"/>
            </a:xfrm>
            <a:custGeom>
              <a:avLst/>
              <a:gdLst/>
              <a:ahLst/>
              <a:cxnLst/>
              <a:rect l="l" t="t" r="r" b="b"/>
              <a:pathLst>
                <a:path w="334" h="160" extrusionOk="0">
                  <a:moveTo>
                    <a:pt x="275" y="1"/>
                  </a:moveTo>
                  <a:cubicBezTo>
                    <a:pt x="244" y="1"/>
                    <a:pt x="196" y="16"/>
                    <a:pt x="143" y="31"/>
                  </a:cubicBezTo>
                  <a:cubicBezTo>
                    <a:pt x="60" y="66"/>
                    <a:pt x="0" y="102"/>
                    <a:pt x="0" y="126"/>
                  </a:cubicBezTo>
                  <a:cubicBezTo>
                    <a:pt x="0" y="147"/>
                    <a:pt x="28" y="159"/>
                    <a:pt x="71" y="159"/>
                  </a:cubicBezTo>
                  <a:cubicBezTo>
                    <a:pt x="101" y="159"/>
                    <a:pt x="139" y="153"/>
                    <a:pt x="179" y="138"/>
                  </a:cubicBezTo>
                  <a:cubicBezTo>
                    <a:pt x="274" y="102"/>
                    <a:pt x="333" y="43"/>
                    <a:pt x="310" y="19"/>
                  </a:cubicBezTo>
                  <a:cubicBezTo>
                    <a:pt x="305" y="6"/>
                    <a:pt x="293" y="1"/>
                    <a:pt x="275"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825;p71">
              <a:extLst>
                <a:ext uri="{FF2B5EF4-FFF2-40B4-BE49-F238E27FC236}">
                  <a16:creationId xmlns:a16="http://schemas.microsoft.com/office/drawing/2014/main" id="{BDDDC30D-6F0C-444B-9783-3F2C2CC8CC93}"/>
                </a:ext>
              </a:extLst>
            </p:cNvPr>
            <p:cNvSpPr/>
            <p:nvPr/>
          </p:nvSpPr>
          <p:spPr>
            <a:xfrm>
              <a:off x="1064376" y="4098592"/>
              <a:ext cx="14480" cy="4410"/>
            </a:xfrm>
            <a:custGeom>
              <a:avLst/>
              <a:gdLst/>
              <a:ahLst/>
              <a:cxnLst/>
              <a:rect l="l" t="t" r="r" b="b"/>
              <a:pathLst>
                <a:path w="394" h="120" extrusionOk="0">
                  <a:moveTo>
                    <a:pt x="191" y="1"/>
                  </a:moveTo>
                  <a:cubicBezTo>
                    <a:pt x="83" y="1"/>
                    <a:pt x="0" y="25"/>
                    <a:pt x="0" y="60"/>
                  </a:cubicBezTo>
                  <a:cubicBezTo>
                    <a:pt x="0" y="96"/>
                    <a:pt x="83" y="120"/>
                    <a:pt x="191" y="120"/>
                  </a:cubicBezTo>
                  <a:cubicBezTo>
                    <a:pt x="310" y="108"/>
                    <a:pt x="393" y="84"/>
                    <a:pt x="393" y="60"/>
                  </a:cubicBezTo>
                  <a:cubicBezTo>
                    <a:pt x="393" y="25"/>
                    <a:pt x="298" y="1"/>
                    <a:pt x="19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826;p71">
              <a:extLst>
                <a:ext uri="{FF2B5EF4-FFF2-40B4-BE49-F238E27FC236}">
                  <a16:creationId xmlns:a16="http://schemas.microsoft.com/office/drawing/2014/main" id="{57500ED0-CDEC-441E-8551-B28711924D7C}"/>
                </a:ext>
              </a:extLst>
            </p:cNvPr>
            <p:cNvSpPr/>
            <p:nvPr/>
          </p:nvSpPr>
          <p:spPr>
            <a:xfrm>
              <a:off x="1420108" y="1949322"/>
              <a:ext cx="120842" cy="170091"/>
            </a:xfrm>
            <a:custGeom>
              <a:avLst/>
              <a:gdLst/>
              <a:ahLst/>
              <a:cxnLst/>
              <a:rect l="l" t="t" r="r" b="b"/>
              <a:pathLst>
                <a:path w="3288" h="4628" extrusionOk="0">
                  <a:moveTo>
                    <a:pt x="299" y="3580"/>
                  </a:moveTo>
                  <a:lnTo>
                    <a:pt x="299" y="3616"/>
                  </a:lnTo>
                  <a:lnTo>
                    <a:pt x="301" y="3582"/>
                  </a:lnTo>
                  <a:lnTo>
                    <a:pt x="301" y="3582"/>
                  </a:lnTo>
                  <a:lnTo>
                    <a:pt x="299" y="3580"/>
                  </a:lnTo>
                  <a:close/>
                  <a:moveTo>
                    <a:pt x="2315" y="1"/>
                  </a:moveTo>
                  <a:cubicBezTo>
                    <a:pt x="2299" y="1"/>
                    <a:pt x="2281" y="3"/>
                    <a:pt x="2263" y="8"/>
                  </a:cubicBezTo>
                  <a:cubicBezTo>
                    <a:pt x="2144" y="32"/>
                    <a:pt x="1656" y="937"/>
                    <a:pt x="1513" y="1235"/>
                  </a:cubicBezTo>
                  <a:cubicBezTo>
                    <a:pt x="1405" y="1460"/>
                    <a:pt x="1166" y="1995"/>
                    <a:pt x="989" y="1995"/>
                  </a:cubicBezTo>
                  <a:cubicBezTo>
                    <a:pt x="933" y="1995"/>
                    <a:pt x="884" y="1941"/>
                    <a:pt x="846" y="1806"/>
                  </a:cubicBezTo>
                  <a:cubicBezTo>
                    <a:pt x="703" y="1246"/>
                    <a:pt x="382" y="877"/>
                    <a:pt x="227" y="830"/>
                  </a:cubicBezTo>
                  <a:cubicBezTo>
                    <a:pt x="217" y="828"/>
                    <a:pt x="206" y="827"/>
                    <a:pt x="196" y="827"/>
                  </a:cubicBezTo>
                  <a:cubicBezTo>
                    <a:pt x="147" y="827"/>
                    <a:pt x="102" y="848"/>
                    <a:pt x="72" y="877"/>
                  </a:cubicBezTo>
                  <a:cubicBezTo>
                    <a:pt x="1" y="949"/>
                    <a:pt x="1" y="1068"/>
                    <a:pt x="72" y="1139"/>
                  </a:cubicBezTo>
                  <a:cubicBezTo>
                    <a:pt x="180" y="1294"/>
                    <a:pt x="263" y="1473"/>
                    <a:pt x="322" y="1663"/>
                  </a:cubicBezTo>
                  <a:cubicBezTo>
                    <a:pt x="370" y="1806"/>
                    <a:pt x="394" y="1961"/>
                    <a:pt x="394" y="2116"/>
                  </a:cubicBezTo>
                  <a:cubicBezTo>
                    <a:pt x="406" y="2425"/>
                    <a:pt x="382" y="2747"/>
                    <a:pt x="334" y="3056"/>
                  </a:cubicBezTo>
                  <a:lnTo>
                    <a:pt x="301" y="3582"/>
                  </a:lnTo>
                  <a:lnTo>
                    <a:pt x="301" y="3582"/>
                  </a:lnTo>
                  <a:lnTo>
                    <a:pt x="1596" y="4628"/>
                  </a:lnTo>
                  <a:cubicBezTo>
                    <a:pt x="2132" y="4033"/>
                    <a:pt x="2632" y="3413"/>
                    <a:pt x="3085" y="2759"/>
                  </a:cubicBezTo>
                  <a:cubicBezTo>
                    <a:pt x="3085" y="2759"/>
                    <a:pt x="3287" y="2485"/>
                    <a:pt x="3097" y="2366"/>
                  </a:cubicBezTo>
                  <a:cubicBezTo>
                    <a:pt x="3072" y="2348"/>
                    <a:pt x="3040" y="2342"/>
                    <a:pt x="3008" y="2342"/>
                  </a:cubicBezTo>
                  <a:cubicBezTo>
                    <a:pt x="2930" y="2342"/>
                    <a:pt x="2847" y="2378"/>
                    <a:pt x="2847" y="2378"/>
                  </a:cubicBezTo>
                  <a:cubicBezTo>
                    <a:pt x="2835" y="2270"/>
                    <a:pt x="2811" y="2175"/>
                    <a:pt x="2763" y="2068"/>
                  </a:cubicBezTo>
                  <a:cubicBezTo>
                    <a:pt x="2744" y="2030"/>
                    <a:pt x="2696" y="2018"/>
                    <a:pt x="2646" y="2018"/>
                  </a:cubicBezTo>
                  <a:cubicBezTo>
                    <a:pt x="2571" y="2018"/>
                    <a:pt x="2489" y="2044"/>
                    <a:pt x="2489" y="2044"/>
                  </a:cubicBezTo>
                  <a:cubicBezTo>
                    <a:pt x="2466" y="1961"/>
                    <a:pt x="2442" y="1877"/>
                    <a:pt x="2442" y="1794"/>
                  </a:cubicBezTo>
                  <a:cubicBezTo>
                    <a:pt x="2430" y="1747"/>
                    <a:pt x="2406" y="1723"/>
                    <a:pt x="2370" y="1711"/>
                  </a:cubicBezTo>
                  <a:cubicBezTo>
                    <a:pt x="2325" y="1702"/>
                    <a:pt x="2278" y="1698"/>
                    <a:pt x="2231" y="1698"/>
                  </a:cubicBezTo>
                  <a:cubicBezTo>
                    <a:pt x="2155" y="1698"/>
                    <a:pt x="2079" y="1708"/>
                    <a:pt x="2013" y="1723"/>
                  </a:cubicBezTo>
                  <a:cubicBezTo>
                    <a:pt x="1846" y="1663"/>
                    <a:pt x="2227" y="746"/>
                    <a:pt x="2382" y="449"/>
                  </a:cubicBezTo>
                  <a:cubicBezTo>
                    <a:pt x="2521" y="182"/>
                    <a:pt x="2459" y="1"/>
                    <a:pt x="2315" y="1"/>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827;p71">
              <a:extLst>
                <a:ext uri="{FF2B5EF4-FFF2-40B4-BE49-F238E27FC236}">
                  <a16:creationId xmlns:a16="http://schemas.microsoft.com/office/drawing/2014/main" id="{5A108CA6-DA4D-4637-99E8-040B723CF076}"/>
                </a:ext>
              </a:extLst>
            </p:cNvPr>
            <p:cNvSpPr/>
            <p:nvPr/>
          </p:nvSpPr>
          <p:spPr>
            <a:xfrm>
              <a:off x="845989" y="2048518"/>
              <a:ext cx="172038" cy="299312"/>
            </a:xfrm>
            <a:custGeom>
              <a:avLst/>
              <a:gdLst/>
              <a:ahLst/>
              <a:cxnLst/>
              <a:rect l="l" t="t" r="r" b="b"/>
              <a:pathLst>
                <a:path w="4681" h="8144" extrusionOk="0">
                  <a:moveTo>
                    <a:pt x="4644" y="0"/>
                  </a:moveTo>
                  <a:lnTo>
                    <a:pt x="25" y="881"/>
                  </a:lnTo>
                  <a:lnTo>
                    <a:pt x="1" y="8013"/>
                  </a:lnTo>
                  <a:lnTo>
                    <a:pt x="3049" y="8144"/>
                  </a:lnTo>
                  <a:lnTo>
                    <a:pt x="3132" y="6417"/>
                  </a:lnTo>
                  <a:cubicBezTo>
                    <a:pt x="3132" y="6417"/>
                    <a:pt x="3229" y="6436"/>
                    <a:pt x="3373" y="6436"/>
                  </a:cubicBezTo>
                  <a:cubicBezTo>
                    <a:pt x="3711" y="6436"/>
                    <a:pt x="4309" y="6331"/>
                    <a:pt x="4501" y="5620"/>
                  </a:cubicBezTo>
                  <a:cubicBezTo>
                    <a:pt x="4680" y="4977"/>
                    <a:pt x="4644" y="0"/>
                    <a:pt x="4644" y="0"/>
                  </a:cubicBezTo>
                  <a:close/>
                </a:path>
              </a:pathLst>
            </a:custGeom>
            <a:solidFill>
              <a:srgbClr val="FA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828;p71">
              <a:extLst>
                <a:ext uri="{FF2B5EF4-FFF2-40B4-BE49-F238E27FC236}">
                  <a16:creationId xmlns:a16="http://schemas.microsoft.com/office/drawing/2014/main" id="{B98978A8-C411-4583-B321-15C367391006}"/>
                </a:ext>
              </a:extLst>
            </p:cNvPr>
            <p:cNvSpPr/>
            <p:nvPr/>
          </p:nvSpPr>
          <p:spPr>
            <a:xfrm>
              <a:off x="796997" y="2006472"/>
              <a:ext cx="247675" cy="259399"/>
            </a:xfrm>
            <a:custGeom>
              <a:avLst/>
              <a:gdLst/>
              <a:ahLst/>
              <a:cxnLst/>
              <a:rect l="l" t="t" r="r" b="b"/>
              <a:pathLst>
                <a:path w="6739" h="7058" extrusionOk="0">
                  <a:moveTo>
                    <a:pt x="6021" y="1"/>
                  </a:moveTo>
                  <a:cubicBezTo>
                    <a:pt x="5957" y="1"/>
                    <a:pt x="5887" y="12"/>
                    <a:pt x="5811" y="37"/>
                  </a:cubicBezTo>
                  <a:cubicBezTo>
                    <a:pt x="4882" y="334"/>
                    <a:pt x="4656" y="442"/>
                    <a:pt x="4239" y="477"/>
                  </a:cubicBezTo>
                  <a:cubicBezTo>
                    <a:pt x="3822" y="501"/>
                    <a:pt x="989" y="513"/>
                    <a:pt x="727" y="2108"/>
                  </a:cubicBezTo>
                  <a:cubicBezTo>
                    <a:pt x="691" y="2025"/>
                    <a:pt x="667" y="1954"/>
                    <a:pt x="655" y="1870"/>
                  </a:cubicBezTo>
                  <a:cubicBezTo>
                    <a:pt x="631" y="1716"/>
                    <a:pt x="620" y="1561"/>
                    <a:pt x="620" y="1406"/>
                  </a:cubicBezTo>
                  <a:cubicBezTo>
                    <a:pt x="524" y="1549"/>
                    <a:pt x="500" y="1727"/>
                    <a:pt x="560" y="1894"/>
                  </a:cubicBezTo>
                  <a:cubicBezTo>
                    <a:pt x="572" y="1930"/>
                    <a:pt x="584" y="1966"/>
                    <a:pt x="596" y="1989"/>
                  </a:cubicBezTo>
                  <a:cubicBezTo>
                    <a:pt x="572" y="1977"/>
                    <a:pt x="560" y="1954"/>
                    <a:pt x="536" y="1942"/>
                  </a:cubicBezTo>
                  <a:cubicBezTo>
                    <a:pt x="429" y="1846"/>
                    <a:pt x="310" y="1787"/>
                    <a:pt x="179" y="1751"/>
                  </a:cubicBezTo>
                  <a:cubicBezTo>
                    <a:pt x="125" y="1739"/>
                    <a:pt x="84" y="1733"/>
                    <a:pt x="54" y="1733"/>
                  </a:cubicBezTo>
                  <a:cubicBezTo>
                    <a:pt x="24" y="1733"/>
                    <a:pt x="6" y="1739"/>
                    <a:pt x="0" y="1751"/>
                  </a:cubicBezTo>
                  <a:cubicBezTo>
                    <a:pt x="167" y="1823"/>
                    <a:pt x="322" y="1906"/>
                    <a:pt x="465" y="2013"/>
                  </a:cubicBezTo>
                  <a:cubicBezTo>
                    <a:pt x="560" y="2097"/>
                    <a:pt x="643" y="2192"/>
                    <a:pt x="703" y="2299"/>
                  </a:cubicBezTo>
                  <a:lnTo>
                    <a:pt x="703" y="2323"/>
                  </a:lnTo>
                  <a:cubicBezTo>
                    <a:pt x="703" y="2323"/>
                    <a:pt x="703" y="2323"/>
                    <a:pt x="702" y="2323"/>
                  </a:cubicBezTo>
                  <a:cubicBezTo>
                    <a:pt x="694" y="2323"/>
                    <a:pt x="634" y="2301"/>
                    <a:pt x="559" y="2301"/>
                  </a:cubicBezTo>
                  <a:cubicBezTo>
                    <a:pt x="391" y="2301"/>
                    <a:pt x="150" y="2415"/>
                    <a:pt x="262" y="3156"/>
                  </a:cubicBezTo>
                  <a:cubicBezTo>
                    <a:pt x="417" y="4263"/>
                    <a:pt x="1143" y="5204"/>
                    <a:pt x="1227" y="7014"/>
                  </a:cubicBezTo>
                  <a:cubicBezTo>
                    <a:pt x="1227" y="7014"/>
                    <a:pt x="1594" y="7057"/>
                    <a:pt x="2074" y="7057"/>
                  </a:cubicBezTo>
                  <a:cubicBezTo>
                    <a:pt x="2852" y="7057"/>
                    <a:pt x="3924" y="6943"/>
                    <a:pt x="4203" y="6347"/>
                  </a:cubicBezTo>
                  <a:lnTo>
                    <a:pt x="4584" y="5228"/>
                  </a:lnTo>
                  <a:cubicBezTo>
                    <a:pt x="4584" y="5228"/>
                    <a:pt x="3977" y="5133"/>
                    <a:pt x="4049" y="4644"/>
                  </a:cubicBezTo>
                  <a:cubicBezTo>
                    <a:pt x="4107" y="4231"/>
                    <a:pt x="4324" y="4061"/>
                    <a:pt x="4571" y="4061"/>
                  </a:cubicBezTo>
                  <a:cubicBezTo>
                    <a:pt x="4729" y="4061"/>
                    <a:pt x="4900" y="4131"/>
                    <a:pt x="5049" y="4252"/>
                  </a:cubicBezTo>
                  <a:lnTo>
                    <a:pt x="5489" y="3061"/>
                  </a:lnTo>
                  <a:cubicBezTo>
                    <a:pt x="5489" y="3061"/>
                    <a:pt x="6608" y="2323"/>
                    <a:pt x="6680" y="1858"/>
                  </a:cubicBezTo>
                  <a:cubicBezTo>
                    <a:pt x="6734" y="1421"/>
                    <a:pt x="6739" y="1"/>
                    <a:pt x="602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829;p71">
              <a:extLst>
                <a:ext uri="{FF2B5EF4-FFF2-40B4-BE49-F238E27FC236}">
                  <a16:creationId xmlns:a16="http://schemas.microsoft.com/office/drawing/2014/main" id="{7A25C9E4-6240-49EF-AD1F-8471A9F9214D}"/>
                </a:ext>
              </a:extLst>
            </p:cNvPr>
            <p:cNvSpPr/>
            <p:nvPr/>
          </p:nvSpPr>
          <p:spPr>
            <a:xfrm>
              <a:off x="519108" y="4055261"/>
              <a:ext cx="117755" cy="87581"/>
            </a:xfrm>
            <a:custGeom>
              <a:avLst/>
              <a:gdLst/>
              <a:ahLst/>
              <a:cxnLst/>
              <a:rect l="l" t="t" r="r" b="b"/>
              <a:pathLst>
                <a:path w="3204" h="2383" extrusionOk="0">
                  <a:moveTo>
                    <a:pt x="453" y="1"/>
                  </a:moveTo>
                  <a:lnTo>
                    <a:pt x="1" y="2001"/>
                  </a:lnTo>
                  <a:lnTo>
                    <a:pt x="3097" y="2382"/>
                  </a:lnTo>
                  <a:lnTo>
                    <a:pt x="3204" y="406"/>
                  </a:lnTo>
                  <a:lnTo>
                    <a:pt x="453" y="1"/>
                  </a:ln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830;p71">
              <a:extLst>
                <a:ext uri="{FF2B5EF4-FFF2-40B4-BE49-F238E27FC236}">
                  <a16:creationId xmlns:a16="http://schemas.microsoft.com/office/drawing/2014/main" id="{44E1B883-2EB6-411A-8A96-3AAF58587BF5}"/>
                </a:ext>
              </a:extLst>
            </p:cNvPr>
            <p:cNvSpPr/>
            <p:nvPr/>
          </p:nvSpPr>
          <p:spPr>
            <a:xfrm>
              <a:off x="576001" y="4058789"/>
              <a:ext cx="10989" cy="66522"/>
            </a:xfrm>
            <a:custGeom>
              <a:avLst/>
              <a:gdLst/>
              <a:ahLst/>
              <a:cxnLst/>
              <a:rect l="l" t="t" r="r" b="b"/>
              <a:pathLst>
                <a:path w="299" h="1810" extrusionOk="0">
                  <a:moveTo>
                    <a:pt x="298" y="0"/>
                  </a:moveTo>
                  <a:lnTo>
                    <a:pt x="298" y="0"/>
                  </a:lnTo>
                  <a:cubicBezTo>
                    <a:pt x="144" y="596"/>
                    <a:pt x="36" y="1203"/>
                    <a:pt x="1" y="1810"/>
                  </a:cubicBezTo>
                  <a:cubicBezTo>
                    <a:pt x="96" y="1524"/>
                    <a:pt x="167" y="1227"/>
                    <a:pt x="203" y="917"/>
                  </a:cubicBezTo>
                  <a:cubicBezTo>
                    <a:pt x="263" y="619"/>
                    <a:pt x="298" y="310"/>
                    <a:pt x="298"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831;p71">
              <a:extLst>
                <a:ext uri="{FF2B5EF4-FFF2-40B4-BE49-F238E27FC236}">
                  <a16:creationId xmlns:a16="http://schemas.microsoft.com/office/drawing/2014/main" id="{3C94A324-A476-415B-9C32-6671664DDCB2}"/>
                </a:ext>
              </a:extLst>
            </p:cNvPr>
            <p:cNvSpPr/>
            <p:nvPr/>
          </p:nvSpPr>
          <p:spPr>
            <a:xfrm>
              <a:off x="522195" y="4114359"/>
              <a:ext cx="111176" cy="20581"/>
            </a:xfrm>
            <a:custGeom>
              <a:avLst/>
              <a:gdLst/>
              <a:ahLst/>
              <a:cxnLst/>
              <a:rect l="l" t="t" r="r" b="b"/>
              <a:pathLst>
                <a:path w="3025" h="560" extrusionOk="0">
                  <a:moveTo>
                    <a:pt x="0" y="0"/>
                  </a:moveTo>
                  <a:cubicBezTo>
                    <a:pt x="131" y="60"/>
                    <a:pt x="286" y="96"/>
                    <a:pt x="429" y="119"/>
                  </a:cubicBezTo>
                  <a:cubicBezTo>
                    <a:pt x="703" y="191"/>
                    <a:pt x="1084" y="250"/>
                    <a:pt x="1500" y="322"/>
                  </a:cubicBezTo>
                  <a:lnTo>
                    <a:pt x="2572" y="500"/>
                  </a:lnTo>
                  <a:cubicBezTo>
                    <a:pt x="2727" y="536"/>
                    <a:pt x="2870" y="560"/>
                    <a:pt x="3024" y="560"/>
                  </a:cubicBezTo>
                  <a:cubicBezTo>
                    <a:pt x="2882" y="500"/>
                    <a:pt x="2739" y="465"/>
                    <a:pt x="2584" y="441"/>
                  </a:cubicBezTo>
                  <a:cubicBezTo>
                    <a:pt x="2310" y="381"/>
                    <a:pt x="1929" y="310"/>
                    <a:pt x="1512" y="238"/>
                  </a:cubicBezTo>
                  <a:lnTo>
                    <a:pt x="441" y="60"/>
                  </a:lnTo>
                  <a:cubicBezTo>
                    <a:pt x="298" y="24"/>
                    <a:pt x="143" y="12"/>
                    <a:pt x="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832;p71">
              <a:extLst>
                <a:ext uri="{FF2B5EF4-FFF2-40B4-BE49-F238E27FC236}">
                  <a16:creationId xmlns:a16="http://schemas.microsoft.com/office/drawing/2014/main" id="{1DE98C5B-942C-4CBC-98F0-E55B1E09366F}"/>
                </a:ext>
              </a:extLst>
            </p:cNvPr>
            <p:cNvSpPr/>
            <p:nvPr/>
          </p:nvSpPr>
          <p:spPr>
            <a:xfrm>
              <a:off x="493748" y="2888247"/>
              <a:ext cx="619206" cy="1205114"/>
            </a:xfrm>
            <a:custGeom>
              <a:avLst/>
              <a:gdLst/>
              <a:ahLst/>
              <a:cxnLst/>
              <a:rect l="l" t="t" r="r" b="b"/>
              <a:pathLst>
                <a:path w="16848" h="32790" extrusionOk="0">
                  <a:moveTo>
                    <a:pt x="16181" y="0"/>
                  </a:moveTo>
                  <a:cubicBezTo>
                    <a:pt x="16181" y="0"/>
                    <a:pt x="16181" y="0"/>
                    <a:pt x="16181" y="0"/>
                  </a:cubicBezTo>
                  <a:lnTo>
                    <a:pt x="16181" y="0"/>
                  </a:lnTo>
                  <a:lnTo>
                    <a:pt x="16181" y="0"/>
                  </a:lnTo>
                  <a:close/>
                  <a:moveTo>
                    <a:pt x="16181" y="0"/>
                  </a:moveTo>
                  <a:lnTo>
                    <a:pt x="5727" y="405"/>
                  </a:lnTo>
                  <a:lnTo>
                    <a:pt x="0" y="32516"/>
                  </a:lnTo>
                  <a:lnTo>
                    <a:pt x="4894" y="32790"/>
                  </a:lnTo>
                  <a:cubicBezTo>
                    <a:pt x="4894" y="32790"/>
                    <a:pt x="10097" y="5108"/>
                    <a:pt x="10859" y="5048"/>
                  </a:cubicBezTo>
                  <a:cubicBezTo>
                    <a:pt x="10859" y="5048"/>
                    <a:pt x="10859" y="5048"/>
                    <a:pt x="10860" y="5048"/>
                  </a:cubicBezTo>
                  <a:cubicBezTo>
                    <a:pt x="11180" y="5048"/>
                    <a:pt x="11311" y="32516"/>
                    <a:pt x="11561" y="32516"/>
                  </a:cubicBezTo>
                  <a:cubicBezTo>
                    <a:pt x="11561" y="32516"/>
                    <a:pt x="11561" y="32516"/>
                    <a:pt x="11561" y="32516"/>
                  </a:cubicBezTo>
                  <a:cubicBezTo>
                    <a:pt x="11599" y="32509"/>
                    <a:pt x="11733" y="32506"/>
                    <a:pt x="11937" y="32506"/>
                  </a:cubicBezTo>
                  <a:cubicBezTo>
                    <a:pt x="13156" y="32506"/>
                    <a:pt x="16848" y="32611"/>
                    <a:pt x="16848" y="32611"/>
                  </a:cubicBezTo>
                  <a:cubicBezTo>
                    <a:pt x="16848" y="32611"/>
                    <a:pt x="16169" y="1"/>
                    <a:pt x="1618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833;p71">
              <a:extLst>
                <a:ext uri="{FF2B5EF4-FFF2-40B4-BE49-F238E27FC236}">
                  <a16:creationId xmlns:a16="http://schemas.microsoft.com/office/drawing/2014/main" id="{88C9CD54-5F9F-4D07-8030-3A59AED34D3F}"/>
                </a:ext>
              </a:extLst>
            </p:cNvPr>
            <p:cNvSpPr/>
            <p:nvPr/>
          </p:nvSpPr>
          <p:spPr>
            <a:xfrm>
              <a:off x="829377" y="3048747"/>
              <a:ext cx="140505" cy="29953"/>
            </a:xfrm>
            <a:custGeom>
              <a:avLst/>
              <a:gdLst/>
              <a:ahLst/>
              <a:cxnLst/>
              <a:rect l="l" t="t" r="r" b="b"/>
              <a:pathLst>
                <a:path w="3823" h="815" extrusionOk="0">
                  <a:moveTo>
                    <a:pt x="3808" y="0"/>
                  </a:moveTo>
                  <a:cubicBezTo>
                    <a:pt x="3693" y="0"/>
                    <a:pt x="2882" y="149"/>
                    <a:pt x="1905" y="360"/>
                  </a:cubicBezTo>
                  <a:cubicBezTo>
                    <a:pt x="858" y="586"/>
                    <a:pt x="0" y="777"/>
                    <a:pt x="12" y="812"/>
                  </a:cubicBezTo>
                  <a:cubicBezTo>
                    <a:pt x="12" y="814"/>
                    <a:pt x="16" y="815"/>
                    <a:pt x="23" y="815"/>
                  </a:cubicBezTo>
                  <a:cubicBezTo>
                    <a:pt x="123" y="815"/>
                    <a:pt x="937" y="656"/>
                    <a:pt x="1929" y="455"/>
                  </a:cubicBezTo>
                  <a:cubicBezTo>
                    <a:pt x="2977" y="229"/>
                    <a:pt x="3822" y="26"/>
                    <a:pt x="3822" y="3"/>
                  </a:cubicBezTo>
                  <a:cubicBezTo>
                    <a:pt x="3822" y="1"/>
                    <a:pt x="3817" y="0"/>
                    <a:pt x="3808" y="0"/>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834;p71">
              <a:extLst>
                <a:ext uri="{FF2B5EF4-FFF2-40B4-BE49-F238E27FC236}">
                  <a16:creationId xmlns:a16="http://schemas.microsoft.com/office/drawing/2014/main" id="{0BA655D1-8CC1-402C-9A80-7710FD3897C6}"/>
                </a:ext>
              </a:extLst>
            </p:cNvPr>
            <p:cNvSpPr/>
            <p:nvPr/>
          </p:nvSpPr>
          <p:spPr>
            <a:xfrm>
              <a:off x="505546" y="4018067"/>
              <a:ext cx="181631" cy="6652"/>
            </a:xfrm>
            <a:custGeom>
              <a:avLst/>
              <a:gdLst/>
              <a:ahLst/>
              <a:cxnLst/>
              <a:rect l="l" t="t" r="r" b="b"/>
              <a:pathLst>
                <a:path w="4942" h="181" extrusionOk="0">
                  <a:moveTo>
                    <a:pt x="338" y="1"/>
                  </a:moveTo>
                  <a:cubicBezTo>
                    <a:pt x="124" y="1"/>
                    <a:pt x="1" y="5"/>
                    <a:pt x="1" y="13"/>
                  </a:cubicBezTo>
                  <a:cubicBezTo>
                    <a:pt x="1" y="37"/>
                    <a:pt x="1108" y="96"/>
                    <a:pt x="2465" y="144"/>
                  </a:cubicBezTo>
                  <a:cubicBezTo>
                    <a:pt x="3350" y="167"/>
                    <a:pt x="4125" y="180"/>
                    <a:pt x="4563" y="180"/>
                  </a:cubicBezTo>
                  <a:cubicBezTo>
                    <a:pt x="4803" y="180"/>
                    <a:pt x="4942" y="176"/>
                    <a:pt x="4942" y="168"/>
                  </a:cubicBezTo>
                  <a:cubicBezTo>
                    <a:pt x="4942" y="144"/>
                    <a:pt x="3835" y="84"/>
                    <a:pt x="2465" y="49"/>
                  </a:cubicBezTo>
                  <a:cubicBezTo>
                    <a:pt x="1561" y="17"/>
                    <a:pt x="767" y="1"/>
                    <a:pt x="338"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835;p71">
              <a:extLst>
                <a:ext uri="{FF2B5EF4-FFF2-40B4-BE49-F238E27FC236}">
                  <a16:creationId xmlns:a16="http://schemas.microsoft.com/office/drawing/2014/main" id="{1B9D6232-1CB2-42BF-AFB6-6B535D9F58E0}"/>
                </a:ext>
              </a:extLst>
            </p:cNvPr>
            <p:cNvSpPr/>
            <p:nvPr/>
          </p:nvSpPr>
          <p:spPr>
            <a:xfrm>
              <a:off x="916004" y="4018067"/>
              <a:ext cx="196075" cy="6836"/>
            </a:xfrm>
            <a:custGeom>
              <a:avLst/>
              <a:gdLst/>
              <a:ahLst/>
              <a:cxnLst/>
              <a:rect l="l" t="t" r="r" b="b"/>
              <a:pathLst>
                <a:path w="5335" h="186" extrusionOk="0">
                  <a:moveTo>
                    <a:pt x="364" y="1"/>
                  </a:moveTo>
                  <a:cubicBezTo>
                    <a:pt x="133" y="1"/>
                    <a:pt x="1" y="5"/>
                    <a:pt x="1" y="13"/>
                  </a:cubicBezTo>
                  <a:cubicBezTo>
                    <a:pt x="1" y="37"/>
                    <a:pt x="1192" y="96"/>
                    <a:pt x="2668" y="144"/>
                  </a:cubicBezTo>
                  <a:cubicBezTo>
                    <a:pt x="3622" y="167"/>
                    <a:pt x="4465" y="185"/>
                    <a:pt x="4936" y="185"/>
                  </a:cubicBezTo>
                  <a:cubicBezTo>
                    <a:pt x="5189" y="185"/>
                    <a:pt x="5335" y="180"/>
                    <a:pt x="5335" y="168"/>
                  </a:cubicBezTo>
                  <a:cubicBezTo>
                    <a:pt x="5335" y="144"/>
                    <a:pt x="4132" y="84"/>
                    <a:pt x="2668" y="49"/>
                  </a:cubicBezTo>
                  <a:cubicBezTo>
                    <a:pt x="1684" y="17"/>
                    <a:pt x="826" y="1"/>
                    <a:pt x="364"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836;p71">
              <a:extLst>
                <a:ext uri="{FF2B5EF4-FFF2-40B4-BE49-F238E27FC236}">
                  <a16:creationId xmlns:a16="http://schemas.microsoft.com/office/drawing/2014/main" id="{2E55B7E2-98B0-4C76-BC50-CA2E17DBB10B}"/>
                </a:ext>
              </a:extLst>
            </p:cNvPr>
            <p:cNvSpPr/>
            <p:nvPr/>
          </p:nvSpPr>
          <p:spPr>
            <a:xfrm>
              <a:off x="590886" y="3081641"/>
              <a:ext cx="203940" cy="939541"/>
            </a:xfrm>
            <a:custGeom>
              <a:avLst/>
              <a:gdLst/>
              <a:ahLst/>
              <a:cxnLst/>
              <a:rect l="l" t="t" r="r" b="b"/>
              <a:pathLst>
                <a:path w="5549" h="25564" extrusionOk="0">
                  <a:moveTo>
                    <a:pt x="5525" y="1"/>
                  </a:moveTo>
                  <a:cubicBezTo>
                    <a:pt x="5499" y="1"/>
                    <a:pt x="4250" y="5711"/>
                    <a:pt x="2727" y="12776"/>
                  </a:cubicBezTo>
                  <a:cubicBezTo>
                    <a:pt x="1203" y="19836"/>
                    <a:pt x="1" y="25563"/>
                    <a:pt x="24" y="25563"/>
                  </a:cubicBezTo>
                  <a:cubicBezTo>
                    <a:pt x="24" y="25563"/>
                    <a:pt x="24" y="25563"/>
                    <a:pt x="24" y="25563"/>
                  </a:cubicBezTo>
                  <a:cubicBezTo>
                    <a:pt x="51" y="25563"/>
                    <a:pt x="1300" y="19841"/>
                    <a:pt x="2822" y="12788"/>
                  </a:cubicBezTo>
                  <a:cubicBezTo>
                    <a:pt x="4334" y="5728"/>
                    <a:pt x="5549" y="1"/>
                    <a:pt x="5525" y="1"/>
                  </a:cubicBezTo>
                  <a:cubicBezTo>
                    <a:pt x="5525" y="1"/>
                    <a:pt x="5525" y="1"/>
                    <a:pt x="5525" y="1"/>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837;p71">
              <a:extLst>
                <a:ext uri="{FF2B5EF4-FFF2-40B4-BE49-F238E27FC236}">
                  <a16:creationId xmlns:a16="http://schemas.microsoft.com/office/drawing/2014/main" id="{567EFCE7-F674-42E6-B10C-D2A78A5C4C8E}"/>
                </a:ext>
              </a:extLst>
            </p:cNvPr>
            <p:cNvSpPr/>
            <p:nvPr/>
          </p:nvSpPr>
          <p:spPr>
            <a:xfrm>
              <a:off x="1003549" y="3076385"/>
              <a:ext cx="11393" cy="945238"/>
            </a:xfrm>
            <a:custGeom>
              <a:avLst/>
              <a:gdLst/>
              <a:ahLst/>
              <a:cxnLst/>
              <a:rect l="l" t="t" r="r" b="b"/>
              <a:pathLst>
                <a:path w="310" h="25719" extrusionOk="0">
                  <a:moveTo>
                    <a:pt x="167" y="1"/>
                  </a:moveTo>
                  <a:cubicBezTo>
                    <a:pt x="167" y="25"/>
                    <a:pt x="167" y="48"/>
                    <a:pt x="167" y="72"/>
                  </a:cubicBezTo>
                  <a:cubicBezTo>
                    <a:pt x="179" y="48"/>
                    <a:pt x="179" y="25"/>
                    <a:pt x="167" y="1"/>
                  </a:cubicBezTo>
                  <a:close/>
                  <a:moveTo>
                    <a:pt x="167" y="263"/>
                  </a:moveTo>
                  <a:cubicBezTo>
                    <a:pt x="167" y="441"/>
                    <a:pt x="155" y="691"/>
                    <a:pt x="143" y="1013"/>
                  </a:cubicBezTo>
                  <a:cubicBezTo>
                    <a:pt x="131" y="1668"/>
                    <a:pt x="107" y="2608"/>
                    <a:pt x="84" y="3763"/>
                  </a:cubicBezTo>
                  <a:cubicBezTo>
                    <a:pt x="36" y="6097"/>
                    <a:pt x="0" y="9311"/>
                    <a:pt x="12" y="12859"/>
                  </a:cubicBezTo>
                  <a:cubicBezTo>
                    <a:pt x="36" y="16408"/>
                    <a:pt x="95" y="19622"/>
                    <a:pt x="167" y="21944"/>
                  </a:cubicBezTo>
                  <a:cubicBezTo>
                    <a:pt x="203" y="23111"/>
                    <a:pt x="238" y="24051"/>
                    <a:pt x="262" y="24706"/>
                  </a:cubicBezTo>
                  <a:cubicBezTo>
                    <a:pt x="274" y="25028"/>
                    <a:pt x="286" y="25278"/>
                    <a:pt x="286" y="25456"/>
                  </a:cubicBezTo>
                  <a:cubicBezTo>
                    <a:pt x="298" y="25540"/>
                    <a:pt x="298" y="25599"/>
                    <a:pt x="298" y="25647"/>
                  </a:cubicBezTo>
                  <a:lnTo>
                    <a:pt x="298" y="25456"/>
                  </a:lnTo>
                  <a:cubicBezTo>
                    <a:pt x="298" y="25278"/>
                    <a:pt x="286" y="25028"/>
                    <a:pt x="286" y="24706"/>
                  </a:cubicBezTo>
                  <a:cubicBezTo>
                    <a:pt x="274" y="24051"/>
                    <a:pt x="250" y="23111"/>
                    <a:pt x="226" y="21944"/>
                  </a:cubicBezTo>
                  <a:cubicBezTo>
                    <a:pt x="167" y="19622"/>
                    <a:pt x="119" y="16408"/>
                    <a:pt x="95" y="12859"/>
                  </a:cubicBezTo>
                  <a:cubicBezTo>
                    <a:pt x="84" y="9311"/>
                    <a:pt x="107" y="6097"/>
                    <a:pt x="131" y="3763"/>
                  </a:cubicBezTo>
                  <a:cubicBezTo>
                    <a:pt x="155" y="2608"/>
                    <a:pt x="167" y="1668"/>
                    <a:pt x="167" y="1013"/>
                  </a:cubicBezTo>
                  <a:lnTo>
                    <a:pt x="167" y="263"/>
                  </a:lnTo>
                  <a:close/>
                  <a:moveTo>
                    <a:pt x="298" y="25647"/>
                  </a:moveTo>
                  <a:cubicBezTo>
                    <a:pt x="298" y="25671"/>
                    <a:pt x="298" y="25694"/>
                    <a:pt x="298" y="25718"/>
                  </a:cubicBezTo>
                  <a:cubicBezTo>
                    <a:pt x="310" y="25694"/>
                    <a:pt x="310" y="25671"/>
                    <a:pt x="298" y="25647"/>
                  </a:cubicBezTo>
                  <a:close/>
                </a:path>
              </a:pathLst>
            </a:custGeom>
            <a:solidFill>
              <a:srgbClr val="234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838;p71">
              <a:extLst>
                <a:ext uri="{FF2B5EF4-FFF2-40B4-BE49-F238E27FC236}">
                  <a16:creationId xmlns:a16="http://schemas.microsoft.com/office/drawing/2014/main" id="{3C221308-EAE1-4F0C-B643-82068B3FABF8}"/>
                </a:ext>
              </a:extLst>
            </p:cNvPr>
            <p:cNvSpPr/>
            <p:nvPr/>
          </p:nvSpPr>
          <p:spPr>
            <a:xfrm>
              <a:off x="530942" y="2076082"/>
              <a:ext cx="971038" cy="837112"/>
            </a:xfrm>
            <a:custGeom>
              <a:avLst/>
              <a:gdLst/>
              <a:ahLst/>
              <a:cxnLst/>
              <a:rect l="l" t="t" r="r" b="b"/>
              <a:pathLst>
                <a:path w="26421" h="22777" extrusionOk="0">
                  <a:moveTo>
                    <a:pt x="23980" y="0"/>
                  </a:moveTo>
                  <a:cubicBezTo>
                    <a:pt x="23980" y="0"/>
                    <a:pt x="20193" y="5727"/>
                    <a:pt x="19872" y="6037"/>
                  </a:cubicBezTo>
                  <a:cubicBezTo>
                    <a:pt x="19550" y="6358"/>
                    <a:pt x="13609" y="6989"/>
                    <a:pt x="13609" y="6989"/>
                  </a:cubicBezTo>
                  <a:cubicBezTo>
                    <a:pt x="12954" y="6839"/>
                    <a:pt x="11770" y="6762"/>
                    <a:pt x="10473" y="6762"/>
                  </a:cubicBezTo>
                  <a:cubicBezTo>
                    <a:pt x="8165" y="6762"/>
                    <a:pt x="5495" y="7007"/>
                    <a:pt x="4787" y="7525"/>
                  </a:cubicBezTo>
                  <a:cubicBezTo>
                    <a:pt x="3822" y="8061"/>
                    <a:pt x="2656" y="9311"/>
                    <a:pt x="2048" y="12264"/>
                  </a:cubicBezTo>
                  <a:cubicBezTo>
                    <a:pt x="1024" y="17324"/>
                    <a:pt x="0" y="19181"/>
                    <a:pt x="2048" y="19884"/>
                  </a:cubicBezTo>
                  <a:cubicBezTo>
                    <a:pt x="2870" y="20169"/>
                    <a:pt x="3715" y="20372"/>
                    <a:pt x="4584" y="20491"/>
                  </a:cubicBezTo>
                  <a:lnTo>
                    <a:pt x="4525" y="22777"/>
                  </a:lnTo>
                  <a:lnTo>
                    <a:pt x="15181" y="22110"/>
                  </a:lnTo>
                  <a:lnTo>
                    <a:pt x="14645" y="16431"/>
                  </a:lnTo>
                  <a:cubicBezTo>
                    <a:pt x="14574" y="14835"/>
                    <a:pt x="14550" y="13168"/>
                    <a:pt x="14502" y="11704"/>
                  </a:cubicBezTo>
                  <a:cubicBezTo>
                    <a:pt x="15169" y="11442"/>
                    <a:pt x="21372" y="9096"/>
                    <a:pt x="21789" y="9037"/>
                  </a:cubicBezTo>
                  <a:cubicBezTo>
                    <a:pt x="22217" y="8977"/>
                    <a:pt x="26301" y="1476"/>
                    <a:pt x="26301" y="1476"/>
                  </a:cubicBezTo>
                  <a:cubicBezTo>
                    <a:pt x="26420" y="584"/>
                    <a:pt x="23980" y="0"/>
                    <a:pt x="23980" y="0"/>
                  </a:cubicBezTo>
                  <a:close/>
                </a:path>
              </a:pathLst>
            </a:custGeom>
            <a:solidFill>
              <a:srgbClr val="F067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839;p71">
              <a:extLst>
                <a:ext uri="{FF2B5EF4-FFF2-40B4-BE49-F238E27FC236}">
                  <a16:creationId xmlns:a16="http://schemas.microsoft.com/office/drawing/2014/main" id="{672CFC9D-D5D0-4689-B805-9F4A62ACFDD4}"/>
                </a:ext>
              </a:extLst>
            </p:cNvPr>
            <p:cNvSpPr/>
            <p:nvPr/>
          </p:nvSpPr>
          <p:spPr>
            <a:xfrm>
              <a:off x="696331" y="2456328"/>
              <a:ext cx="14480" cy="456870"/>
            </a:xfrm>
            <a:custGeom>
              <a:avLst/>
              <a:gdLst/>
              <a:ahLst/>
              <a:cxnLst/>
              <a:rect l="l" t="t" r="r" b="b"/>
              <a:pathLst>
                <a:path w="394" h="12431" extrusionOk="0">
                  <a:moveTo>
                    <a:pt x="370" y="1"/>
                  </a:moveTo>
                  <a:cubicBezTo>
                    <a:pt x="346" y="1"/>
                    <a:pt x="251" y="2787"/>
                    <a:pt x="156" y="6216"/>
                  </a:cubicBezTo>
                  <a:cubicBezTo>
                    <a:pt x="61" y="9645"/>
                    <a:pt x="1" y="12431"/>
                    <a:pt x="25" y="12431"/>
                  </a:cubicBezTo>
                  <a:cubicBezTo>
                    <a:pt x="49" y="12431"/>
                    <a:pt x="156" y="9657"/>
                    <a:pt x="251" y="6216"/>
                  </a:cubicBezTo>
                  <a:cubicBezTo>
                    <a:pt x="346" y="2787"/>
                    <a:pt x="394" y="1"/>
                    <a:pt x="37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840;p71">
              <a:extLst>
                <a:ext uri="{FF2B5EF4-FFF2-40B4-BE49-F238E27FC236}">
                  <a16:creationId xmlns:a16="http://schemas.microsoft.com/office/drawing/2014/main" id="{6D7495BC-AD70-4E82-B17E-93B9D29350D4}"/>
                </a:ext>
              </a:extLst>
            </p:cNvPr>
            <p:cNvSpPr/>
            <p:nvPr/>
          </p:nvSpPr>
          <p:spPr>
            <a:xfrm>
              <a:off x="1261262" y="2297923"/>
              <a:ext cx="19736" cy="47300"/>
            </a:xfrm>
            <a:custGeom>
              <a:avLst/>
              <a:gdLst/>
              <a:ahLst/>
              <a:cxnLst/>
              <a:rect l="l" t="t" r="r" b="b"/>
              <a:pathLst>
                <a:path w="537" h="1287" extrusionOk="0">
                  <a:moveTo>
                    <a:pt x="1" y="1"/>
                  </a:moveTo>
                  <a:lnTo>
                    <a:pt x="1" y="1"/>
                  </a:lnTo>
                  <a:cubicBezTo>
                    <a:pt x="60" y="227"/>
                    <a:pt x="132" y="453"/>
                    <a:pt x="215" y="667"/>
                  </a:cubicBezTo>
                  <a:cubicBezTo>
                    <a:pt x="287" y="894"/>
                    <a:pt x="394" y="1108"/>
                    <a:pt x="537" y="1286"/>
                  </a:cubicBezTo>
                  <a:cubicBezTo>
                    <a:pt x="477" y="1072"/>
                    <a:pt x="394" y="846"/>
                    <a:pt x="311" y="632"/>
                  </a:cubicBezTo>
                  <a:cubicBezTo>
                    <a:pt x="239" y="405"/>
                    <a:pt x="144" y="191"/>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841;p71">
              <a:extLst>
                <a:ext uri="{FF2B5EF4-FFF2-40B4-BE49-F238E27FC236}">
                  <a16:creationId xmlns:a16="http://schemas.microsoft.com/office/drawing/2014/main" id="{668AD481-E649-469F-AD64-9875C303A583}"/>
                </a:ext>
              </a:extLst>
            </p:cNvPr>
            <p:cNvSpPr/>
            <p:nvPr/>
          </p:nvSpPr>
          <p:spPr>
            <a:xfrm>
              <a:off x="1261262" y="2298364"/>
              <a:ext cx="35062" cy="29365"/>
            </a:xfrm>
            <a:custGeom>
              <a:avLst/>
              <a:gdLst/>
              <a:ahLst/>
              <a:cxnLst/>
              <a:rect l="l" t="t" r="r" b="b"/>
              <a:pathLst>
                <a:path w="954" h="799" extrusionOk="0">
                  <a:moveTo>
                    <a:pt x="1" y="0"/>
                  </a:moveTo>
                  <a:lnTo>
                    <a:pt x="1" y="0"/>
                  </a:lnTo>
                  <a:cubicBezTo>
                    <a:pt x="120" y="179"/>
                    <a:pt x="275" y="322"/>
                    <a:pt x="453" y="441"/>
                  </a:cubicBezTo>
                  <a:cubicBezTo>
                    <a:pt x="608" y="572"/>
                    <a:pt x="775" y="691"/>
                    <a:pt x="953" y="798"/>
                  </a:cubicBezTo>
                  <a:cubicBezTo>
                    <a:pt x="834" y="620"/>
                    <a:pt x="680" y="477"/>
                    <a:pt x="501" y="358"/>
                  </a:cubicBezTo>
                  <a:cubicBezTo>
                    <a:pt x="346" y="227"/>
                    <a:pt x="180" y="108"/>
                    <a:pt x="1"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842;p71">
              <a:extLst>
                <a:ext uri="{FF2B5EF4-FFF2-40B4-BE49-F238E27FC236}">
                  <a16:creationId xmlns:a16="http://schemas.microsoft.com/office/drawing/2014/main" id="{1AC8B088-8293-41FA-AC04-B84419255BBC}"/>
                </a:ext>
              </a:extLst>
            </p:cNvPr>
            <p:cNvSpPr/>
            <p:nvPr/>
          </p:nvSpPr>
          <p:spPr>
            <a:xfrm>
              <a:off x="1397358" y="2097509"/>
              <a:ext cx="92359" cy="49469"/>
            </a:xfrm>
            <a:custGeom>
              <a:avLst/>
              <a:gdLst/>
              <a:ahLst/>
              <a:cxnLst/>
              <a:rect l="l" t="t" r="r" b="b"/>
              <a:pathLst>
                <a:path w="2513" h="1346" extrusionOk="0">
                  <a:moveTo>
                    <a:pt x="1" y="1"/>
                  </a:moveTo>
                  <a:lnTo>
                    <a:pt x="1" y="1"/>
                  </a:lnTo>
                  <a:cubicBezTo>
                    <a:pt x="120" y="72"/>
                    <a:pt x="251" y="131"/>
                    <a:pt x="382" y="179"/>
                  </a:cubicBezTo>
                  <a:cubicBezTo>
                    <a:pt x="620" y="286"/>
                    <a:pt x="941" y="441"/>
                    <a:pt x="1287" y="620"/>
                  </a:cubicBezTo>
                  <a:cubicBezTo>
                    <a:pt x="1632" y="810"/>
                    <a:pt x="1942" y="989"/>
                    <a:pt x="2156" y="1132"/>
                  </a:cubicBezTo>
                  <a:cubicBezTo>
                    <a:pt x="2263" y="1215"/>
                    <a:pt x="2382" y="1286"/>
                    <a:pt x="2513" y="1346"/>
                  </a:cubicBezTo>
                  <a:cubicBezTo>
                    <a:pt x="2418" y="1239"/>
                    <a:pt x="2311" y="1155"/>
                    <a:pt x="2192" y="1084"/>
                  </a:cubicBezTo>
                  <a:cubicBezTo>
                    <a:pt x="1644" y="679"/>
                    <a:pt x="1049" y="358"/>
                    <a:pt x="406" y="120"/>
                  </a:cubicBezTo>
                  <a:cubicBezTo>
                    <a:pt x="275" y="72"/>
                    <a:pt x="144" y="24"/>
                    <a:pt x="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843;p71">
              <a:extLst>
                <a:ext uri="{FF2B5EF4-FFF2-40B4-BE49-F238E27FC236}">
                  <a16:creationId xmlns:a16="http://schemas.microsoft.com/office/drawing/2014/main" id="{C1D834BA-60A7-473C-A40F-76EBF2CFF030}"/>
                </a:ext>
              </a:extLst>
            </p:cNvPr>
            <p:cNvSpPr/>
            <p:nvPr/>
          </p:nvSpPr>
          <p:spPr>
            <a:xfrm>
              <a:off x="657850" y="2675558"/>
              <a:ext cx="47705" cy="10658"/>
            </a:xfrm>
            <a:custGeom>
              <a:avLst/>
              <a:gdLst/>
              <a:ahLst/>
              <a:cxnLst/>
              <a:rect l="l" t="t" r="r" b="b"/>
              <a:pathLst>
                <a:path w="1298" h="290" extrusionOk="0">
                  <a:moveTo>
                    <a:pt x="0" y="1"/>
                  </a:moveTo>
                  <a:cubicBezTo>
                    <a:pt x="203" y="108"/>
                    <a:pt x="417" y="179"/>
                    <a:pt x="631" y="215"/>
                  </a:cubicBezTo>
                  <a:cubicBezTo>
                    <a:pt x="810" y="265"/>
                    <a:pt x="997" y="289"/>
                    <a:pt x="1185" y="289"/>
                  </a:cubicBezTo>
                  <a:cubicBezTo>
                    <a:pt x="1223" y="289"/>
                    <a:pt x="1260" y="288"/>
                    <a:pt x="1298" y="286"/>
                  </a:cubicBezTo>
                  <a:cubicBezTo>
                    <a:pt x="1084" y="203"/>
                    <a:pt x="869" y="155"/>
                    <a:pt x="655" y="120"/>
                  </a:cubicBezTo>
                  <a:cubicBezTo>
                    <a:pt x="441" y="60"/>
                    <a:pt x="226" y="24"/>
                    <a:pt x="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844;p71">
              <a:extLst>
                <a:ext uri="{FF2B5EF4-FFF2-40B4-BE49-F238E27FC236}">
                  <a16:creationId xmlns:a16="http://schemas.microsoft.com/office/drawing/2014/main" id="{9721033A-FFF6-4EAD-8864-C4A50027A1AF}"/>
                </a:ext>
              </a:extLst>
            </p:cNvPr>
            <p:cNvSpPr/>
            <p:nvPr/>
          </p:nvSpPr>
          <p:spPr>
            <a:xfrm>
              <a:off x="985614" y="2329420"/>
              <a:ext cx="81407" cy="105516"/>
            </a:xfrm>
            <a:custGeom>
              <a:avLst/>
              <a:gdLst/>
              <a:ahLst/>
              <a:cxnLst/>
              <a:rect l="l" t="t" r="r" b="b"/>
              <a:pathLst>
                <a:path w="2215" h="2871" extrusionOk="0">
                  <a:moveTo>
                    <a:pt x="2060" y="1"/>
                  </a:moveTo>
                  <a:cubicBezTo>
                    <a:pt x="1905" y="13"/>
                    <a:pt x="1762" y="37"/>
                    <a:pt x="1619" y="84"/>
                  </a:cubicBezTo>
                  <a:cubicBezTo>
                    <a:pt x="655" y="370"/>
                    <a:pt x="0" y="1275"/>
                    <a:pt x="60" y="2287"/>
                  </a:cubicBezTo>
                  <a:cubicBezTo>
                    <a:pt x="60" y="2430"/>
                    <a:pt x="83" y="2573"/>
                    <a:pt x="119" y="2715"/>
                  </a:cubicBezTo>
                  <a:cubicBezTo>
                    <a:pt x="131" y="2763"/>
                    <a:pt x="155" y="2823"/>
                    <a:pt x="179" y="2870"/>
                  </a:cubicBezTo>
                  <a:cubicBezTo>
                    <a:pt x="155" y="2668"/>
                    <a:pt x="131" y="2477"/>
                    <a:pt x="119" y="2287"/>
                  </a:cubicBezTo>
                  <a:cubicBezTo>
                    <a:pt x="107" y="1311"/>
                    <a:pt x="726" y="453"/>
                    <a:pt x="1643" y="144"/>
                  </a:cubicBezTo>
                  <a:cubicBezTo>
                    <a:pt x="1834" y="96"/>
                    <a:pt x="2024" y="48"/>
                    <a:pt x="2215" y="13"/>
                  </a:cubicBezTo>
                  <a:cubicBezTo>
                    <a:pt x="2167" y="1"/>
                    <a:pt x="2107" y="1"/>
                    <a:pt x="2060"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845;p71">
              <a:extLst>
                <a:ext uri="{FF2B5EF4-FFF2-40B4-BE49-F238E27FC236}">
                  <a16:creationId xmlns:a16="http://schemas.microsoft.com/office/drawing/2014/main" id="{6E00C2FC-D2E4-468B-BC9D-E7484C1FA077}"/>
                </a:ext>
              </a:extLst>
            </p:cNvPr>
            <p:cNvSpPr/>
            <p:nvPr/>
          </p:nvSpPr>
          <p:spPr>
            <a:xfrm>
              <a:off x="697213" y="2888982"/>
              <a:ext cx="391671" cy="24330"/>
            </a:xfrm>
            <a:custGeom>
              <a:avLst/>
              <a:gdLst/>
              <a:ahLst/>
              <a:cxnLst/>
              <a:rect l="l" t="t" r="r" b="b"/>
              <a:pathLst>
                <a:path w="10657" h="662" extrusionOk="0">
                  <a:moveTo>
                    <a:pt x="10606" y="1"/>
                  </a:moveTo>
                  <a:cubicBezTo>
                    <a:pt x="10244" y="1"/>
                    <a:pt x="8012" y="114"/>
                    <a:pt x="5323" y="278"/>
                  </a:cubicBezTo>
                  <a:cubicBezTo>
                    <a:pt x="2382" y="468"/>
                    <a:pt x="1" y="635"/>
                    <a:pt x="1" y="659"/>
                  </a:cubicBezTo>
                  <a:cubicBezTo>
                    <a:pt x="1" y="661"/>
                    <a:pt x="18" y="662"/>
                    <a:pt x="52" y="662"/>
                  </a:cubicBezTo>
                  <a:cubicBezTo>
                    <a:pt x="412" y="662"/>
                    <a:pt x="2644" y="547"/>
                    <a:pt x="5335" y="373"/>
                  </a:cubicBezTo>
                  <a:cubicBezTo>
                    <a:pt x="8276" y="194"/>
                    <a:pt x="10657" y="28"/>
                    <a:pt x="10657" y="4"/>
                  </a:cubicBezTo>
                  <a:cubicBezTo>
                    <a:pt x="10657" y="2"/>
                    <a:pt x="10639" y="1"/>
                    <a:pt x="10606"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846;p71">
              <a:extLst>
                <a:ext uri="{FF2B5EF4-FFF2-40B4-BE49-F238E27FC236}">
                  <a16:creationId xmlns:a16="http://schemas.microsoft.com/office/drawing/2014/main" id="{BFF715EB-5054-4C9C-B2D2-16C1AA24A1D5}"/>
                </a:ext>
              </a:extLst>
            </p:cNvPr>
            <p:cNvSpPr/>
            <p:nvPr/>
          </p:nvSpPr>
          <p:spPr>
            <a:xfrm>
              <a:off x="605771" y="2325928"/>
              <a:ext cx="330846" cy="258995"/>
            </a:xfrm>
            <a:custGeom>
              <a:avLst/>
              <a:gdLst/>
              <a:ahLst/>
              <a:cxnLst/>
              <a:rect l="l" t="t" r="r" b="b"/>
              <a:pathLst>
                <a:path w="9002" h="7047" extrusionOk="0">
                  <a:moveTo>
                    <a:pt x="8894" y="1"/>
                  </a:moveTo>
                  <a:cubicBezTo>
                    <a:pt x="8894" y="36"/>
                    <a:pt x="8906" y="84"/>
                    <a:pt x="8918" y="132"/>
                  </a:cubicBezTo>
                  <a:cubicBezTo>
                    <a:pt x="8918" y="179"/>
                    <a:pt x="8930" y="227"/>
                    <a:pt x="8942" y="298"/>
                  </a:cubicBezTo>
                  <a:cubicBezTo>
                    <a:pt x="8954" y="358"/>
                    <a:pt x="8954" y="429"/>
                    <a:pt x="8954" y="513"/>
                  </a:cubicBezTo>
                  <a:cubicBezTo>
                    <a:pt x="8954" y="989"/>
                    <a:pt x="8871" y="1465"/>
                    <a:pt x="8692" y="1906"/>
                  </a:cubicBezTo>
                  <a:cubicBezTo>
                    <a:pt x="8442" y="2560"/>
                    <a:pt x="7978" y="3120"/>
                    <a:pt x="7382" y="3501"/>
                  </a:cubicBezTo>
                  <a:cubicBezTo>
                    <a:pt x="7299" y="3549"/>
                    <a:pt x="7204" y="3596"/>
                    <a:pt x="7120" y="3644"/>
                  </a:cubicBezTo>
                  <a:cubicBezTo>
                    <a:pt x="7025" y="3680"/>
                    <a:pt x="6930" y="3727"/>
                    <a:pt x="6835" y="3751"/>
                  </a:cubicBezTo>
                  <a:lnTo>
                    <a:pt x="6227" y="3953"/>
                  </a:lnTo>
                  <a:cubicBezTo>
                    <a:pt x="6013" y="4025"/>
                    <a:pt x="5799" y="4120"/>
                    <a:pt x="5608" y="4239"/>
                  </a:cubicBezTo>
                  <a:cubicBezTo>
                    <a:pt x="5418" y="4370"/>
                    <a:pt x="5251" y="4537"/>
                    <a:pt x="5108" y="4715"/>
                  </a:cubicBezTo>
                  <a:cubicBezTo>
                    <a:pt x="4846" y="5085"/>
                    <a:pt x="4608" y="5477"/>
                    <a:pt x="4394" y="5870"/>
                  </a:cubicBezTo>
                  <a:cubicBezTo>
                    <a:pt x="4191" y="6239"/>
                    <a:pt x="3906" y="6537"/>
                    <a:pt x="3548" y="6751"/>
                  </a:cubicBezTo>
                  <a:cubicBezTo>
                    <a:pt x="3276" y="6892"/>
                    <a:pt x="2962" y="6974"/>
                    <a:pt x="2647" y="6974"/>
                  </a:cubicBezTo>
                  <a:cubicBezTo>
                    <a:pt x="2590" y="6974"/>
                    <a:pt x="2534" y="6971"/>
                    <a:pt x="2477" y="6966"/>
                  </a:cubicBezTo>
                  <a:cubicBezTo>
                    <a:pt x="2155" y="6930"/>
                    <a:pt x="1834" y="6847"/>
                    <a:pt x="1548" y="6704"/>
                  </a:cubicBezTo>
                  <a:cubicBezTo>
                    <a:pt x="1120" y="6489"/>
                    <a:pt x="727" y="6216"/>
                    <a:pt x="381" y="5882"/>
                  </a:cubicBezTo>
                  <a:lnTo>
                    <a:pt x="108" y="5620"/>
                  </a:lnTo>
                  <a:cubicBezTo>
                    <a:pt x="72" y="5585"/>
                    <a:pt x="36" y="5549"/>
                    <a:pt x="0" y="5525"/>
                  </a:cubicBezTo>
                  <a:lnTo>
                    <a:pt x="0" y="5525"/>
                  </a:lnTo>
                  <a:cubicBezTo>
                    <a:pt x="36" y="5561"/>
                    <a:pt x="60" y="5597"/>
                    <a:pt x="96" y="5632"/>
                  </a:cubicBezTo>
                  <a:cubicBezTo>
                    <a:pt x="155" y="5692"/>
                    <a:pt x="239" y="5787"/>
                    <a:pt x="358" y="5906"/>
                  </a:cubicBezTo>
                  <a:cubicBezTo>
                    <a:pt x="691" y="6251"/>
                    <a:pt x="1084" y="6549"/>
                    <a:pt x="1512" y="6763"/>
                  </a:cubicBezTo>
                  <a:cubicBezTo>
                    <a:pt x="1822" y="6918"/>
                    <a:pt x="2144" y="7001"/>
                    <a:pt x="2477" y="7037"/>
                  </a:cubicBezTo>
                  <a:cubicBezTo>
                    <a:pt x="2541" y="7043"/>
                    <a:pt x="2605" y="7046"/>
                    <a:pt x="2670" y="7046"/>
                  </a:cubicBezTo>
                  <a:cubicBezTo>
                    <a:pt x="2989" y="7046"/>
                    <a:pt x="3309" y="6973"/>
                    <a:pt x="3596" y="6835"/>
                  </a:cubicBezTo>
                  <a:cubicBezTo>
                    <a:pt x="3965" y="6609"/>
                    <a:pt x="4263" y="6299"/>
                    <a:pt x="4477" y="5918"/>
                  </a:cubicBezTo>
                  <a:cubicBezTo>
                    <a:pt x="4691" y="5525"/>
                    <a:pt x="4930" y="5144"/>
                    <a:pt x="5180" y="4775"/>
                  </a:cubicBezTo>
                  <a:cubicBezTo>
                    <a:pt x="5311" y="4596"/>
                    <a:pt x="5477" y="4442"/>
                    <a:pt x="5668" y="4323"/>
                  </a:cubicBezTo>
                  <a:cubicBezTo>
                    <a:pt x="5846" y="4203"/>
                    <a:pt x="6049" y="4108"/>
                    <a:pt x="6251" y="4049"/>
                  </a:cubicBezTo>
                  <a:cubicBezTo>
                    <a:pt x="6454" y="3977"/>
                    <a:pt x="6668" y="3906"/>
                    <a:pt x="6858" y="3834"/>
                  </a:cubicBezTo>
                  <a:cubicBezTo>
                    <a:pt x="6954" y="3811"/>
                    <a:pt x="7061" y="3763"/>
                    <a:pt x="7144" y="3715"/>
                  </a:cubicBezTo>
                  <a:cubicBezTo>
                    <a:pt x="7239" y="3680"/>
                    <a:pt x="7335" y="3632"/>
                    <a:pt x="7418" y="3572"/>
                  </a:cubicBezTo>
                  <a:cubicBezTo>
                    <a:pt x="8025" y="3180"/>
                    <a:pt x="8501" y="2608"/>
                    <a:pt x="8751" y="1929"/>
                  </a:cubicBezTo>
                  <a:cubicBezTo>
                    <a:pt x="8918" y="1477"/>
                    <a:pt x="9002" y="1001"/>
                    <a:pt x="8978" y="513"/>
                  </a:cubicBezTo>
                  <a:cubicBezTo>
                    <a:pt x="8966" y="429"/>
                    <a:pt x="8966" y="358"/>
                    <a:pt x="8954" y="286"/>
                  </a:cubicBezTo>
                  <a:cubicBezTo>
                    <a:pt x="8954" y="227"/>
                    <a:pt x="8930" y="167"/>
                    <a:pt x="8930" y="132"/>
                  </a:cubicBezTo>
                  <a:cubicBezTo>
                    <a:pt x="8930" y="84"/>
                    <a:pt x="8918" y="36"/>
                    <a:pt x="889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847;p71">
              <a:extLst>
                <a:ext uri="{FF2B5EF4-FFF2-40B4-BE49-F238E27FC236}">
                  <a16:creationId xmlns:a16="http://schemas.microsoft.com/office/drawing/2014/main" id="{CACB8BCC-4DEA-480F-984C-8DC6D025327F}"/>
                </a:ext>
              </a:extLst>
            </p:cNvPr>
            <p:cNvSpPr/>
            <p:nvPr/>
          </p:nvSpPr>
          <p:spPr>
            <a:xfrm>
              <a:off x="885388" y="2547364"/>
              <a:ext cx="195634" cy="261274"/>
            </a:xfrm>
            <a:custGeom>
              <a:avLst/>
              <a:gdLst/>
              <a:ahLst/>
              <a:cxnLst/>
              <a:rect l="l" t="t" r="r" b="b"/>
              <a:pathLst>
                <a:path w="5323" h="7109" extrusionOk="0">
                  <a:moveTo>
                    <a:pt x="4882" y="0"/>
                  </a:moveTo>
                  <a:cubicBezTo>
                    <a:pt x="4882" y="0"/>
                    <a:pt x="4882" y="60"/>
                    <a:pt x="4870" y="143"/>
                  </a:cubicBezTo>
                  <a:cubicBezTo>
                    <a:pt x="4858" y="274"/>
                    <a:pt x="4823" y="405"/>
                    <a:pt x="4763" y="524"/>
                  </a:cubicBezTo>
                  <a:cubicBezTo>
                    <a:pt x="4513" y="965"/>
                    <a:pt x="4061" y="1238"/>
                    <a:pt x="3560" y="1274"/>
                  </a:cubicBezTo>
                  <a:cubicBezTo>
                    <a:pt x="3227" y="1310"/>
                    <a:pt x="2882" y="1310"/>
                    <a:pt x="2537" y="1310"/>
                  </a:cubicBezTo>
                  <a:cubicBezTo>
                    <a:pt x="2502" y="1308"/>
                    <a:pt x="2467" y="1307"/>
                    <a:pt x="2432" y="1307"/>
                  </a:cubicBezTo>
                  <a:cubicBezTo>
                    <a:pt x="2276" y="1307"/>
                    <a:pt x="2121" y="1326"/>
                    <a:pt x="1965" y="1346"/>
                  </a:cubicBezTo>
                  <a:cubicBezTo>
                    <a:pt x="1751" y="1393"/>
                    <a:pt x="1560" y="1453"/>
                    <a:pt x="1370" y="1548"/>
                  </a:cubicBezTo>
                  <a:cubicBezTo>
                    <a:pt x="524" y="1977"/>
                    <a:pt x="0" y="2846"/>
                    <a:pt x="12" y="3786"/>
                  </a:cubicBezTo>
                  <a:cubicBezTo>
                    <a:pt x="24" y="4263"/>
                    <a:pt x="143" y="4739"/>
                    <a:pt x="370" y="5156"/>
                  </a:cubicBezTo>
                  <a:cubicBezTo>
                    <a:pt x="596" y="5548"/>
                    <a:pt x="893" y="5882"/>
                    <a:pt x="1251" y="6132"/>
                  </a:cubicBezTo>
                  <a:cubicBezTo>
                    <a:pt x="1572" y="6370"/>
                    <a:pt x="1941" y="6549"/>
                    <a:pt x="2322" y="6656"/>
                  </a:cubicBezTo>
                  <a:cubicBezTo>
                    <a:pt x="2656" y="6739"/>
                    <a:pt x="3001" y="6787"/>
                    <a:pt x="3346" y="6799"/>
                  </a:cubicBezTo>
                  <a:cubicBezTo>
                    <a:pt x="3668" y="6810"/>
                    <a:pt x="3953" y="6810"/>
                    <a:pt x="4203" y="6834"/>
                  </a:cubicBezTo>
                  <a:cubicBezTo>
                    <a:pt x="4418" y="6834"/>
                    <a:pt x="4620" y="6858"/>
                    <a:pt x="4834" y="6882"/>
                  </a:cubicBezTo>
                  <a:cubicBezTo>
                    <a:pt x="4965" y="6918"/>
                    <a:pt x="5096" y="6965"/>
                    <a:pt x="5204" y="7037"/>
                  </a:cubicBezTo>
                  <a:cubicBezTo>
                    <a:pt x="5231" y="7053"/>
                    <a:pt x="5254" y="7066"/>
                    <a:pt x="5272" y="7077"/>
                  </a:cubicBezTo>
                  <a:lnTo>
                    <a:pt x="5272" y="7077"/>
                  </a:lnTo>
                  <a:cubicBezTo>
                    <a:pt x="5250" y="7059"/>
                    <a:pt x="5233" y="7042"/>
                    <a:pt x="5215" y="7025"/>
                  </a:cubicBezTo>
                  <a:cubicBezTo>
                    <a:pt x="5096" y="6941"/>
                    <a:pt x="4977" y="6882"/>
                    <a:pt x="4834" y="6846"/>
                  </a:cubicBezTo>
                  <a:cubicBezTo>
                    <a:pt x="4632" y="6810"/>
                    <a:pt x="4418" y="6787"/>
                    <a:pt x="4203" y="6775"/>
                  </a:cubicBezTo>
                  <a:cubicBezTo>
                    <a:pt x="3953" y="6751"/>
                    <a:pt x="3668" y="6739"/>
                    <a:pt x="3346" y="6727"/>
                  </a:cubicBezTo>
                  <a:cubicBezTo>
                    <a:pt x="3013" y="6715"/>
                    <a:pt x="2667" y="6668"/>
                    <a:pt x="2346" y="6572"/>
                  </a:cubicBezTo>
                  <a:cubicBezTo>
                    <a:pt x="1965" y="6465"/>
                    <a:pt x="1608" y="6287"/>
                    <a:pt x="1298" y="6060"/>
                  </a:cubicBezTo>
                  <a:cubicBezTo>
                    <a:pt x="953" y="5810"/>
                    <a:pt x="655" y="5489"/>
                    <a:pt x="453" y="5108"/>
                  </a:cubicBezTo>
                  <a:cubicBezTo>
                    <a:pt x="227" y="4703"/>
                    <a:pt x="108" y="4251"/>
                    <a:pt x="108" y="3786"/>
                  </a:cubicBezTo>
                  <a:cubicBezTo>
                    <a:pt x="96" y="2881"/>
                    <a:pt x="596" y="2036"/>
                    <a:pt x="1405" y="1619"/>
                  </a:cubicBezTo>
                  <a:cubicBezTo>
                    <a:pt x="1584" y="1536"/>
                    <a:pt x="1775" y="1465"/>
                    <a:pt x="1965" y="1429"/>
                  </a:cubicBezTo>
                  <a:cubicBezTo>
                    <a:pt x="2156" y="1393"/>
                    <a:pt x="2346" y="1381"/>
                    <a:pt x="2537" y="1381"/>
                  </a:cubicBezTo>
                  <a:cubicBezTo>
                    <a:pt x="2598" y="1383"/>
                    <a:pt x="2659" y="1384"/>
                    <a:pt x="2720" y="1384"/>
                  </a:cubicBezTo>
                  <a:cubicBezTo>
                    <a:pt x="3004" y="1384"/>
                    <a:pt x="3288" y="1363"/>
                    <a:pt x="3572" y="1334"/>
                  </a:cubicBezTo>
                  <a:cubicBezTo>
                    <a:pt x="3858" y="1310"/>
                    <a:pt x="4132" y="1203"/>
                    <a:pt x="4370" y="1036"/>
                  </a:cubicBezTo>
                  <a:cubicBezTo>
                    <a:pt x="4549" y="917"/>
                    <a:pt x="4692" y="738"/>
                    <a:pt x="4787" y="548"/>
                  </a:cubicBezTo>
                  <a:cubicBezTo>
                    <a:pt x="4846" y="417"/>
                    <a:pt x="4870" y="286"/>
                    <a:pt x="4882" y="143"/>
                  </a:cubicBezTo>
                  <a:lnTo>
                    <a:pt x="4882" y="36"/>
                  </a:lnTo>
                  <a:cubicBezTo>
                    <a:pt x="4882" y="24"/>
                    <a:pt x="4882" y="12"/>
                    <a:pt x="4882" y="0"/>
                  </a:cubicBezTo>
                  <a:close/>
                  <a:moveTo>
                    <a:pt x="5272" y="7077"/>
                  </a:moveTo>
                  <a:lnTo>
                    <a:pt x="5272" y="7077"/>
                  </a:lnTo>
                  <a:cubicBezTo>
                    <a:pt x="5280" y="7083"/>
                    <a:pt x="5289" y="7090"/>
                    <a:pt x="5299" y="7096"/>
                  </a:cubicBezTo>
                  <a:cubicBezTo>
                    <a:pt x="5311" y="7096"/>
                    <a:pt x="5311" y="7108"/>
                    <a:pt x="5323" y="7108"/>
                  </a:cubicBezTo>
                  <a:cubicBezTo>
                    <a:pt x="5323" y="7108"/>
                    <a:pt x="5307" y="7098"/>
                    <a:pt x="5272" y="7077"/>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848;p71">
              <a:extLst>
                <a:ext uri="{FF2B5EF4-FFF2-40B4-BE49-F238E27FC236}">
                  <a16:creationId xmlns:a16="http://schemas.microsoft.com/office/drawing/2014/main" id="{82B63E93-F9A0-48D2-BCCB-ACC869277585}"/>
                </a:ext>
              </a:extLst>
            </p:cNvPr>
            <p:cNvSpPr/>
            <p:nvPr/>
          </p:nvSpPr>
          <p:spPr>
            <a:xfrm>
              <a:off x="707724" y="2656925"/>
              <a:ext cx="157117" cy="247969"/>
            </a:xfrm>
            <a:custGeom>
              <a:avLst/>
              <a:gdLst/>
              <a:ahLst/>
              <a:cxnLst/>
              <a:rect l="l" t="t" r="r" b="b"/>
              <a:pathLst>
                <a:path w="4275" h="6747" extrusionOk="0">
                  <a:moveTo>
                    <a:pt x="584" y="1"/>
                  </a:moveTo>
                  <a:cubicBezTo>
                    <a:pt x="508" y="1"/>
                    <a:pt x="433" y="7"/>
                    <a:pt x="358" y="19"/>
                  </a:cubicBezTo>
                  <a:cubicBezTo>
                    <a:pt x="227" y="43"/>
                    <a:pt x="108" y="91"/>
                    <a:pt x="1" y="162"/>
                  </a:cubicBezTo>
                  <a:cubicBezTo>
                    <a:pt x="120" y="115"/>
                    <a:pt x="239" y="79"/>
                    <a:pt x="370" y="55"/>
                  </a:cubicBezTo>
                  <a:cubicBezTo>
                    <a:pt x="421" y="50"/>
                    <a:pt x="472" y="47"/>
                    <a:pt x="524" y="47"/>
                  </a:cubicBezTo>
                  <a:cubicBezTo>
                    <a:pt x="816" y="47"/>
                    <a:pt x="1103" y="135"/>
                    <a:pt x="1346" y="317"/>
                  </a:cubicBezTo>
                  <a:cubicBezTo>
                    <a:pt x="1536" y="448"/>
                    <a:pt x="1679" y="651"/>
                    <a:pt x="1763" y="877"/>
                  </a:cubicBezTo>
                  <a:cubicBezTo>
                    <a:pt x="1846" y="1139"/>
                    <a:pt x="1870" y="1413"/>
                    <a:pt x="1834" y="1686"/>
                  </a:cubicBezTo>
                  <a:cubicBezTo>
                    <a:pt x="1786" y="2270"/>
                    <a:pt x="1477" y="2853"/>
                    <a:pt x="1382" y="3544"/>
                  </a:cubicBezTo>
                  <a:cubicBezTo>
                    <a:pt x="1322" y="3877"/>
                    <a:pt x="1370" y="4222"/>
                    <a:pt x="1489" y="4544"/>
                  </a:cubicBezTo>
                  <a:cubicBezTo>
                    <a:pt x="1560" y="4699"/>
                    <a:pt x="1656" y="4830"/>
                    <a:pt x="1763" y="4949"/>
                  </a:cubicBezTo>
                  <a:cubicBezTo>
                    <a:pt x="1882" y="5056"/>
                    <a:pt x="2013" y="5139"/>
                    <a:pt x="2167" y="5187"/>
                  </a:cubicBezTo>
                  <a:cubicBezTo>
                    <a:pt x="2441" y="5258"/>
                    <a:pt x="2727" y="5294"/>
                    <a:pt x="3001" y="5306"/>
                  </a:cubicBezTo>
                  <a:cubicBezTo>
                    <a:pt x="3120" y="5318"/>
                    <a:pt x="3251" y="5342"/>
                    <a:pt x="3358" y="5365"/>
                  </a:cubicBezTo>
                  <a:cubicBezTo>
                    <a:pt x="3465" y="5413"/>
                    <a:pt x="3572" y="5461"/>
                    <a:pt x="3668" y="5520"/>
                  </a:cubicBezTo>
                  <a:cubicBezTo>
                    <a:pt x="3953" y="5723"/>
                    <a:pt x="4156" y="6020"/>
                    <a:pt x="4215" y="6366"/>
                  </a:cubicBezTo>
                  <a:cubicBezTo>
                    <a:pt x="4239" y="6496"/>
                    <a:pt x="4239" y="6627"/>
                    <a:pt x="4239" y="6747"/>
                  </a:cubicBezTo>
                  <a:cubicBezTo>
                    <a:pt x="4251" y="6723"/>
                    <a:pt x="4251" y="6687"/>
                    <a:pt x="4251" y="6651"/>
                  </a:cubicBezTo>
                  <a:cubicBezTo>
                    <a:pt x="4275" y="6556"/>
                    <a:pt x="4275" y="6461"/>
                    <a:pt x="4251" y="6366"/>
                  </a:cubicBezTo>
                  <a:cubicBezTo>
                    <a:pt x="4192" y="5877"/>
                    <a:pt x="3858" y="5461"/>
                    <a:pt x="3382" y="5306"/>
                  </a:cubicBezTo>
                  <a:cubicBezTo>
                    <a:pt x="3263" y="5270"/>
                    <a:pt x="3132" y="5234"/>
                    <a:pt x="3013" y="5223"/>
                  </a:cubicBezTo>
                  <a:cubicBezTo>
                    <a:pt x="2727" y="5211"/>
                    <a:pt x="2453" y="5175"/>
                    <a:pt x="2191" y="5103"/>
                  </a:cubicBezTo>
                  <a:cubicBezTo>
                    <a:pt x="2048" y="5068"/>
                    <a:pt x="1929" y="4984"/>
                    <a:pt x="1822" y="4889"/>
                  </a:cubicBezTo>
                  <a:cubicBezTo>
                    <a:pt x="1715" y="4770"/>
                    <a:pt x="1632" y="4651"/>
                    <a:pt x="1572" y="4508"/>
                  </a:cubicBezTo>
                  <a:cubicBezTo>
                    <a:pt x="1453" y="4210"/>
                    <a:pt x="1417" y="3877"/>
                    <a:pt x="1465" y="3556"/>
                  </a:cubicBezTo>
                  <a:cubicBezTo>
                    <a:pt x="1560" y="2889"/>
                    <a:pt x="1858" y="2294"/>
                    <a:pt x="1917" y="1686"/>
                  </a:cubicBezTo>
                  <a:cubicBezTo>
                    <a:pt x="1953" y="1413"/>
                    <a:pt x="1917" y="1115"/>
                    <a:pt x="1822" y="853"/>
                  </a:cubicBezTo>
                  <a:cubicBezTo>
                    <a:pt x="1739" y="615"/>
                    <a:pt x="1584" y="400"/>
                    <a:pt x="1382" y="258"/>
                  </a:cubicBezTo>
                  <a:cubicBezTo>
                    <a:pt x="1147" y="88"/>
                    <a:pt x="867" y="1"/>
                    <a:pt x="584"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849;p71">
              <a:extLst>
                <a:ext uri="{FF2B5EF4-FFF2-40B4-BE49-F238E27FC236}">
                  <a16:creationId xmlns:a16="http://schemas.microsoft.com/office/drawing/2014/main" id="{B4921CF3-5A43-449E-911C-8E8B09BD62BA}"/>
                </a:ext>
              </a:extLst>
            </p:cNvPr>
            <p:cNvSpPr/>
            <p:nvPr/>
          </p:nvSpPr>
          <p:spPr>
            <a:xfrm>
              <a:off x="839006" y="2538286"/>
              <a:ext cx="44654" cy="43441"/>
            </a:xfrm>
            <a:custGeom>
              <a:avLst/>
              <a:gdLst/>
              <a:ahLst/>
              <a:cxnLst/>
              <a:rect l="l" t="t" r="r" b="b"/>
              <a:pathLst>
                <a:path w="1215" h="1182" extrusionOk="0">
                  <a:moveTo>
                    <a:pt x="590" y="0"/>
                  </a:moveTo>
                  <a:cubicBezTo>
                    <a:pt x="539" y="0"/>
                    <a:pt x="488" y="7"/>
                    <a:pt x="441" y="21"/>
                  </a:cubicBezTo>
                  <a:cubicBezTo>
                    <a:pt x="346" y="45"/>
                    <a:pt x="310" y="92"/>
                    <a:pt x="310" y="92"/>
                  </a:cubicBezTo>
                  <a:cubicBezTo>
                    <a:pt x="310" y="92"/>
                    <a:pt x="358" y="69"/>
                    <a:pt x="441" y="57"/>
                  </a:cubicBezTo>
                  <a:cubicBezTo>
                    <a:pt x="473" y="50"/>
                    <a:pt x="506" y="47"/>
                    <a:pt x="539" y="47"/>
                  </a:cubicBezTo>
                  <a:cubicBezTo>
                    <a:pt x="628" y="47"/>
                    <a:pt x="720" y="69"/>
                    <a:pt x="798" y="104"/>
                  </a:cubicBezTo>
                  <a:cubicBezTo>
                    <a:pt x="965" y="176"/>
                    <a:pt x="1072" y="330"/>
                    <a:pt x="1096" y="497"/>
                  </a:cubicBezTo>
                  <a:cubicBezTo>
                    <a:pt x="1120" y="723"/>
                    <a:pt x="1012" y="926"/>
                    <a:pt x="822" y="1033"/>
                  </a:cubicBezTo>
                  <a:cubicBezTo>
                    <a:pt x="750" y="1069"/>
                    <a:pt x="673" y="1086"/>
                    <a:pt x="597" y="1086"/>
                  </a:cubicBezTo>
                  <a:cubicBezTo>
                    <a:pt x="470" y="1086"/>
                    <a:pt x="342" y="1039"/>
                    <a:pt x="239" y="950"/>
                  </a:cubicBezTo>
                  <a:cubicBezTo>
                    <a:pt x="108" y="831"/>
                    <a:pt x="48" y="652"/>
                    <a:pt x="96" y="473"/>
                  </a:cubicBezTo>
                  <a:cubicBezTo>
                    <a:pt x="131" y="354"/>
                    <a:pt x="191" y="259"/>
                    <a:pt x="274" y="176"/>
                  </a:cubicBezTo>
                  <a:cubicBezTo>
                    <a:pt x="346" y="116"/>
                    <a:pt x="393" y="92"/>
                    <a:pt x="393" y="92"/>
                  </a:cubicBezTo>
                  <a:cubicBezTo>
                    <a:pt x="334" y="92"/>
                    <a:pt x="298" y="116"/>
                    <a:pt x="262" y="140"/>
                  </a:cubicBezTo>
                  <a:cubicBezTo>
                    <a:pt x="143" y="223"/>
                    <a:pt x="72" y="330"/>
                    <a:pt x="36" y="461"/>
                  </a:cubicBezTo>
                  <a:cubicBezTo>
                    <a:pt x="12" y="545"/>
                    <a:pt x="0" y="640"/>
                    <a:pt x="24" y="735"/>
                  </a:cubicBezTo>
                  <a:cubicBezTo>
                    <a:pt x="48" y="842"/>
                    <a:pt x="96" y="938"/>
                    <a:pt x="179" y="1009"/>
                  </a:cubicBezTo>
                  <a:cubicBezTo>
                    <a:pt x="299" y="1121"/>
                    <a:pt x="446" y="1182"/>
                    <a:pt x="599" y="1182"/>
                  </a:cubicBezTo>
                  <a:cubicBezTo>
                    <a:pt x="689" y="1182"/>
                    <a:pt x="781" y="1161"/>
                    <a:pt x="870" y="1116"/>
                  </a:cubicBezTo>
                  <a:cubicBezTo>
                    <a:pt x="1084" y="997"/>
                    <a:pt x="1215" y="747"/>
                    <a:pt x="1179" y="497"/>
                  </a:cubicBezTo>
                  <a:cubicBezTo>
                    <a:pt x="1167" y="390"/>
                    <a:pt x="1120" y="283"/>
                    <a:pt x="1048" y="199"/>
                  </a:cubicBezTo>
                  <a:cubicBezTo>
                    <a:pt x="989" y="140"/>
                    <a:pt x="905" y="80"/>
                    <a:pt x="822" y="45"/>
                  </a:cubicBezTo>
                  <a:cubicBezTo>
                    <a:pt x="750" y="16"/>
                    <a:pt x="669" y="0"/>
                    <a:pt x="590"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850;p71">
              <a:extLst>
                <a:ext uri="{FF2B5EF4-FFF2-40B4-BE49-F238E27FC236}">
                  <a16:creationId xmlns:a16="http://schemas.microsoft.com/office/drawing/2014/main" id="{AE58BC58-31AC-4452-A2BC-C2A0A6D7E298}"/>
                </a:ext>
              </a:extLst>
            </p:cNvPr>
            <p:cNvSpPr/>
            <p:nvPr/>
          </p:nvSpPr>
          <p:spPr>
            <a:xfrm>
              <a:off x="581257" y="2638364"/>
              <a:ext cx="78356" cy="183395"/>
            </a:xfrm>
            <a:custGeom>
              <a:avLst/>
              <a:gdLst/>
              <a:ahLst/>
              <a:cxnLst/>
              <a:rect l="l" t="t" r="r" b="b"/>
              <a:pathLst>
                <a:path w="2132" h="4990" extrusionOk="0">
                  <a:moveTo>
                    <a:pt x="13" y="1"/>
                  </a:moveTo>
                  <a:cubicBezTo>
                    <a:pt x="1" y="13"/>
                    <a:pt x="274" y="191"/>
                    <a:pt x="632" y="548"/>
                  </a:cubicBezTo>
                  <a:cubicBezTo>
                    <a:pt x="739" y="644"/>
                    <a:pt x="822" y="751"/>
                    <a:pt x="917" y="858"/>
                  </a:cubicBezTo>
                  <a:cubicBezTo>
                    <a:pt x="1025" y="977"/>
                    <a:pt x="1120" y="1108"/>
                    <a:pt x="1203" y="1239"/>
                  </a:cubicBezTo>
                  <a:cubicBezTo>
                    <a:pt x="1406" y="1537"/>
                    <a:pt x="1584" y="1870"/>
                    <a:pt x="1715" y="2203"/>
                  </a:cubicBezTo>
                  <a:cubicBezTo>
                    <a:pt x="1846" y="2549"/>
                    <a:pt x="1941" y="2906"/>
                    <a:pt x="2001" y="3263"/>
                  </a:cubicBezTo>
                  <a:cubicBezTo>
                    <a:pt x="2013" y="3430"/>
                    <a:pt x="2049" y="3596"/>
                    <a:pt x="2049" y="3739"/>
                  </a:cubicBezTo>
                  <a:cubicBezTo>
                    <a:pt x="2049" y="3882"/>
                    <a:pt x="2049" y="4025"/>
                    <a:pt x="2049" y="4156"/>
                  </a:cubicBezTo>
                  <a:cubicBezTo>
                    <a:pt x="2025" y="4668"/>
                    <a:pt x="1941" y="4989"/>
                    <a:pt x="1965" y="4989"/>
                  </a:cubicBezTo>
                  <a:cubicBezTo>
                    <a:pt x="2001" y="4918"/>
                    <a:pt x="2025" y="4835"/>
                    <a:pt x="2037" y="4763"/>
                  </a:cubicBezTo>
                  <a:cubicBezTo>
                    <a:pt x="2060" y="4680"/>
                    <a:pt x="2072" y="4596"/>
                    <a:pt x="2084" y="4501"/>
                  </a:cubicBezTo>
                  <a:cubicBezTo>
                    <a:pt x="2096" y="4394"/>
                    <a:pt x="2108" y="4275"/>
                    <a:pt x="2120" y="4156"/>
                  </a:cubicBezTo>
                  <a:cubicBezTo>
                    <a:pt x="2132" y="4013"/>
                    <a:pt x="2132" y="3870"/>
                    <a:pt x="2120" y="3739"/>
                  </a:cubicBezTo>
                  <a:cubicBezTo>
                    <a:pt x="2120" y="3572"/>
                    <a:pt x="2096" y="3406"/>
                    <a:pt x="2084" y="3251"/>
                  </a:cubicBezTo>
                  <a:cubicBezTo>
                    <a:pt x="2025" y="2882"/>
                    <a:pt x="1929" y="2525"/>
                    <a:pt x="1798" y="2179"/>
                  </a:cubicBezTo>
                  <a:cubicBezTo>
                    <a:pt x="1656" y="1834"/>
                    <a:pt x="1489" y="1501"/>
                    <a:pt x="1275" y="1191"/>
                  </a:cubicBezTo>
                  <a:cubicBezTo>
                    <a:pt x="1179" y="1060"/>
                    <a:pt x="1084" y="929"/>
                    <a:pt x="977" y="810"/>
                  </a:cubicBezTo>
                  <a:cubicBezTo>
                    <a:pt x="882" y="703"/>
                    <a:pt x="786" y="596"/>
                    <a:pt x="679" y="501"/>
                  </a:cubicBezTo>
                  <a:cubicBezTo>
                    <a:pt x="596" y="417"/>
                    <a:pt x="513" y="346"/>
                    <a:pt x="417" y="274"/>
                  </a:cubicBezTo>
                  <a:cubicBezTo>
                    <a:pt x="346" y="215"/>
                    <a:pt x="274" y="167"/>
                    <a:pt x="203" y="120"/>
                  </a:cubicBezTo>
                  <a:cubicBezTo>
                    <a:pt x="144" y="72"/>
                    <a:pt x="84" y="24"/>
                    <a:pt x="13"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851;p71">
              <a:extLst>
                <a:ext uri="{FF2B5EF4-FFF2-40B4-BE49-F238E27FC236}">
                  <a16:creationId xmlns:a16="http://schemas.microsoft.com/office/drawing/2014/main" id="{E2C667CB-C72C-4B75-B419-A01EDDB6D924}"/>
                </a:ext>
              </a:extLst>
            </p:cNvPr>
            <p:cNvSpPr/>
            <p:nvPr/>
          </p:nvSpPr>
          <p:spPr>
            <a:xfrm>
              <a:off x="1129134" y="2375067"/>
              <a:ext cx="206145" cy="105002"/>
            </a:xfrm>
            <a:custGeom>
              <a:avLst/>
              <a:gdLst/>
              <a:ahLst/>
              <a:cxnLst/>
              <a:rect l="l" t="t" r="r" b="b"/>
              <a:pathLst>
                <a:path w="5609" h="2857" extrusionOk="0">
                  <a:moveTo>
                    <a:pt x="2894" y="0"/>
                  </a:moveTo>
                  <a:cubicBezTo>
                    <a:pt x="2607" y="0"/>
                    <a:pt x="2320" y="33"/>
                    <a:pt x="2036" y="104"/>
                  </a:cubicBezTo>
                  <a:cubicBezTo>
                    <a:pt x="1560" y="223"/>
                    <a:pt x="1119" y="450"/>
                    <a:pt x="762" y="783"/>
                  </a:cubicBezTo>
                  <a:cubicBezTo>
                    <a:pt x="465" y="1057"/>
                    <a:pt x="238" y="1402"/>
                    <a:pt x="119" y="1783"/>
                  </a:cubicBezTo>
                  <a:cubicBezTo>
                    <a:pt x="24" y="2033"/>
                    <a:pt x="0" y="2307"/>
                    <a:pt x="36" y="2581"/>
                  </a:cubicBezTo>
                  <a:cubicBezTo>
                    <a:pt x="48" y="2652"/>
                    <a:pt x="60" y="2712"/>
                    <a:pt x="72" y="2783"/>
                  </a:cubicBezTo>
                  <a:cubicBezTo>
                    <a:pt x="92" y="2824"/>
                    <a:pt x="95" y="2857"/>
                    <a:pt x="103" y="2857"/>
                  </a:cubicBezTo>
                  <a:cubicBezTo>
                    <a:pt x="104" y="2857"/>
                    <a:pt x="106" y="2856"/>
                    <a:pt x="107" y="2855"/>
                  </a:cubicBezTo>
                  <a:cubicBezTo>
                    <a:pt x="107" y="2855"/>
                    <a:pt x="84" y="2747"/>
                    <a:pt x="72" y="2569"/>
                  </a:cubicBezTo>
                  <a:cubicBezTo>
                    <a:pt x="48" y="2307"/>
                    <a:pt x="84" y="2045"/>
                    <a:pt x="179" y="1807"/>
                  </a:cubicBezTo>
                  <a:cubicBezTo>
                    <a:pt x="310" y="1438"/>
                    <a:pt x="524" y="1116"/>
                    <a:pt x="810" y="854"/>
                  </a:cubicBezTo>
                  <a:cubicBezTo>
                    <a:pt x="1167" y="533"/>
                    <a:pt x="1596" y="307"/>
                    <a:pt x="2060" y="199"/>
                  </a:cubicBezTo>
                  <a:cubicBezTo>
                    <a:pt x="2350" y="125"/>
                    <a:pt x="2650" y="88"/>
                    <a:pt x="2947" y="88"/>
                  </a:cubicBezTo>
                  <a:cubicBezTo>
                    <a:pt x="3125" y="88"/>
                    <a:pt x="3303" y="101"/>
                    <a:pt x="3477" y="128"/>
                  </a:cubicBezTo>
                  <a:cubicBezTo>
                    <a:pt x="3858" y="176"/>
                    <a:pt x="4239" y="271"/>
                    <a:pt x="4608" y="414"/>
                  </a:cubicBezTo>
                  <a:cubicBezTo>
                    <a:pt x="4918" y="521"/>
                    <a:pt x="5168" y="640"/>
                    <a:pt x="5334" y="711"/>
                  </a:cubicBezTo>
                  <a:cubicBezTo>
                    <a:pt x="5418" y="759"/>
                    <a:pt x="5513" y="807"/>
                    <a:pt x="5608" y="831"/>
                  </a:cubicBezTo>
                  <a:cubicBezTo>
                    <a:pt x="5584" y="819"/>
                    <a:pt x="5549" y="795"/>
                    <a:pt x="5525" y="795"/>
                  </a:cubicBezTo>
                  <a:cubicBezTo>
                    <a:pt x="5489" y="759"/>
                    <a:pt x="5418" y="723"/>
                    <a:pt x="5334" y="688"/>
                  </a:cubicBezTo>
                  <a:cubicBezTo>
                    <a:pt x="5108" y="557"/>
                    <a:pt x="4870" y="450"/>
                    <a:pt x="4620" y="354"/>
                  </a:cubicBezTo>
                  <a:cubicBezTo>
                    <a:pt x="4251" y="199"/>
                    <a:pt x="3870" y="104"/>
                    <a:pt x="3477" y="45"/>
                  </a:cubicBezTo>
                  <a:cubicBezTo>
                    <a:pt x="3284" y="16"/>
                    <a:pt x="3089" y="0"/>
                    <a:pt x="2894" y="0"/>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852;p71">
              <a:extLst>
                <a:ext uri="{FF2B5EF4-FFF2-40B4-BE49-F238E27FC236}">
                  <a16:creationId xmlns:a16="http://schemas.microsoft.com/office/drawing/2014/main" id="{BDBC69A6-3104-4365-86A8-4E2607FA8B58}"/>
                </a:ext>
              </a:extLst>
            </p:cNvPr>
            <p:cNvSpPr/>
            <p:nvPr/>
          </p:nvSpPr>
          <p:spPr>
            <a:xfrm>
              <a:off x="1294964" y="2111512"/>
              <a:ext cx="118637" cy="146789"/>
            </a:xfrm>
            <a:custGeom>
              <a:avLst/>
              <a:gdLst/>
              <a:ahLst/>
              <a:cxnLst/>
              <a:rect l="l" t="t" r="r" b="b"/>
              <a:pathLst>
                <a:path w="3228" h="3994" extrusionOk="0">
                  <a:moveTo>
                    <a:pt x="2561" y="1"/>
                  </a:moveTo>
                  <a:cubicBezTo>
                    <a:pt x="2739" y="239"/>
                    <a:pt x="2882" y="501"/>
                    <a:pt x="2989" y="786"/>
                  </a:cubicBezTo>
                  <a:cubicBezTo>
                    <a:pt x="3227" y="1489"/>
                    <a:pt x="3132" y="2251"/>
                    <a:pt x="2727" y="2882"/>
                  </a:cubicBezTo>
                  <a:cubicBezTo>
                    <a:pt x="2501" y="3215"/>
                    <a:pt x="2191" y="3477"/>
                    <a:pt x="1834" y="3656"/>
                  </a:cubicBezTo>
                  <a:cubicBezTo>
                    <a:pt x="1549" y="3811"/>
                    <a:pt x="1227" y="3894"/>
                    <a:pt x="894" y="3930"/>
                  </a:cubicBezTo>
                  <a:cubicBezTo>
                    <a:pt x="845" y="3932"/>
                    <a:pt x="797" y="3933"/>
                    <a:pt x="749" y="3933"/>
                  </a:cubicBezTo>
                  <a:cubicBezTo>
                    <a:pt x="499" y="3933"/>
                    <a:pt x="250" y="3906"/>
                    <a:pt x="1" y="3846"/>
                  </a:cubicBezTo>
                  <a:lnTo>
                    <a:pt x="1" y="3846"/>
                  </a:lnTo>
                  <a:cubicBezTo>
                    <a:pt x="1" y="3846"/>
                    <a:pt x="25" y="3858"/>
                    <a:pt x="60" y="3870"/>
                  </a:cubicBezTo>
                  <a:cubicBezTo>
                    <a:pt x="120" y="3894"/>
                    <a:pt x="179" y="3918"/>
                    <a:pt x="239" y="3930"/>
                  </a:cubicBezTo>
                  <a:cubicBezTo>
                    <a:pt x="414" y="3976"/>
                    <a:pt x="590" y="3993"/>
                    <a:pt x="765" y="3993"/>
                  </a:cubicBezTo>
                  <a:cubicBezTo>
                    <a:pt x="816" y="3993"/>
                    <a:pt x="867" y="3992"/>
                    <a:pt x="918" y="3989"/>
                  </a:cubicBezTo>
                  <a:cubicBezTo>
                    <a:pt x="1251" y="3977"/>
                    <a:pt x="1584" y="3882"/>
                    <a:pt x="1882" y="3727"/>
                  </a:cubicBezTo>
                  <a:cubicBezTo>
                    <a:pt x="2263" y="3549"/>
                    <a:pt x="2572" y="3275"/>
                    <a:pt x="2811" y="2929"/>
                  </a:cubicBezTo>
                  <a:cubicBezTo>
                    <a:pt x="3037" y="2584"/>
                    <a:pt x="3168" y="2179"/>
                    <a:pt x="3204" y="1763"/>
                  </a:cubicBezTo>
                  <a:cubicBezTo>
                    <a:pt x="3227" y="1429"/>
                    <a:pt x="3180" y="1084"/>
                    <a:pt x="3061" y="774"/>
                  </a:cubicBezTo>
                  <a:cubicBezTo>
                    <a:pt x="2977" y="560"/>
                    <a:pt x="2870" y="358"/>
                    <a:pt x="2727" y="179"/>
                  </a:cubicBezTo>
                  <a:cubicBezTo>
                    <a:pt x="2692" y="131"/>
                    <a:pt x="2644" y="84"/>
                    <a:pt x="2608" y="48"/>
                  </a:cubicBezTo>
                  <a:cubicBezTo>
                    <a:pt x="2573" y="12"/>
                    <a:pt x="2561" y="1"/>
                    <a:pt x="2561"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853;p71">
              <a:extLst>
                <a:ext uri="{FF2B5EF4-FFF2-40B4-BE49-F238E27FC236}">
                  <a16:creationId xmlns:a16="http://schemas.microsoft.com/office/drawing/2014/main" id="{831CB0C6-0B32-41B3-8A41-A160E4CB09C2}"/>
                </a:ext>
              </a:extLst>
            </p:cNvPr>
            <p:cNvSpPr/>
            <p:nvPr/>
          </p:nvSpPr>
          <p:spPr>
            <a:xfrm>
              <a:off x="845585" y="2323282"/>
              <a:ext cx="114227" cy="4006"/>
            </a:xfrm>
            <a:custGeom>
              <a:avLst/>
              <a:gdLst/>
              <a:ahLst/>
              <a:cxnLst/>
              <a:rect l="l" t="t" r="r" b="b"/>
              <a:pathLst>
                <a:path w="3108" h="109" extrusionOk="0">
                  <a:moveTo>
                    <a:pt x="2107" y="1"/>
                  </a:moveTo>
                  <a:cubicBezTo>
                    <a:pt x="1924" y="1"/>
                    <a:pt x="1741" y="5"/>
                    <a:pt x="1560" y="13"/>
                  </a:cubicBezTo>
                  <a:cubicBezTo>
                    <a:pt x="1442" y="10"/>
                    <a:pt x="1325" y="9"/>
                    <a:pt x="1208" y="9"/>
                  </a:cubicBezTo>
                  <a:cubicBezTo>
                    <a:pt x="805" y="9"/>
                    <a:pt x="406" y="26"/>
                    <a:pt x="0" y="73"/>
                  </a:cubicBezTo>
                  <a:cubicBezTo>
                    <a:pt x="338" y="96"/>
                    <a:pt x="672" y="109"/>
                    <a:pt x="1006" y="109"/>
                  </a:cubicBezTo>
                  <a:cubicBezTo>
                    <a:pt x="1190" y="109"/>
                    <a:pt x="1374" y="105"/>
                    <a:pt x="1560" y="96"/>
                  </a:cubicBezTo>
                  <a:cubicBezTo>
                    <a:pt x="1675" y="99"/>
                    <a:pt x="1790" y="101"/>
                    <a:pt x="1906" y="101"/>
                  </a:cubicBezTo>
                  <a:cubicBezTo>
                    <a:pt x="2307" y="101"/>
                    <a:pt x="2711" y="83"/>
                    <a:pt x="3108" y="37"/>
                  </a:cubicBezTo>
                  <a:cubicBezTo>
                    <a:pt x="2777" y="14"/>
                    <a:pt x="2441" y="1"/>
                    <a:pt x="2107" y="1"/>
                  </a:cubicBezTo>
                  <a:close/>
                </a:path>
              </a:pathLst>
            </a:custGeom>
            <a:solidFill>
              <a:srgbClr val="1C1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4629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grpSp>
        <p:nvGrpSpPr>
          <p:cNvPr id="1910" name="Google Shape;1910;p57"/>
          <p:cNvGrpSpPr/>
          <p:nvPr/>
        </p:nvGrpSpPr>
        <p:grpSpPr>
          <a:xfrm flipH="1">
            <a:off x="2900567" y="285902"/>
            <a:ext cx="5932078" cy="4468002"/>
            <a:chOff x="4479125" y="1041049"/>
            <a:chExt cx="1877656" cy="1414283"/>
          </a:xfrm>
        </p:grpSpPr>
        <p:sp>
          <p:nvSpPr>
            <p:cNvPr id="1911" name="Google Shape;1911;p5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 name="Straight Connector 39">
            <a:extLst>
              <a:ext uri="{FF2B5EF4-FFF2-40B4-BE49-F238E27FC236}">
                <a16:creationId xmlns:a16="http://schemas.microsoft.com/office/drawing/2014/main" id="{C27B44B8-ADFF-43D9-B40A-4D72165210FA}"/>
              </a:ext>
            </a:extLst>
          </p:cNvPr>
          <p:cNvCxnSpPr>
            <a:cxnSpLocks/>
          </p:cNvCxnSpPr>
          <p:nvPr/>
        </p:nvCxnSpPr>
        <p:spPr>
          <a:xfrm>
            <a:off x="1010268" y="1589350"/>
            <a:ext cx="72489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CE6820-8DE9-4EAB-93D0-F360454A1DAF}"/>
              </a:ext>
            </a:extLst>
          </p:cNvPr>
          <p:cNvCxnSpPr>
            <a:cxnSpLocks/>
          </p:cNvCxnSpPr>
          <p:nvPr/>
        </p:nvCxnSpPr>
        <p:spPr>
          <a:xfrm>
            <a:off x="1010268" y="1576098"/>
            <a:ext cx="0" cy="14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D946C4-C40F-4D9D-8843-F856DEF3035D}"/>
              </a:ext>
            </a:extLst>
          </p:cNvPr>
          <p:cNvCxnSpPr>
            <a:cxnSpLocks/>
          </p:cNvCxnSpPr>
          <p:nvPr/>
        </p:nvCxnSpPr>
        <p:spPr>
          <a:xfrm>
            <a:off x="6496670" y="1589350"/>
            <a:ext cx="0" cy="15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C3FE74-EA45-448A-8C52-5D5D4ACC0BAF}"/>
              </a:ext>
            </a:extLst>
          </p:cNvPr>
          <p:cNvCxnSpPr>
            <a:cxnSpLocks/>
          </p:cNvCxnSpPr>
          <p:nvPr/>
        </p:nvCxnSpPr>
        <p:spPr>
          <a:xfrm>
            <a:off x="3024600" y="1589350"/>
            <a:ext cx="0" cy="15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64655E-E06C-4AA2-AE68-DE79F44150AE}"/>
              </a:ext>
            </a:extLst>
          </p:cNvPr>
          <p:cNvCxnSpPr>
            <a:cxnSpLocks/>
          </p:cNvCxnSpPr>
          <p:nvPr/>
        </p:nvCxnSpPr>
        <p:spPr>
          <a:xfrm>
            <a:off x="4734128" y="1589350"/>
            <a:ext cx="0" cy="153228"/>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8970CD-12AE-4756-996D-3A19BE391ADF}"/>
              </a:ext>
            </a:extLst>
          </p:cNvPr>
          <p:cNvSpPr txBox="1"/>
          <p:nvPr/>
        </p:nvSpPr>
        <p:spPr>
          <a:xfrm>
            <a:off x="1634297" y="1270311"/>
            <a:ext cx="875720" cy="276999"/>
          </a:xfrm>
          <a:prstGeom prst="rect">
            <a:avLst/>
          </a:prstGeom>
          <a:noFill/>
        </p:spPr>
        <p:txBody>
          <a:bodyPr wrap="square" rtlCol="0">
            <a:spAutoFit/>
          </a:bodyPr>
          <a:lstStyle/>
          <a:p>
            <a:r>
              <a:rPr lang="en-IN" sz="1200" dirty="0">
                <a:solidFill>
                  <a:schemeClr val="accent3"/>
                </a:solidFill>
                <a:latin typeface="Bahnschrift Light" panose="020B0502040204020203" pitchFamily="34" charset="0"/>
              </a:rPr>
              <a:t>Define</a:t>
            </a:r>
          </a:p>
        </p:txBody>
      </p:sp>
      <p:sp>
        <p:nvSpPr>
          <p:cNvPr id="46" name="TextBox 45">
            <a:extLst>
              <a:ext uri="{FF2B5EF4-FFF2-40B4-BE49-F238E27FC236}">
                <a16:creationId xmlns:a16="http://schemas.microsoft.com/office/drawing/2014/main" id="{79486D73-A9A2-4401-B33B-A69FB660F415}"/>
              </a:ext>
            </a:extLst>
          </p:cNvPr>
          <p:cNvSpPr txBox="1"/>
          <p:nvPr/>
        </p:nvSpPr>
        <p:spPr>
          <a:xfrm>
            <a:off x="5030899" y="1277167"/>
            <a:ext cx="1115937" cy="276999"/>
          </a:xfrm>
          <a:prstGeom prst="rect">
            <a:avLst/>
          </a:prstGeom>
          <a:noFill/>
        </p:spPr>
        <p:txBody>
          <a:bodyPr wrap="square" rtlCol="0">
            <a:spAutoFit/>
          </a:bodyPr>
          <a:lstStyle/>
          <a:p>
            <a:r>
              <a:rPr lang="en-IN" sz="1200" dirty="0">
                <a:solidFill>
                  <a:schemeClr val="accent3"/>
                </a:solidFill>
                <a:latin typeface="Bahnschrift Light" panose="020B0502040204020203" pitchFamily="34" charset="0"/>
              </a:rPr>
              <a:t>Development</a:t>
            </a:r>
          </a:p>
        </p:txBody>
      </p:sp>
      <p:sp>
        <p:nvSpPr>
          <p:cNvPr id="47" name="TextBox 46">
            <a:extLst>
              <a:ext uri="{FF2B5EF4-FFF2-40B4-BE49-F238E27FC236}">
                <a16:creationId xmlns:a16="http://schemas.microsoft.com/office/drawing/2014/main" id="{9AEC6B86-555C-4159-A802-08B69548463A}"/>
              </a:ext>
            </a:extLst>
          </p:cNvPr>
          <p:cNvSpPr txBox="1"/>
          <p:nvPr/>
        </p:nvSpPr>
        <p:spPr>
          <a:xfrm>
            <a:off x="3476353" y="1283775"/>
            <a:ext cx="875720" cy="276999"/>
          </a:xfrm>
          <a:prstGeom prst="rect">
            <a:avLst/>
          </a:prstGeom>
          <a:noFill/>
        </p:spPr>
        <p:txBody>
          <a:bodyPr wrap="square" rtlCol="0">
            <a:spAutoFit/>
          </a:bodyPr>
          <a:lstStyle/>
          <a:p>
            <a:r>
              <a:rPr lang="en-IN" sz="1200" dirty="0">
                <a:solidFill>
                  <a:schemeClr val="accent3"/>
                </a:solidFill>
                <a:latin typeface="Bahnschrift Light" panose="020B0502040204020203" pitchFamily="34" charset="0"/>
              </a:rPr>
              <a:t>Discovery</a:t>
            </a:r>
          </a:p>
        </p:txBody>
      </p:sp>
      <p:sp>
        <p:nvSpPr>
          <p:cNvPr id="48" name="TextBox 47">
            <a:extLst>
              <a:ext uri="{FF2B5EF4-FFF2-40B4-BE49-F238E27FC236}">
                <a16:creationId xmlns:a16="http://schemas.microsoft.com/office/drawing/2014/main" id="{0817F83B-B475-4BCA-A064-A332C804477B}"/>
              </a:ext>
            </a:extLst>
          </p:cNvPr>
          <p:cNvSpPr txBox="1"/>
          <p:nvPr/>
        </p:nvSpPr>
        <p:spPr>
          <a:xfrm>
            <a:off x="6918884" y="1283776"/>
            <a:ext cx="875720" cy="276999"/>
          </a:xfrm>
          <a:prstGeom prst="rect">
            <a:avLst/>
          </a:prstGeom>
          <a:noFill/>
        </p:spPr>
        <p:txBody>
          <a:bodyPr wrap="square" rtlCol="0">
            <a:spAutoFit/>
          </a:bodyPr>
          <a:lstStyle/>
          <a:p>
            <a:r>
              <a:rPr lang="en-IN" sz="1200" dirty="0">
                <a:solidFill>
                  <a:schemeClr val="accent3"/>
                </a:solidFill>
                <a:latin typeface="Bahnschrift Light" panose="020B0502040204020203" pitchFamily="34" charset="0"/>
              </a:rPr>
              <a:t>Delivery</a:t>
            </a:r>
          </a:p>
        </p:txBody>
      </p:sp>
      <p:sp>
        <p:nvSpPr>
          <p:cNvPr id="49" name="Rectangle: Rounded Corners 48">
            <a:extLst>
              <a:ext uri="{FF2B5EF4-FFF2-40B4-BE49-F238E27FC236}">
                <a16:creationId xmlns:a16="http://schemas.microsoft.com/office/drawing/2014/main" id="{5F92E76D-AF2E-4A9F-BFED-1162A8DF9545}"/>
              </a:ext>
            </a:extLst>
          </p:cNvPr>
          <p:cNvSpPr/>
          <p:nvPr/>
        </p:nvSpPr>
        <p:spPr>
          <a:xfrm>
            <a:off x="788504" y="1981200"/>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0" name="Rectangle: Rounded Corners 49">
            <a:extLst>
              <a:ext uri="{FF2B5EF4-FFF2-40B4-BE49-F238E27FC236}">
                <a16:creationId xmlns:a16="http://schemas.microsoft.com/office/drawing/2014/main" id="{16D79CE1-C790-4332-AB40-D36779A0B7BE}"/>
              </a:ext>
            </a:extLst>
          </p:cNvPr>
          <p:cNvSpPr/>
          <p:nvPr/>
        </p:nvSpPr>
        <p:spPr>
          <a:xfrm>
            <a:off x="1745071" y="3732225"/>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1" name="Rectangle: Rounded Corners 50">
            <a:extLst>
              <a:ext uri="{FF2B5EF4-FFF2-40B4-BE49-F238E27FC236}">
                <a16:creationId xmlns:a16="http://schemas.microsoft.com/office/drawing/2014/main" id="{C85B04F3-DD84-4D4F-B2B8-81E26AB5A4E5}"/>
              </a:ext>
            </a:extLst>
          </p:cNvPr>
          <p:cNvSpPr/>
          <p:nvPr/>
        </p:nvSpPr>
        <p:spPr>
          <a:xfrm>
            <a:off x="2542647" y="1977192"/>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2" name="Rectangle: Rounded Corners 51">
            <a:extLst>
              <a:ext uri="{FF2B5EF4-FFF2-40B4-BE49-F238E27FC236}">
                <a16:creationId xmlns:a16="http://schemas.microsoft.com/office/drawing/2014/main" id="{2954D842-83BF-4148-8890-3A6B06006B92}"/>
              </a:ext>
            </a:extLst>
          </p:cNvPr>
          <p:cNvSpPr/>
          <p:nvPr/>
        </p:nvSpPr>
        <p:spPr>
          <a:xfrm>
            <a:off x="3534147" y="3740668"/>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3" name="Rectangle: Rounded Corners 52">
            <a:extLst>
              <a:ext uri="{FF2B5EF4-FFF2-40B4-BE49-F238E27FC236}">
                <a16:creationId xmlns:a16="http://schemas.microsoft.com/office/drawing/2014/main" id="{424B8CF0-F2BD-4A72-884B-B8E96A787942}"/>
              </a:ext>
            </a:extLst>
          </p:cNvPr>
          <p:cNvSpPr/>
          <p:nvPr/>
        </p:nvSpPr>
        <p:spPr>
          <a:xfrm>
            <a:off x="4457062" y="1949809"/>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4" name="Rectangle: Rounded Corners 53">
            <a:extLst>
              <a:ext uri="{FF2B5EF4-FFF2-40B4-BE49-F238E27FC236}">
                <a16:creationId xmlns:a16="http://schemas.microsoft.com/office/drawing/2014/main" id="{8FA6B946-F648-4D47-AB08-0AB61F36A2F3}"/>
              </a:ext>
            </a:extLst>
          </p:cNvPr>
          <p:cNvSpPr/>
          <p:nvPr/>
        </p:nvSpPr>
        <p:spPr>
          <a:xfrm>
            <a:off x="5323223" y="3719374"/>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5" name="Rectangle: Rounded Corners 54">
            <a:extLst>
              <a:ext uri="{FF2B5EF4-FFF2-40B4-BE49-F238E27FC236}">
                <a16:creationId xmlns:a16="http://schemas.microsoft.com/office/drawing/2014/main" id="{9ED03CA6-1675-4F82-9688-456C94667127}"/>
              </a:ext>
            </a:extLst>
          </p:cNvPr>
          <p:cNvSpPr/>
          <p:nvPr/>
        </p:nvSpPr>
        <p:spPr>
          <a:xfrm>
            <a:off x="6279088" y="1909707"/>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C5BB826A-8EB4-4253-95C2-EB728B3667C4}"/>
              </a:ext>
            </a:extLst>
          </p:cNvPr>
          <p:cNvSpPr/>
          <p:nvPr/>
        </p:nvSpPr>
        <p:spPr>
          <a:xfrm>
            <a:off x="7182485" y="3701310"/>
            <a:ext cx="1371566" cy="1060174"/>
          </a:xfrm>
          <a:prstGeom prst="round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cxnSp>
        <p:nvCxnSpPr>
          <p:cNvPr id="57" name="Straight Connector 56">
            <a:extLst>
              <a:ext uri="{FF2B5EF4-FFF2-40B4-BE49-F238E27FC236}">
                <a16:creationId xmlns:a16="http://schemas.microsoft.com/office/drawing/2014/main" id="{90FB1D76-6A4B-4270-894B-16FC2915044E}"/>
              </a:ext>
            </a:extLst>
          </p:cNvPr>
          <p:cNvCxnSpPr>
            <a:cxnSpLocks/>
          </p:cNvCxnSpPr>
          <p:nvPr/>
        </p:nvCxnSpPr>
        <p:spPr>
          <a:xfrm>
            <a:off x="8255686" y="1590095"/>
            <a:ext cx="0" cy="15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FAA5807-5D52-4A20-9856-D7EBE264D708}"/>
              </a:ext>
            </a:extLst>
          </p:cNvPr>
          <p:cNvCxnSpPr>
            <a:stCxn id="76" idx="4"/>
          </p:cNvCxnSpPr>
          <p:nvPr/>
        </p:nvCxnSpPr>
        <p:spPr>
          <a:xfrm flipV="1">
            <a:off x="1502281" y="3101009"/>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6DF6AC-8015-4F7D-8D12-13ECACA6E2B3}"/>
              </a:ext>
            </a:extLst>
          </p:cNvPr>
          <p:cNvCxnSpPr/>
          <p:nvPr/>
        </p:nvCxnSpPr>
        <p:spPr>
          <a:xfrm flipV="1">
            <a:off x="2430854" y="3259972"/>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FFC10B8-7236-4442-BD8D-E1E1C1ECF79C}"/>
              </a:ext>
            </a:extLst>
          </p:cNvPr>
          <p:cNvCxnSpPr/>
          <p:nvPr/>
        </p:nvCxnSpPr>
        <p:spPr>
          <a:xfrm flipV="1">
            <a:off x="3293928" y="3101008"/>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98385A-4801-46E5-985F-F99C3967C08A}"/>
              </a:ext>
            </a:extLst>
          </p:cNvPr>
          <p:cNvCxnSpPr/>
          <p:nvPr/>
        </p:nvCxnSpPr>
        <p:spPr>
          <a:xfrm flipV="1">
            <a:off x="4219930" y="3318700"/>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0A5B894-5526-4BF0-829A-F782D9A0C1F0}"/>
              </a:ext>
            </a:extLst>
          </p:cNvPr>
          <p:cNvCxnSpPr/>
          <p:nvPr/>
        </p:nvCxnSpPr>
        <p:spPr>
          <a:xfrm flipV="1">
            <a:off x="5142845" y="3094257"/>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9656471-F3A3-4222-816F-FE4DA4F72BB8}"/>
              </a:ext>
            </a:extLst>
          </p:cNvPr>
          <p:cNvCxnSpPr/>
          <p:nvPr/>
        </p:nvCxnSpPr>
        <p:spPr>
          <a:xfrm flipV="1">
            <a:off x="6009006" y="3284798"/>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F839833-8CBB-4CDC-AED3-A2A5A5837CB9}"/>
              </a:ext>
            </a:extLst>
          </p:cNvPr>
          <p:cNvCxnSpPr/>
          <p:nvPr/>
        </p:nvCxnSpPr>
        <p:spPr>
          <a:xfrm flipV="1">
            <a:off x="6853385" y="3094256"/>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D96AB90-5832-4292-9DCE-15BADF6FD14F}"/>
              </a:ext>
            </a:extLst>
          </p:cNvPr>
          <p:cNvCxnSpPr/>
          <p:nvPr/>
        </p:nvCxnSpPr>
        <p:spPr>
          <a:xfrm flipV="1">
            <a:off x="7715232" y="3270774"/>
            <a:ext cx="0" cy="290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98A066A-F874-40C7-AD42-78FD72B3D228}"/>
              </a:ext>
            </a:extLst>
          </p:cNvPr>
          <p:cNvGrpSpPr/>
          <p:nvPr/>
        </p:nvGrpSpPr>
        <p:grpSpPr>
          <a:xfrm>
            <a:off x="639206" y="3246260"/>
            <a:ext cx="7865587" cy="158592"/>
            <a:chOff x="364294" y="3457263"/>
            <a:chExt cx="6156000" cy="112240"/>
          </a:xfrm>
        </p:grpSpPr>
        <p:grpSp>
          <p:nvGrpSpPr>
            <p:cNvPr id="67" name="Google Shape;1818;p57">
              <a:extLst>
                <a:ext uri="{FF2B5EF4-FFF2-40B4-BE49-F238E27FC236}">
                  <a16:creationId xmlns:a16="http://schemas.microsoft.com/office/drawing/2014/main" id="{A18FA2AA-B978-4373-9A12-126B8EE764F9}"/>
                </a:ext>
              </a:extLst>
            </p:cNvPr>
            <p:cNvGrpSpPr/>
            <p:nvPr/>
          </p:nvGrpSpPr>
          <p:grpSpPr>
            <a:xfrm flipH="1">
              <a:off x="364294" y="3457263"/>
              <a:ext cx="6156000" cy="112240"/>
              <a:chOff x="-70529" y="4730316"/>
              <a:chExt cx="6142488" cy="111982"/>
            </a:xfrm>
          </p:grpSpPr>
          <p:cxnSp>
            <p:nvCxnSpPr>
              <p:cNvPr id="71" name="Google Shape;1819;p57">
                <a:extLst>
                  <a:ext uri="{FF2B5EF4-FFF2-40B4-BE49-F238E27FC236}">
                    <a16:creationId xmlns:a16="http://schemas.microsoft.com/office/drawing/2014/main" id="{8A7A0BD2-A113-42C3-9233-705B1336C50E}"/>
                  </a:ext>
                </a:extLst>
              </p:cNvPr>
              <p:cNvCxnSpPr/>
              <p:nvPr/>
            </p:nvCxnSpPr>
            <p:spPr>
              <a:xfrm>
                <a:off x="-70529" y="4789684"/>
                <a:ext cx="6142488" cy="0"/>
              </a:xfrm>
              <a:prstGeom prst="straightConnector1">
                <a:avLst/>
              </a:prstGeom>
              <a:ln>
                <a:headEnd type="oval" w="med" len="med"/>
                <a:tailEnd type="oval" w="med" len="med"/>
              </a:ln>
            </p:spPr>
            <p:style>
              <a:lnRef idx="1">
                <a:schemeClr val="accent5"/>
              </a:lnRef>
              <a:fillRef idx="0">
                <a:schemeClr val="accent5"/>
              </a:fillRef>
              <a:effectRef idx="0">
                <a:schemeClr val="accent5"/>
              </a:effectRef>
              <a:fontRef idx="minor">
                <a:schemeClr val="tx1"/>
              </a:fontRef>
            </p:style>
          </p:cxnSp>
          <p:sp>
            <p:nvSpPr>
              <p:cNvPr id="72" name="Google Shape;1820;p57">
                <a:extLst>
                  <a:ext uri="{FF2B5EF4-FFF2-40B4-BE49-F238E27FC236}">
                    <a16:creationId xmlns:a16="http://schemas.microsoft.com/office/drawing/2014/main" id="{42017F0D-9C36-49D5-9F50-5A517B5E9D9D}"/>
                  </a:ext>
                </a:extLst>
              </p:cNvPr>
              <p:cNvSpPr/>
              <p:nvPr/>
            </p:nvSpPr>
            <p:spPr>
              <a:xfrm>
                <a:off x="2503773" y="473669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821;p57">
                <a:extLst>
                  <a:ext uri="{FF2B5EF4-FFF2-40B4-BE49-F238E27FC236}">
                    <a16:creationId xmlns:a16="http://schemas.microsoft.com/office/drawing/2014/main" id="{69F34AB4-74CF-419B-BFDF-1620B1F24446}"/>
                  </a:ext>
                </a:extLst>
              </p:cNvPr>
              <p:cNvSpPr/>
              <p:nvPr/>
            </p:nvSpPr>
            <p:spPr>
              <a:xfrm>
                <a:off x="3224507" y="4739998"/>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822;p57">
                <a:extLst>
                  <a:ext uri="{FF2B5EF4-FFF2-40B4-BE49-F238E27FC236}">
                    <a16:creationId xmlns:a16="http://schemas.microsoft.com/office/drawing/2014/main" id="{0E3DDA53-F425-4FBA-9E05-A430115D95E5}"/>
                  </a:ext>
                </a:extLst>
              </p:cNvPr>
              <p:cNvSpPr/>
              <p:nvPr/>
            </p:nvSpPr>
            <p:spPr>
              <a:xfrm>
                <a:off x="3947651" y="473669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23;p57">
                <a:extLst>
                  <a:ext uri="{FF2B5EF4-FFF2-40B4-BE49-F238E27FC236}">
                    <a16:creationId xmlns:a16="http://schemas.microsoft.com/office/drawing/2014/main" id="{61F0C666-A60C-4D44-B8D2-D838C72E3242}"/>
                  </a:ext>
                </a:extLst>
              </p:cNvPr>
              <p:cNvSpPr/>
              <p:nvPr/>
            </p:nvSpPr>
            <p:spPr>
              <a:xfrm>
                <a:off x="4621653"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24;p57">
                <a:extLst>
                  <a:ext uri="{FF2B5EF4-FFF2-40B4-BE49-F238E27FC236}">
                    <a16:creationId xmlns:a16="http://schemas.microsoft.com/office/drawing/2014/main" id="{7AE6259A-D18E-4C1D-A294-EC80F417DE4C}"/>
                  </a:ext>
                </a:extLst>
              </p:cNvPr>
              <p:cNvSpPr/>
              <p:nvPr/>
            </p:nvSpPr>
            <p:spPr>
              <a:xfrm>
                <a:off x="5346806" y="4730316"/>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 name="Google Shape;1821;p57">
              <a:extLst>
                <a:ext uri="{FF2B5EF4-FFF2-40B4-BE49-F238E27FC236}">
                  <a16:creationId xmlns:a16="http://schemas.microsoft.com/office/drawing/2014/main" id="{3E5304E6-A6AC-473A-AFE1-8439755D58D1}"/>
                </a:ext>
              </a:extLst>
            </p:cNvPr>
            <p:cNvSpPr/>
            <p:nvPr/>
          </p:nvSpPr>
          <p:spPr>
            <a:xfrm flipH="1">
              <a:off x="4507273" y="3462252"/>
              <a:ext cx="102525" cy="102536"/>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821;p57">
              <a:extLst>
                <a:ext uri="{FF2B5EF4-FFF2-40B4-BE49-F238E27FC236}">
                  <a16:creationId xmlns:a16="http://schemas.microsoft.com/office/drawing/2014/main" id="{E68CD241-6E92-4592-935C-FF81FFA5E129}"/>
                </a:ext>
              </a:extLst>
            </p:cNvPr>
            <p:cNvSpPr/>
            <p:nvPr/>
          </p:nvSpPr>
          <p:spPr>
            <a:xfrm flipH="1">
              <a:off x="5176558" y="3463657"/>
              <a:ext cx="102525" cy="102536"/>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821;p57">
              <a:extLst>
                <a:ext uri="{FF2B5EF4-FFF2-40B4-BE49-F238E27FC236}">
                  <a16:creationId xmlns:a16="http://schemas.microsoft.com/office/drawing/2014/main" id="{EC7BED8C-CD28-47D8-9DB5-C93D8CAF3F1C}"/>
                </a:ext>
              </a:extLst>
            </p:cNvPr>
            <p:cNvSpPr/>
            <p:nvPr/>
          </p:nvSpPr>
          <p:spPr>
            <a:xfrm flipH="1">
              <a:off x="5851802" y="3457263"/>
              <a:ext cx="102525" cy="102536"/>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6CA7CBF5-3B0C-4123-8F87-54246FA19FE5}"/>
              </a:ext>
            </a:extLst>
          </p:cNvPr>
          <p:cNvSpPr txBox="1"/>
          <p:nvPr/>
        </p:nvSpPr>
        <p:spPr>
          <a:xfrm>
            <a:off x="918035" y="2259482"/>
            <a:ext cx="1299490" cy="584775"/>
          </a:xfrm>
          <a:prstGeom prst="rect">
            <a:avLst/>
          </a:prstGeom>
          <a:noFill/>
        </p:spPr>
        <p:txBody>
          <a:bodyPr wrap="square" rtlCol="0">
            <a:spAutoFit/>
          </a:bodyPr>
          <a:lstStyle/>
          <a:p>
            <a:r>
              <a:rPr lang="en-US" sz="1600" dirty="0">
                <a:solidFill>
                  <a:schemeClr val="accent3"/>
                </a:solidFill>
                <a:latin typeface="Calibri" panose="020F0502020204030204" pitchFamily="34" charset="0"/>
                <a:cs typeface="Calibri" panose="020F0502020204030204" pitchFamily="34" charset="0"/>
              </a:rPr>
              <a:t>Defining the role</a:t>
            </a:r>
          </a:p>
        </p:txBody>
      </p:sp>
      <p:sp>
        <p:nvSpPr>
          <p:cNvPr id="77" name="TextBox 76">
            <a:extLst>
              <a:ext uri="{FF2B5EF4-FFF2-40B4-BE49-F238E27FC236}">
                <a16:creationId xmlns:a16="http://schemas.microsoft.com/office/drawing/2014/main" id="{CC88AEDC-2C15-4C84-B366-3C5687927CF2}"/>
              </a:ext>
            </a:extLst>
          </p:cNvPr>
          <p:cNvSpPr txBox="1"/>
          <p:nvPr/>
        </p:nvSpPr>
        <p:spPr>
          <a:xfrm>
            <a:off x="1846608" y="3949173"/>
            <a:ext cx="1299490" cy="523220"/>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Sourcing &amp; Headhunting</a:t>
            </a:r>
          </a:p>
        </p:txBody>
      </p:sp>
      <p:sp>
        <p:nvSpPr>
          <p:cNvPr id="78" name="TextBox 77">
            <a:extLst>
              <a:ext uri="{FF2B5EF4-FFF2-40B4-BE49-F238E27FC236}">
                <a16:creationId xmlns:a16="http://schemas.microsoft.com/office/drawing/2014/main" id="{40A3AD89-7AE9-4888-8157-D31713AA86B4}"/>
              </a:ext>
            </a:extLst>
          </p:cNvPr>
          <p:cNvSpPr txBox="1"/>
          <p:nvPr/>
        </p:nvSpPr>
        <p:spPr>
          <a:xfrm>
            <a:off x="6401329" y="2088163"/>
            <a:ext cx="1299490" cy="738664"/>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Ongoing Recruitment support</a:t>
            </a:r>
          </a:p>
        </p:txBody>
      </p:sp>
      <p:sp>
        <p:nvSpPr>
          <p:cNvPr id="79" name="TextBox 78">
            <a:extLst>
              <a:ext uri="{FF2B5EF4-FFF2-40B4-BE49-F238E27FC236}">
                <a16:creationId xmlns:a16="http://schemas.microsoft.com/office/drawing/2014/main" id="{3ECAC143-1FCC-45AB-80A1-37D1FFEA22C4}"/>
              </a:ext>
            </a:extLst>
          </p:cNvPr>
          <p:cNvSpPr txBox="1"/>
          <p:nvPr/>
        </p:nvSpPr>
        <p:spPr>
          <a:xfrm>
            <a:off x="7399825" y="3817539"/>
            <a:ext cx="1846608" cy="738664"/>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Project </a:t>
            </a:r>
          </a:p>
          <a:p>
            <a:r>
              <a:rPr lang="en-US" dirty="0">
                <a:solidFill>
                  <a:schemeClr val="accent3"/>
                </a:solidFill>
                <a:latin typeface="Calibri" panose="020F0502020204030204" pitchFamily="34" charset="0"/>
                <a:cs typeface="Calibri" panose="020F0502020204030204" pitchFamily="34" charset="0"/>
              </a:rPr>
              <a:t>Specific</a:t>
            </a:r>
          </a:p>
          <a:p>
            <a:r>
              <a:rPr lang="en-US" dirty="0">
                <a:solidFill>
                  <a:schemeClr val="accent3"/>
                </a:solidFill>
                <a:latin typeface="Calibri" panose="020F0502020204030204" pitchFamily="34" charset="0"/>
                <a:cs typeface="Calibri" panose="020F0502020204030204" pitchFamily="34" charset="0"/>
              </a:rPr>
              <a:t>Training</a:t>
            </a:r>
          </a:p>
        </p:txBody>
      </p:sp>
      <p:sp>
        <p:nvSpPr>
          <p:cNvPr id="80" name="TextBox 79">
            <a:extLst>
              <a:ext uri="{FF2B5EF4-FFF2-40B4-BE49-F238E27FC236}">
                <a16:creationId xmlns:a16="http://schemas.microsoft.com/office/drawing/2014/main" id="{B0C93A65-1579-40DE-85DD-08CD9C721169}"/>
              </a:ext>
            </a:extLst>
          </p:cNvPr>
          <p:cNvSpPr txBox="1"/>
          <p:nvPr/>
        </p:nvSpPr>
        <p:spPr>
          <a:xfrm>
            <a:off x="5553895" y="3921401"/>
            <a:ext cx="1299490" cy="523220"/>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Offer &amp; </a:t>
            </a:r>
          </a:p>
          <a:p>
            <a:r>
              <a:rPr lang="en-US" dirty="0">
                <a:solidFill>
                  <a:schemeClr val="accent3"/>
                </a:solidFill>
                <a:latin typeface="Calibri" panose="020F0502020204030204" pitchFamily="34" charset="0"/>
                <a:cs typeface="Calibri" panose="020F0502020204030204" pitchFamily="34" charset="0"/>
              </a:rPr>
              <a:t>Acceptance</a:t>
            </a:r>
          </a:p>
        </p:txBody>
      </p:sp>
      <p:sp>
        <p:nvSpPr>
          <p:cNvPr id="81" name="TextBox 80">
            <a:extLst>
              <a:ext uri="{FF2B5EF4-FFF2-40B4-BE49-F238E27FC236}">
                <a16:creationId xmlns:a16="http://schemas.microsoft.com/office/drawing/2014/main" id="{6D17C2D0-D16F-40B7-B8F9-8728F2F93BDB}"/>
              </a:ext>
            </a:extLst>
          </p:cNvPr>
          <p:cNvSpPr txBox="1"/>
          <p:nvPr/>
        </p:nvSpPr>
        <p:spPr>
          <a:xfrm>
            <a:off x="4682070" y="2195918"/>
            <a:ext cx="1299490" cy="523220"/>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Interview Process</a:t>
            </a:r>
          </a:p>
        </p:txBody>
      </p:sp>
      <p:sp>
        <p:nvSpPr>
          <p:cNvPr id="82" name="TextBox 81">
            <a:extLst>
              <a:ext uri="{FF2B5EF4-FFF2-40B4-BE49-F238E27FC236}">
                <a16:creationId xmlns:a16="http://schemas.microsoft.com/office/drawing/2014/main" id="{E0075508-24C2-4427-8A80-BE5147D3368B}"/>
              </a:ext>
            </a:extLst>
          </p:cNvPr>
          <p:cNvSpPr txBox="1"/>
          <p:nvPr/>
        </p:nvSpPr>
        <p:spPr>
          <a:xfrm>
            <a:off x="2639806" y="2265300"/>
            <a:ext cx="1299490" cy="523220"/>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Candidate Submission</a:t>
            </a:r>
          </a:p>
        </p:txBody>
      </p:sp>
      <p:sp>
        <p:nvSpPr>
          <p:cNvPr id="83" name="TextBox 82">
            <a:extLst>
              <a:ext uri="{FF2B5EF4-FFF2-40B4-BE49-F238E27FC236}">
                <a16:creationId xmlns:a16="http://schemas.microsoft.com/office/drawing/2014/main" id="{C2D47D0B-CA96-4329-ABD6-DE6BF87AD1C3}"/>
              </a:ext>
            </a:extLst>
          </p:cNvPr>
          <p:cNvSpPr txBox="1"/>
          <p:nvPr/>
        </p:nvSpPr>
        <p:spPr>
          <a:xfrm>
            <a:off x="3631406" y="3929187"/>
            <a:ext cx="1299490" cy="523220"/>
          </a:xfrm>
          <a:prstGeom prst="rect">
            <a:avLst/>
          </a:prstGeom>
          <a:noFill/>
        </p:spPr>
        <p:txBody>
          <a:bodyPr wrap="square" rtlCol="0">
            <a:spAutoFit/>
          </a:bodyPr>
          <a:lstStyle/>
          <a:p>
            <a:r>
              <a:rPr lang="en-US" dirty="0">
                <a:solidFill>
                  <a:schemeClr val="accent3"/>
                </a:solidFill>
                <a:latin typeface="Calibri" panose="020F0502020204030204" pitchFamily="34" charset="0"/>
                <a:cs typeface="Calibri" panose="020F0502020204030204" pitchFamily="34" charset="0"/>
              </a:rPr>
              <a:t>Review &amp; Shortlisting</a:t>
            </a:r>
          </a:p>
        </p:txBody>
      </p:sp>
      <p:sp>
        <p:nvSpPr>
          <p:cNvPr id="84" name="Google Shape;356;p38">
            <a:extLst>
              <a:ext uri="{FF2B5EF4-FFF2-40B4-BE49-F238E27FC236}">
                <a16:creationId xmlns:a16="http://schemas.microsoft.com/office/drawing/2014/main" id="{314E5AA9-AC87-41FF-918F-C2EBBE38D038}"/>
              </a:ext>
            </a:extLst>
          </p:cNvPr>
          <p:cNvSpPr txBox="1">
            <a:spLocks noGrp="1"/>
          </p:cNvSpPr>
          <p:nvPr>
            <p:ph type="title"/>
          </p:nvPr>
        </p:nvSpPr>
        <p:spPr>
          <a:xfrm>
            <a:off x="1155916" y="709239"/>
            <a:ext cx="2378231"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solidFill>
                  <a:schemeClr val="tx2"/>
                </a:solidFill>
              </a:rPr>
              <a:t>How</a:t>
            </a:r>
            <a:br>
              <a:rPr lang="en-IN" dirty="0"/>
            </a:br>
            <a:r>
              <a:rPr lang="en-IN" dirty="0"/>
              <a:t>we deliver…. </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7A781A8A-E18D-4459-9454-8A2C58DD4C3A}"/>
              </a:ext>
            </a:extLst>
          </p:cNvPr>
          <p:cNvCxnSpPr/>
          <p:nvPr/>
        </p:nvCxnSpPr>
        <p:spPr>
          <a:xfrm>
            <a:off x="2136494" y="1357099"/>
            <a:ext cx="0" cy="627797"/>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Connector: Elbow 19">
            <a:extLst>
              <a:ext uri="{FF2B5EF4-FFF2-40B4-BE49-F238E27FC236}">
                <a16:creationId xmlns:a16="http://schemas.microsoft.com/office/drawing/2014/main" id="{EDC024BA-948E-4415-B499-4590C1A28A54}"/>
              </a:ext>
            </a:extLst>
          </p:cNvPr>
          <p:cNvCxnSpPr>
            <a:cxnSpLocks/>
          </p:cNvCxnSpPr>
          <p:nvPr/>
        </p:nvCxnSpPr>
        <p:spPr>
          <a:xfrm rot="10800000" flipV="1">
            <a:off x="2115919" y="852982"/>
            <a:ext cx="2490716" cy="504117"/>
          </a:xfrm>
          <a:prstGeom prst="bentConnector3">
            <a:avLst>
              <a:gd name="adj1" fmla="val 685"/>
            </a:avLst>
          </a:prstGeom>
        </p:spPr>
        <p:style>
          <a:lnRef idx="3">
            <a:schemeClr val="accent5"/>
          </a:lnRef>
          <a:fillRef idx="0">
            <a:schemeClr val="accent5"/>
          </a:fillRef>
          <a:effectRef idx="2">
            <a:schemeClr val="accent5"/>
          </a:effectRef>
          <a:fontRef idx="minor">
            <a:schemeClr val="tx1"/>
          </a:fontRef>
        </p:style>
      </p:cxnSp>
      <p:sp>
        <p:nvSpPr>
          <p:cNvPr id="28" name="Rectangle: Rounded Corners 27">
            <a:extLst>
              <a:ext uri="{FF2B5EF4-FFF2-40B4-BE49-F238E27FC236}">
                <a16:creationId xmlns:a16="http://schemas.microsoft.com/office/drawing/2014/main" id="{27769099-7957-4512-B209-E4DF838AD1E3}"/>
              </a:ext>
            </a:extLst>
          </p:cNvPr>
          <p:cNvSpPr/>
          <p:nvPr/>
        </p:nvSpPr>
        <p:spPr>
          <a:xfrm>
            <a:off x="498145" y="1834771"/>
            <a:ext cx="3193574" cy="24557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32" name="Connector: Elbow 31">
            <a:extLst>
              <a:ext uri="{FF2B5EF4-FFF2-40B4-BE49-F238E27FC236}">
                <a16:creationId xmlns:a16="http://schemas.microsoft.com/office/drawing/2014/main" id="{0989C962-5A05-439C-B554-F4FAFF534FBD}"/>
              </a:ext>
            </a:extLst>
          </p:cNvPr>
          <p:cNvCxnSpPr>
            <a:cxnSpLocks/>
            <a:stCxn id="28" idx="2"/>
          </p:cNvCxnSpPr>
          <p:nvPr/>
        </p:nvCxnSpPr>
        <p:spPr>
          <a:xfrm rot="16200000" flipH="1">
            <a:off x="4861164" y="1524286"/>
            <a:ext cx="417959" cy="5950423"/>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a:extLst>
              <a:ext uri="{FF2B5EF4-FFF2-40B4-BE49-F238E27FC236}">
                <a16:creationId xmlns:a16="http://schemas.microsoft.com/office/drawing/2014/main" id="{92600AD7-94BD-47F0-AF11-B5A752874A84}"/>
              </a:ext>
            </a:extLst>
          </p:cNvPr>
          <p:cNvCxnSpPr/>
          <p:nvPr/>
        </p:nvCxnSpPr>
        <p:spPr>
          <a:xfrm>
            <a:off x="8024883" y="4698246"/>
            <a:ext cx="0" cy="431606"/>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EE8F654-5276-41CF-BDC6-87BA38733508}"/>
              </a:ext>
            </a:extLst>
          </p:cNvPr>
          <p:cNvCxnSpPr>
            <a:cxnSpLocks/>
          </p:cNvCxnSpPr>
          <p:nvPr/>
        </p:nvCxnSpPr>
        <p:spPr>
          <a:xfrm rot="5400000">
            <a:off x="1840754" y="1240250"/>
            <a:ext cx="238840" cy="114287"/>
          </a:xfrm>
          <a:prstGeom prst="bent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EEBC346-8FAF-4F60-A1B3-7C0225CAB32E}"/>
              </a:ext>
            </a:extLst>
          </p:cNvPr>
          <p:cNvSpPr txBox="1"/>
          <p:nvPr/>
        </p:nvSpPr>
        <p:spPr>
          <a:xfrm>
            <a:off x="614991" y="1993574"/>
            <a:ext cx="2980263" cy="338554"/>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Understanding The Requirement </a:t>
            </a:r>
            <a:endParaRPr lang="en-IN" sz="1600" b="1" dirty="0">
              <a:solidFill>
                <a:schemeClr val="tx1"/>
              </a:solidFill>
              <a:latin typeface="Calibri" panose="020F0502020204030204" pitchFamily="34" charset="0"/>
              <a:cs typeface="Calibri" panose="020F0502020204030204" pitchFamily="34" charset="0"/>
            </a:endParaRPr>
          </a:p>
        </p:txBody>
      </p:sp>
      <p:cxnSp>
        <p:nvCxnSpPr>
          <p:cNvPr id="58" name="Connector: Elbow 57">
            <a:extLst>
              <a:ext uri="{FF2B5EF4-FFF2-40B4-BE49-F238E27FC236}">
                <a16:creationId xmlns:a16="http://schemas.microsoft.com/office/drawing/2014/main" id="{560A82A5-C993-4EC6-9CBE-22C3CDB38DEB}"/>
              </a:ext>
            </a:extLst>
          </p:cNvPr>
          <p:cNvCxnSpPr/>
          <p:nvPr/>
        </p:nvCxnSpPr>
        <p:spPr>
          <a:xfrm rot="16200000" flipH="1">
            <a:off x="7986110" y="4617434"/>
            <a:ext cx="214746" cy="145473"/>
          </a:xfrm>
          <a:prstGeom prst="bentConnector3">
            <a:avLst>
              <a:gd name="adj1" fmla="val 1613"/>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TextBox 59">
            <a:extLst>
              <a:ext uri="{FF2B5EF4-FFF2-40B4-BE49-F238E27FC236}">
                <a16:creationId xmlns:a16="http://schemas.microsoft.com/office/drawing/2014/main" id="{46E29759-C834-4761-9D8C-B8DFF1A512A4}"/>
              </a:ext>
            </a:extLst>
          </p:cNvPr>
          <p:cNvSpPr txBox="1"/>
          <p:nvPr/>
        </p:nvSpPr>
        <p:spPr>
          <a:xfrm>
            <a:off x="809722" y="2437488"/>
            <a:ext cx="2515369" cy="1569660"/>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Our first step is to understand your company and team values, working with you to identify your ideal candidate. We then work backwards from your preferred start date to create your bespoke recruitment delivery plan.</a:t>
            </a:r>
          </a:p>
          <a:p>
            <a:pPr algn="just"/>
            <a:endParaRPr lang="en-IN" sz="1200" dirty="0">
              <a:latin typeface="Calibri" panose="020F0502020204030204" pitchFamily="34" charset="0"/>
              <a:cs typeface="Calibri" panose="020F0502020204030204" pitchFamily="34" charset="0"/>
            </a:endParaRPr>
          </a:p>
        </p:txBody>
      </p:sp>
      <p:pic>
        <p:nvPicPr>
          <p:cNvPr id="63" name="Picture 62">
            <a:extLst>
              <a:ext uri="{FF2B5EF4-FFF2-40B4-BE49-F238E27FC236}">
                <a16:creationId xmlns:a16="http://schemas.microsoft.com/office/drawing/2014/main" id="{16134175-A82E-4E85-8F7A-4B6826A2FB8D}"/>
              </a:ext>
            </a:extLst>
          </p:cNvPr>
          <p:cNvPicPr>
            <a:picLocks noChangeAspect="1"/>
          </p:cNvPicPr>
          <p:nvPr/>
        </p:nvPicPr>
        <p:blipFill>
          <a:blip r:embed="rId3"/>
          <a:stretch>
            <a:fillRect/>
          </a:stretch>
        </p:blipFill>
        <p:spPr>
          <a:xfrm flipH="1">
            <a:off x="3061856" y="915658"/>
            <a:ext cx="496545" cy="458735"/>
          </a:xfrm>
          <a:prstGeom prst="rect">
            <a:avLst/>
          </a:prstGeom>
        </p:spPr>
      </p:pic>
      <p:pic>
        <p:nvPicPr>
          <p:cNvPr id="234" name="Picture 233">
            <a:extLst>
              <a:ext uri="{FF2B5EF4-FFF2-40B4-BE49-F238E27FC236}">
                <a16:creationId xmlns:a16="http://schemas.microsoft.com/office/drawing/2014/main" id="{EF4563AE-B2C6-449C-93A5-F79E522BB306}"/>
              </a:ext>
            </a:extLst>
          </p:cNvPr>
          <p:cNvPicPr>
            <a:picLocks noChangeAspect="1"/>
          </p:cNvPicPr>
          <p:nvPr/>
        </p:nvPicPr>
        <p:blipFill>
          <a:blip r:embed="rId3"/>
          <a:stretch>
            <a:fillRect/>
          </a:stretch>
        </p:blipFill>
        <p:spPr>
          <a:xfrm>
            <a:off x="4916665" y="4211681"/>
            <a:ext cx="535618" cy="496796"/>
          </a:xfrm>
          <a:prstGeom prst="rect">
            <a:avLst/>
          </a:prstGeom>
        </p:spPr>
      </p:pic>
      <p:pic>
        <p:nvPicPr>
          <p:cNvPr id="3" name="Picture 2">
            <a:extLst>
              <a:ext uri="{FF2B5EF4-FFF2-40B4-BE49-F238E27FC236}">
                <a16:creationId xmlns:a16="http://schemas.microsoft.com/office/drawing/2014/main" id="{3F2C88B8-07FD-412A-A2EA-559CEFFF49FF}"/>
              </a:ext>
            </a:extLst>
          </p:cNvPr>
          <p:cNvPicPr>
            <a:picLocks noChangeAspect="1"/>
          </p:cNvPicPr>
          <p:nvPr/>
        </p:nvPicPr>
        <p:blipFill>
          <a:blip r:embed="rId4"/>
          <a:stretch>
            <a:fillRect/>
          </a:stretch>
        </p:blipFill>
        <p:spPr>
          <a:xfrm>
            <a:off x="4919485" y="1509235"/>
            <a:ext cx="3609524" cy="3371429"/>
          </a:xfrm>
          <a:prstGeom prst="rect">
            <a:avLst/>
          </a:prstGeom>
        </p:spPr>
      </p:pic>
    </p:spTree>
    <p:extLst>
      <p:ext uri="{BB962C8B-B14F-4D97-AF65-F5344CB8AC3E}">
        <p14:creationId xmlns:p14="http://schemas.microsoft.com/office/powerpoint/2010/main" val="1204134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17" name="Connector: Elbow 16">
            <a:extLst>
              <a:ext uri="{FF2B5EF4-FFF2-40B4-BE49-F238E27FC236}">
                <a16:creationId xmlns:a16="http://schemas.microsoft.com/office/drawing/2014/main" id="{950544C8-4D6A-4CE1-8426-217C64B408F1}"/>
              </a:ext>
            </a:extLst>
          </p:cNvPr>
          <p:cNvCxnSpPr>
            <a:cxnSpLocks/>
          </p:cNvCxnSpPr>
          <p:nvPr/>
        </p:nvCxnSpPr>
        <p:spPr>
          <a:xfrm rot="10800000" flipV="1">
            <a:off x="4592783" y="3730338"/>
            <a:ext cx="3435932" cy="613062"/>
          </a:xfrm>
          <a:prstGeom prst="bentConnector3">
            <a:avLst>
              <a:gd name="adj1" fmla="val 0"/>
            </a:avLst>
          </a:prstGeom>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952C4FAA-2120-4F47-ADBB-7C0F6972193A}"/>
              </a:ext>
            </a:extLst>
          </p:cNvPr>
          <p:cNvCxnSpPr/>
          <p:nvPr/>
        </p:nvCxnSpPr>
        <p:spPr>
          <a:xfrm>
            <a:off x="8028714" y="0"/>
            <a:ext cx="0" cy="1385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Rounded Corners 20">
            <a:extLst>
              <a:ext uri="{FF2B5EF4-FFF2-40B4-BE49-F238E27FC236}">
                <a16:creationId xmlns:a16="http://schemas.microsoft.com/office/drawing/2014/main" id="{96D6F171-0D26-4662-8EFC-5679737DECB2}"/>
              </a:ext>
            </a:extLst>
          </p:cNvPr>
          <p:cNvSpPr/>
          <p:nvPr/>
        </p:nvSpPr>
        <p:spPr>
          <a:xfrm>
            <a:off x="5645108" y="1274590"/>
            <a:ext cx="3193574" cy="24557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5" name="Straight Arrow Connector 14">
            <a:extLst>
              <a:ext uri="{FF2B5EF4-FFF2-40B4-BE49-F238E27FC236}">
                <a16:creationId xmlns:a16="http://schemas.microsoft.com/office/drawing/2014/main" id="{29134DC0-DEF8-4AB8-9763-EA129BD2AC90}"/>
              </a:ext>
            </a:extLst>
          </p:cNvPr>
          <p:cNvCxnSpPr>
            <a:cxnSpLocks/>
          </p:cNvCxnSpPr>
          <p:nvPr/>
        </p:nvCxnSpPr>
        <p:spPr>
          <a:xfrm>
            <a:off x="4592783" y="4343400"/>
            <a:ext cx="0" cy="800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or: Elbow 37">
            <a:extLst>
              <a:ext uri="{FF2B5EF4-FFF2-40B4-BE49-F238E27FC236}">
                <a16:creationId xmlns:a16="http://schemas.microsoft.com/office/drawing/2014/main" id="{9B1B315B-C7A5-4914-A2F7-B17414185E0C}"/>
              </a:ext>
            </a:extLst>
          </p:cNvPr>
          <p:cNvCxnSpPr>
            <a:cxnSpLocks/>
          </p:cNvCxnSpPr>
          <p:nvPr/>
        </p:nvCxnSpPr>
        <p:spPr>
          <a:xfrm rot="10800000" flipV="1">
            <a:off x="4572000" y="3730338"/>
            <a:ext cx="3435932" cy="613062"/>
          </a:xfrm>
          <a:prstGeom prst="bentConnector3">
            <a:avLst>
              <a:gd name="adj1" fmla="val 0"/>
            </a:avLst>
          </a:prstGeom>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C5276886-0C6E-4F6E-987A-5389FC8848F9}"/>
              </a:ext>
            </a:extLst>
          </p:cNvPr>
          <p:cNvCxnSpPr/>
          <p:nvPr/>
        </p:nvCxnSpPr>
        <p:spPr>
          <a:xfrm>
            <a:off x="8007931" y="0"/>
            <a:ext cx="0" cy="138545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0" name="Rectangle: Rounded Corners 39">
            <a:extLst>
              <a:ext uri="{FF2B5EF4-FFF2-40B4-BE49-F238E27FC236}">
                <a16:creationId xmlns:a16="http://schemas.microsoft.com/office/drawing/2014/main" id="{CC3509FC-E956-44CA-8C99-A18F12084163}"/>
              </a:ext>
            </a:extLst>
          </p:cNvPr>
          <p:cNvSpPr/>
          <p:nvPr/>
        </p:nvSpPr>
        <p:spPr>
          <a:xfrm>
            <a:off x="5624325" y="1274590"/>
            <a:ext cx="3193574" cy="24557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42" name="Straight Arrow Connector 41">
            <a:extLst>
              <a:ext uri="{FF2B5EF4-FFF2-40B4-BE49-F238E27FC236}">
                <a16:creationId xmlns:a16="http://schemas.microsoft.com/office/drawing/2014/main" id="{75A64D81-E59A-40B3-87C9-15143EB63C57}"/>
              </a:ext>
            </a:extLst>
          </p:cNvPr>
          <p:cNvCxnSpPr/>
          <p:nvPr/>
        </p:nvCxnSpPr>
        <p:spPr>
          <a:xfrm>
            <a:off x="7807036" y="55418"/>
            <a:ext cx="0" cy="4918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Connector: Elbow 42">
            <a:extLst>
              <a:ext uri="{FF2B5EF4-FFF2-40B4-BE49-F238E27FC236}">
                <a16:creationId xmlns:a16="http://schemas.microsoft.com/office/drawing/2014/main" id="{3FE3E2CA-0765-41DD-8D8A-C1C41BB84D93}"/>
              </a:ext>
            </a:extLst>
          </p:cNvPr>
          <p:cNvCxnSpPr/>
          <p:nvPr/>
        </p:nvCxnSpPr>
        <p:spPr>
          <a:xfrm rot="10800000" flipV="1">
            <a:off x="7876313" y="4288540"/>
            <a:ext cx="263236" cy="169133"/>
          </a:xfrm>
          <a:prstGeom prst="bentConnector3">
            <a:avLst>
              <a:gd name="adj1" fmla="val 0"/>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TextBox 43">
            <a:extLst>
              <a:ext uri="{FF2B5EF4-FFF2-40B4-BE49-F238E27FC236}">
                <a16:creationId xmlns:a16="http://schemas.microsoft.com/office/drawing/2014/main" id="{AA746DE3-FC42-448A-9A8C-637BE10C32D8}"/>
              </a:ext>
            </a:extLst>
          </p:cNvPr>
          <p:cNvSpPr txBox="1"/>
          <p:nvPr/>
        </p:nvSpPr>
        <p:spPr>
          <a:xfrm>
            <a:off x="6049635" y="1434373"/>
            <a:ext cx="2980263" cy="338554"/>
          </a:xfrm>
          <a:prstGeom prst="rect">
            <a:avLst/>
          </a:prstGeom>
          <a:noFill/>
        </p:spPr>
        <p:txBody>
          <a:bodyPr wrap="square" rtlCol="0">
            <a:spAutoFit/>
          </a:bodyPr>
          <a:lstStyle/>
          <a:p>
            <a:r>
              <a:rPr lang="en-IN" sz="1600" b="1" dirty="0">
                <a:solidFill>
                  <a:schemeClr val="tx2"/>
                </a:solidFill>
                <a:latin typeface="Calibri" panose="020F0502020204030204" pitchFamily="34" charset="0"/>
                <a:cs typeface="Calibri" panose="020F0502020204030204" pitchFamily="34" charset="0"/>
              </a:rPr>
              <a:t>Sourcing &amp; Headhunting</a:t>
            </a:r>
          </a:p>
        </p:txBody>
      </p:sp>
      <p:sp>
        <p:nvSpPr>
          <p:cNvPr id="45" name="TextBox 44">
            <a:extLst>
              <a:ext uri="{FF2B5EF4-FFF2-40B4-BE49-F238E27FC236}">
                <a16:creationId xmlns:a16="http://schemas.microsoft.com/office/drawing/2014/main" id="{EE32BC68-11C7-42FC-B47B-6A43BD632BE1}"/>
              </a:ext>
            </a:extLst>
          </p:cNvPr>
          <p:cNvSpPr txBox="1"/>
          <p:nvPr/>
        </p:nvSpPr>
        <p:spPr>
          <a:xfrm>
            <a:off x="5887413" y="1821845"/>
            <a:ext cx="2695478" cy="1569660"/>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Our specialist consultants will search through our database of over 60,000 professionals and proactively headhunt relevant candidates for your role. With access to international search and advanced recruitment technology, we offer a range of sourcing options, including same day search. </a:t>
            </a:r>
          </a:p>
        </p:txBody>
      </p:sp>
      <p:pic>
        <p:nvPicPr>
          <p:cNvPr id="46" name="Picture 45">
            <a:extLst>
              <a:ext uri="{FF2B5EF4-FFF2-40B4-BE49-F238E27FC236}">
                <a16:creationId xmlns:a16="http://schemas.microsoft.com/office/drawing/2014/main" id="{94E9585C-60A4-4AC8-8C21-13569FC62BB1}"/>
              </a:ext>
            </a:extLst>
          </p:cNvPr>
          <p:cNvPicPr>
            <a:picLocks noChangeAspect="1"/>
          </p:cNvPicPr>
          <p:nvPr/>
        </p:nvPicPr>
        <p:blipFill>
          <a:blip r:embed="rId3"/>
          <a:stretch>
            <a:fillRect/>
          </a:stretch>
        </p:blipFill>
        <p:spPr>
          <a:xfrm flipH="1">
            <a:off x="5047007" y="3906677"/>
            <a:ext cx="496545" cy="458735"/>
          </a:xfrm>
          <a:prstGeom prst="rect">
            <a:avLst/>
          </a:prstGeom>
        </p:spPr>
      </p:pic>
      <p:pic>
        <p:nvPicPr>
          <p:cNvPr id="3" name="Picture 2">
            <a:extLst>
              <a:ext uri="{FF2B5EF4-FFF2-40B4-BE49-F238E27FC236}">
                <a16:creationId xmlns:a16="http://schemas.microsoft.com/office/drawing/2014/main" id="{5881577C-29F3-411E-9EEF-900BA1C37B26}"/>
              </a:ext>
            </a:extLst>
          </p:cNvPr>
          <p:cNvPicPr>
            <a:picLocks noChangeAspect="1"/>
          </p:cNvPicPr>
          <p:nvPr/>
        </p:nvPicPr>
        <p:blipFill>
          <a:blip r:embed="rId4"/>
          <a:stretch>
            <a:fillRect/>
          </a:stretch>
        </p:blipFill>
        <p:spPr>
          <a:xfrm>
            <a:off x="831360" y="1046767"/>
            <a:ext cx="3034235" cy="3119816"/>
          </a:xfrm>
          <a:prstGeom prst="rect">
            <a:avLst/>
          </a:prstGeom>
        </p:spPr>
      </p:pic>
    </p:spTree>
    <p:extLst>
      <p:ext uri="{BB962C8B-B14F-4D97-AF65-F5344CB8AC3E}">
        <p14:creationId xmlns:p14="http://schemas.microsoft.com/office/powerpoint/2010/main" val="42086270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7C9BDB5-6ABC-4CEE-B471-3F15DB506752}"/>
              </a:ext>
            </a:extLst>
          </p:cNvPr>
          <p:cNvCxnSpPr/>
          <p:nvPr/>
        </p:nvCxnSpPr>
        <p:spPr>
          <a:xfrm>
            <a:off x="2136494" y="1357099"/>
            <a:ext cx="0" cy="627797"/>
          </a:xfrm>
          <a:prstGeom prst="line">
            <a:avLst/>
          </a:prstGeom>
        </p:spPr>
        <p:style>
          <a:lnRef idx="3">
            <a:schemeClr val="accent5"/>
          </a:lnRef>
          <a:fillRef idx="0">
            <a:schemeClr val="accent5"/>
          </a:fillRef>
          <a:effectRef idx="2">
            <a:schemeClr val="accent5"/>
          </a:effectRef>
          <a:fontRef idx="minor">
            <a:schemeClr val="tx1"/>
          </a:fontRef>
        </p:style>
      </p:cxnSp>
      <p:cxnSp>
        <p:nvCxnSpPr>
          <p:cNvPr id="2" name="Connector: Elbow 1">
            <a:extLst>
              <a:ext uri="{FF2B5EF4-FFF2-40B4-BE49-F238E27FC236}">
                <a16:creationId xmlns:a16="http://schemas.microsoft.com/office/drawing/2014/main" id="{6C63A8F6-254E-4607-A37E-2EF2AA4BF7F3}"/>
              </a:ext>
            </a:extLst>
          </p:cNvPr>
          <p:cNvCxnSpPr>
            <a:cxnSpLocks/>
          </p:cNvCxnSpPr>
          <p:nvPr/>
        </p:nvCxnSpPr>
        <p:spPr>
          <a:xfrm rot="10800000" flipV="1">
            <a:off x="2115919" y="852982"/>
            <a:ext cx="2490716" cy="504117"/>
          </a:xfrm>
          <a:prstGeom prst="bentConnector3">
            <a:avLst>
              <a:gd name="adj1" fmla="val 685"/>
            </a:avLst>
          </a:prstGeom>
        </p:spPr>
        <p:style>
          <a:lnRef idx="3">
            <a:schemeClr val="accent5"/>
          </a:lnRef>
          <a:fillRef idx="0">
            <a:schemeClr val="accent5"/>
          </a:fillRef>
          <a:effectRef idx="2">
            <a:schemeClr val="accent5"/>
          </a:effectRef>
          <a:fontRef idx="minor">
            <a:schemeClr val="tx1"/>
          </a:fontRef>
        </p:style>
      </p:cxnSp>
      <p:sp>
        <p:nvSpPr>
          <p:cNvPr id="3" name="Rectangle: Rounded Corners 2">
            <a:extLst>
              <a:ext uri="{FF2B5EF4-FFF2-40B4-BE49-F238E27FC236}">
                <a16:creationId xmlns:a16="http://schemas.microsoft.com/office/drawing/2014/main" id="{3A9F330C-82A9-4BCB-8458-A37DC876130B}"/>
              </a:ext>
            </a:extLst>
          </p:cNvPr>
          <p:cNvSpPr/>
          <p:nvPr/>
        </p:nvSpPr>
        <p:spPr>
          <a:xfrm>
            <a:off x="498145" y="1834771"/>
            <a:ext cx="3193574" cy="24557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4" name="Connector: Elbow 3">
            <a:extLst>
              <a:ext uri="{FF2B5EF4-FFF2-40B4-BE49-F238E27FC236}">
                <a16:creationId xmlns:a16="http://schemas.microsoft.com/office/drawing/2014/main" id="{5E7587F1-F153-4149-8829-C64A72E30B30}"/>
              </a:ext>
            </a:extLst>
          </p:cNvPr>
          <p:cNvCxnSpPr>
            <a:cxnSpLocks/>
            <a:stCxn id="3" idx="2"/>
          </p:cNvCxnSpPr>
          <p:nvPr/>
        </p:nvCxnSpPr>
        <p:spPr>
          <a:xfrm rot="16200000" flipH="1">
            <a:off x="4861164" y="1524286"/>
            <a:ext cx="417959" cy="5950423"/>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5" name="Straight Connector 4">
            <a:extLst>
              <a:ext uri="{FF2B5EF4-FFF2-40B4-BE49-F238E27FC236}">
                <a16:creationId xmlns:a16="http://schemas.microsoft.com/office/drawing/2014/main" id="{FEC0F140-8CBC-4E26-A2E4-94535DEBC566}"/>
              </a:ext>
            </a:extLst>
          </p:cNvPr>
          <p:cNvCxnSpPr/>
          <p:nvPr/>
        </p:nvCxnSpPr>
        <p:spPr>
          <a:xfrm>
            <a:off x="8024883" y="4698246"/>
            <a:ext cx="0" cy="431606"/>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Connector: Elbow 8">
            <a:extLst>
              <a:ext uri="{FF2B5EF4-FFF2-40B4-BE49-F238E27FC236}">
                <a16:creationId xmlns:a16="http://schemas.microsoft.com/office/drawing/2014/main" id="{4C6C4872-4FDE-4530-95FB-49B3775EC8A8}"/>
              </a:ext>
            </a:extLst>
          </p:cNvPr>
          <p:cNvCxnSpPr>
            <a:cxnSpLocks/>
          </p:cNvCxnSpPr>
          <p:nvPr/>
        </p:nvCxnSpPr>
        <p:spPr>
          <a:xfrm rot="5400000">
            <a:off x="1840754" y="1240250"/>
            <a:ext cx="238840" cy="114287"/>
          </a:xfrm>
          <a:prstGeom prst="bent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66338E9-EBC0-4302-BA4F-1E8FCDE20224}"/>
              </a:ext>
            </a:extLst>
          </p:cNvPr>
          <p:cNvCxnSpPr/>
          <p:nvPr/>
        </p:nvCxnSpPr>
        <p:spPr>
          <a:xfrm rot="16200000" flipH="1">
            <a:off x="7986110" y="4617434"/>
            <a:ext cx="214746" cy="145473"/>
          </a:xfrm>
          <a:prstGeom prst="bentConnector3">
            <a:avLst>
              <a:gd name="adj1" fmla="val 161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C7247D-9E54-4982-B49D-A9B25AB3D9C1}"/>
              </a:ext>
            </a:extLst>
          </p:cNvPr>
          <p:cNvSpPr txBox="1"/>
          <p:nvPr/>
        </p:nvSpPr>
        <p:spPr>
          <a:xfrm>
            <a:off x="1037755" y="2021365"/>
            <a:ext cx="2114354" cy="338554"/>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Candidate Submission</a:t>
            </a:r>
            <a:endParaRPr lang="en-IN" sz="1600" b="1"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E330A78-0698-45BB-ABA3-05FB401900B4}"/>
              </a:ext>
            </a:extLst>
          </p:cNvPr>
          <p:cNvSpPr txBox="1"/>
          <p:nvPr/>
        </p:nvSpPr>
        <p:spPr>
          <a:xfrm>
            <a:off x="809722" y="2437488"/>
            <a:ext cx="2591569" cy="138499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All submitted candidates go through a rigorous vetting process to ensure we only send you relevant, engaged and available options. We check availability, confirm expectations and pre-interview all submitted candidates before we send them to you.</a:t>
            </a:r>
          </a:p>
        </p:txBody>
      </p:sp>
      <p:pic>
        <p:nvPicPr>
          <p:cNvPr id="13" name="Picture 12">
            <a:extLst>
              <a:ext uri="{FF2B5EF4-FFF2-40B4-BE49-F238E27FC236}">
                <a16:creationId xmlns:a16="http://schemas.microsoft.com/office/drawing/2014/main" id="{1A9BA875-1D81-4E90-90A9-3AB9A51C4405}"/>
              </a:ext>
            </a:extLst>
          </p:cNvPr>
          <p:cNvPicPr>
            <a:picLocks noChangeAspect="1"/>
          </p:cNvPicPr>
          <p:nvPr/>
        </p:nvPicPr>
        <p:blipFill>
          <a:blip r:embed="rId3"/>
          <a:stretch>
            <a:fillRect/>
          </a:stretch>
        </p:blipFill>
        <p:spPr>
          <a:xfrm flipH="1">
            <a:off x="3061856" y="915658"/>
            <a:ext cx="496545" cy="458735"/>
          </a:xfrm>
          <a:prstGeom prst="rect">
            <a:avLst/>
          </a:prstGeom>
        </p:spPr>
      </p:pic>
      <p:pic>
        <p:nvPicPr>
          <p:cNvPr id="14" name="Picture 13">
            <a:extLst>
              <a:ext uri="{FF2B5EF4-FFF2-40B4-BE49-F238E27FC236}">
                <a16:creationId xmlns:a16="http://schemas.microsoft.com/office/drawing/2014/main" id="{2614233A-CF90-4328-849A-1B7E1094B0C7}"/>
              </a:ext>
            </a:extLst>
          </p:cNvPr>
          <p:cNvPicPr>
            <a:picLocks noChangeAspect="1"/>
          </p:cNvPicPr>
          <p:nvPr/>
        </p:nvPicPr>
        <p:blipFill>
          <a:blip r:embed="rId3"/>
          <a:stretch>
            <a:fillRect/>
          </a:stretch>
        </p:blipFill>
        <p:spPr>
          <a:xfrm>
            <a:off x="4916665" y="4211681"/>
            <a:ext cx="535618" cy="496796"/>
          </a:xfrm>
          <a:prstGeom prst="rect">
            <a:avLst/>
          </a:prstGeom>
        </p:spPr>
      </p:pic>
      <p:pic>
        <p:nvPicPr>
          <p:cNvPr id="16" name="Picture 15">
            <a:extLst>
              <a:ext uri="{FF2B5EF4-FFF2-40B4-BE49-F238E27FC236}">
                <a16:creationId xmlns:a16="http://schemas.microsoft.com/office/drawing/2014/main" id="{96D92486-2994-460E-A8FA-0720C35C8B28}"/>
              </a:ext>
            </a:extLst>
          </p:cNvPr>
          <p:cNvPicPr>
            <a:picLocks noChangeAspect="1"/>
          </p:cNvPicPr>
          <p:nvPr/>
        </p:nvPicPr>
        <p:blipFill>
          <a:blip r:embed="rId4"/>
          <a:stretch>
            <a:fillRect/>
          </a:stretch>
        </p:blipFill>
        <p:spPr>
          <a:xfrm>
            <a:off x="3310128" y="1348915"/>
            <a:ext cx="6360221" cy="2941602"/>
          </a:xfrm>
          <a:prstGeom prst="rect">
            <a:avLst/>
          </a:prstGeom>
        </p:spPr>
      </p:pic>
    </p:spTree>
    <p:extLst>
      <p:ext uri="{BB962C8B-B14F-4D97-AF65-F5344CB8AC3E}">
        <p14:creationId xmlns:p14="http://schemas.microsoft.com/office/powerpoint/2010/main" val="23269258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2E5F2130-43B7-484C-ACFC-A63823EB8155}"/>
              </a:ext>
            </a:extLst>
          </p:cNvPr>
          <p:cNvCxnSpPr>
            <a:cxnSpLocks/>
          </p:cNvCxnSpPr>
          <p:nvPr/>
        </p:nvCxnSpPr>
        <p:spPr>
          <a:xfrm>
            <a:off x="4592783" y="4343400"/>
            <a:ext cx="0" cy="800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Connector: Elbow 2">
            <a:extLst>
              <a:ext uri="{FF2B5EF4-FFF2-40B4-BE49-F238E27FC236}">
                <a16:creationId xmlns:a16="http://schemas.microsoft.com/office/drawing/2014/main" id="{1A2354D9-BDC6-4091-93EC-F86A090D8F47}"/>
              </a:ext>
            </a:extLst>
          </p:cNvPr>
          <p:cNvCxnSpPr>
            <a:cxnSpLocks/>
          </p:cNvCxnSpPr>
          <p:nvPr/>
        </p:nvCxnSpPr>
        <p:spPr>
          <a:xfrm rot="10800000" flipV="1">
            <a:off x="4572000" y="3730338"/>
            <a:ext cx="3435932" cy="613062"/>
          </a:xfrm>
          <a:prstGeom prst="bentConnector3">
            <a:avLst>
              <a:gd name="adj1" fmla="val 0"/>
            </a:avLst>
          </a:prstGeom>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2D93D79F-184B-48FA-9772-59CCFB2A704C}"/>
              </a:ext>
            </a:extLst>
          </p:cNvPr>
          <p:cNvCxnSpPr/>
          <p:nvPr/>
        </p:nvCxnSpPr>
        <p:spPr>
          <a:xfrm>
            <a:off x="8007931" y="0"/>
            <a:ext cx="0" cy="1385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A733BC66-DD15-4FC1-8111-306FA1DE6A1E}"/>
              </a:ext>
            </a:extLst>
          </p:cNvPr>
          <p:cNvSpPr/>
          <p:nvPr/>
        </p:nvSpPr>
        <p:spPr>
          <a:xfrm>
            <a:off x="5624325" y="1274590"/>
            <a:ext cx="3193574" cy="24557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CBAF6BA5-2920-49E2-88F9-8D4FD04F3CAB}"/>
              </a:ext>
            </a:extLst>
          </p:cNvPr>
          <p:cNvCxnSpPr/>
          <p:nvPr/>
        </p:nvCxnSpPr>
        <p:spPr>
          <a:xfrm>
            <a:off x="7807036" y="55418"/>
            <a:ext cx="0" cy="4918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72EBDFE3-DFBD-4167-B715-E855386FEF26}"/>
              </a:ext>
            </a:extLst>
          </p:cNvPr>
          <p:cNvCxnSpPr/>
          <p:nvPr/>
        </p:nvCxnSpPr>
        <p:spPr>
          <a:xfrm rot="10800000" flipV="1">
            <a:off x="7876313" y="4288540"/>
            <a:ext cx="263236" cy="169133"/>
          </a:xfrm>
          <a:prstGeom prst="bentConnector3">
            <a:avLst>
              <a:gd name="adj1" fmla="val 0"/>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DDD67CD8-6194-40E5-8C22-354F4126B226}"/>
              </a:ext>
            </a:extLst>
          </p:cNvPr>
          <p:cNvSpPr txBox="1"/>
          <p:nvPr/>
        </p:nvSpPr>
        <p:spPr>
          <a:xfrm>
            <a:off x="5933701" y="1364672"/>
            <a:ext cx="2441371" cy="338554"/>
          </a:xfrm>
          <a:prstGeom prst="rect">
            <a:avLst/>
          </a:prstGeom>
          <a:noFill/>
        </p:spPr>
        <p:txBody>
          <a:bodyPr wrap="square" rtlCol="0">
            <a:spAutoFit/>
          </a:bodyPr>
          <a:lstStyle/>
          <a:p>
            <a:pPr algn="ctr"/>
            <a:r>
              <a:rPr lang="en-US" sz="1600" b="1" dirty="0">
                <a:solidFill>
                  <a:schemeClr val="tx2"/>
                </a:solidFill>
                <a:latin typeface="Calibri" panose="020F0502020204030204" pitchFamily="34" charset="0"/>
                <a:cs typeface="Calibri" panose="020F0502020204030204" pitchFamily="34" charset="0"/>
              </a:rPr>
              <a:t>Reviewing &amp; Shortlisting</a:t>
            </a:r>
            <a:endParaRPr lang="en-IN" sz="1600" b="1" dirty="0">
              <a:solidFill>
                <a:schemeClr val="tx2"/>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4CFBECC9-9D1A-4609-A169-1BAE913DFAC5}"/>
              </a:ext>
            </a:extLst>
          </p:cNvPr>
          <p:cNvPicPr>
            <a:picLocks noChangeAspect="1"/>
          </p:cNvPicPr>
          <p:nvPr/>
        </p:nvPicPr>
        <p:blipFill>
          <a:blip r:embed="rId3"/>
          <a:stretch>
            <a:fillRect/>
          </a:stretch>
        </p:blipFill>
        <p:spPr>
          <a:xfrm flipH="1">
            <a:off x="5047007" y="3906677"/>
            <a:ext cx="496545" cy="458735"/>
          </a:xfrm>
          <a:prstGeom prst="rect">
            <a:avLst/>
          </a:prstGeom>
        </p:spPr>
      </p:pic>
      <p:pic>
        <p:nvPicPr>
          <p:cNvPr id="7" name="Picture 6">
            <a:extLst>
              <a:ext uri="{FF2B5EF4-FFF2-40B4-BE49-F238E27FC236}">
                <a16:creationId xmlns:a16="http://schemas.microsoft.com/office/drawing/2014/main" id="{1A9D4A6E-11C9-40E8-8363-12C12C4DD237}"/>
              </a:ext>
            </a:extLst>
          </p:cNvPr>
          <p:cNvPicPr>
            <a:picLocks noChangeAspect="1"/>
          </p:cNvPicPr>
          <p:nvPr/>
        </p:nvPicPr>
        <p:blipFill>
          <a:blip r:embed="rId4"/>
          <a:stretch>
            <a:fillRect/>
          </a:stretch>
        </p:blipFill>
        <p:spPr>
          <a:xfrm>
            <a:off x="179264" y="491318"/>
            <a:ext cx="4353779" cy="4353779"/>
          </a:xfrm>
          <a:prstGeom prst="rect">
            <a:avLst/>
          </a:prstGeom>
        </p:spPr>
      </p:pic>
      <p:sp>
        <p:nvSpPr>
          <p:cNvPr id="8" name="TextBox 7">
            <a:extLst>
              <a:ext uri="{FF2B5EF4-FFF2-40B4-BE49-F238E27FC236}">
                <a16:creationId xmlns:a16="http://schemas.microsoft.com/office/drawing/2014/main" id="{82C46D0E-EBF7-43DA-A0A7-C2C39983F711}"/>
              </a:ext>
            </a:extLst>
          </p:cNvPr>
          <p:cNvSpPr txBox="1"/>
          <p:nvPr/>
        </p:nvSpPr>
        <p:spPr>
          <a:xfrm>
            <a:off x="5857814" y="1840422"/>
            <a:ext cx="2726595" cy="138499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Shortlisting is the process of identifying the candidates that meet the criteria laid out in the job listing. </a:t>
            </a:r>
          </a:p>
          <a:p>
            <a:pPr algn="just"/>
            <a:endParaRPr lang="en-US" sz="1200" dirty="0">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We provide in depth analysis in reviewing and shortlisting from the big picture.</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900151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342" name="Google Shape;370;p38">
            <a:extLst>
              <a:ext uri="{FF2B5EF4-FFF2-40B4-BE49-F238E27FC236}">
                <a16:creationId xmlns:a16="http://schemas.microsoft.com/office/drawing/2014/main" id="{72B56054-831B-495F-95BC-B3CE03BBC204}"/>
              </a:ext>
            </a:extLst>
          </p:cNvPr>
          <p:cNvSpPr/>
          <p:nvPr/>
        </p:nvSpPr>
        <p:spPr>
          <a:xfrm>
            <a:off x="1170592" y="25717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43" name="Google Shape;371;p38">
            <a:extLst>
              <a:ext uri="{FF2B5EF4-FFF2-40B4-BE49-F238E27FC236}">
                <a16:creationId xmlns:a16="http://schemas.microsoft.com/office/drawing/2014/main" id="{694AF543-D58A-4B3D-8C70-A597BDAF1705}"/>
              </a:ext>
            </a:extLst>
          </p:cNvPr>
          <p:cNvCxnSpPr>
            <a:cxnSpLocks/>
          </p:cNvCxnSpPr>
          <p:nvPr/>
        </p:nvCxnSpPr>
        <p:spPr>
          <a:xfrm rot="10800000">
            <a:off x="2055636" y="2111379"/>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4" name="Google Shape;373;p38">
            <a:extLst>
              <a:ext uri="{FF2B5EF4-FFF2-40B4-BE49-F238E27FC236}">
                <a16:creationId xmlns:a16="http://schemas.microsoft.com/office/drawing/2014/main" id="{CA64427D-5B50-4170-BA19-BA2ACCDF62C6}"/>
              </a:ext>
            </a:extLst>
          </p:cNvPr>
          <p:cNvCxnSpPr>
            <a:cxnSpLocks/>
          </p:cNvCxnSpPr>
          <p:nvPr/>
        </p:nvCxnSpPr>
        <p:spPr>
          <a:xfrm rot="10800000">
            <a:off x="3342637" y="2111379"/>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5" name="Google Shape;375;p38">
            <a:extLst>
              <a:ext uri="{FF2B5EF4-FFF2-40B4-BE49-F238E27FC236}">
                <a16:creationId xmlns:a16="http://schemas.microsoft.com/office/drawing/2014/main" id="{B3533C7E-AE3C-4176-9BFE-EF4952D5EBA6}"/>
              </a:ext>
            </a:extLst>
          </p:cNvPr>
          <p:cNvCxnSpPr>
            <a:cxnSpLocks/>
          </p:cNvCxnSpPr>
          <p:nvPr/>
        </p:nvCxnSpPr>
        <p:spPr>
          <a:xfrm rot="10800000">
            <a:off x="4684343" y="2111379"/>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6" name="Google Shape;377;p38">
            <a:extLst>
              <a:ext uri="{FF2B5EF4-FFF2-40B4-BE49-F238E27FC236}">
                <a16:creationId xmlns:a16="http://schemas.microsoft.com/office/drawing/2014/main" id="{E8F27D82-0035-41E2-9BD3-C7878E5960E7}"/>
              </a:ext>
            </a:extLst>
          </p:cNvPr>
          <p:cNvCxnSpPr>
            <a:cxnSpLocks/>
          </p:cNvCxnSpPr>
          <p:nvPr/>
        </p:nvCxnSpPr>
        <p:spPr>
          <a:xfrm rot="10800000">
            <a:off x="6016830" y="209773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7" name="Google Shape;379;p38">
            <a:extLst>
              <a:ext uri="{FF2B5EF4-FFF2-40B4-BE49-F238E27FC236}">
                <a16:creationId xmlns:a16="http://schemas.microsoft.com/office/drawing/2014/main" id="{4228A61E-B7E5-45F7-B649-A33B2A833251}"/>
              </a:ext>
            </a:extLst>
          </p:cNvPr>
          <p:cNvCxnSpPr>
            <a:cxnSpLocks/>
          </p:cNvCxnSpPr>
          <p:nvPr/>
        </p:nvCxnSpPr>
        <p:spPr>
          <a:xfrm rot="10800000">
            <a:off x="7336998" y="209773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8" name="Google Shape;383;p38">
            <a:extLst>
              <a:ext uri="{FF2B5EF4-FFF2-40B4-BE49-F238E27FC236}">
                <a16:creationId xmlns:a16="http://schemas.microsoft.com/office/drawing/2014/main" id="{59850B9E-940D-4D16-9666-164DDA6EF9ED}"/>
              </a:ext>
            </a:extLst>
          </p:cNvPr>
          <p:cNvCxnSpPr>
            <a:cxnSpLocks/>
          </p:cNvCxnSpPr>
          <p:nvPr/>
        </p:nvCxnSpPr>
        <p:spPr>
          <a:xfrm rot="10800000">
            <a:off x="2671694" y="292712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49" name="Google Shape;385;p38">
            <a:extLst>
              <a:ext uri="{FF2B5EF4-FFF2-40B4-BE49-F238E27FC236}">
                <a16:creationId xmlns:a16="http://schemas.microsoft.com/office/drawing/2014/main" id="{A6001399-2492-47CE-AFEA-FF5C371DB360}"/>
              </a:ext>
            </a:extLst>
          </p:cNvPr>
          <p:cNvCxnSpPr>
            <a:cxnSpLocks/>
          </p:cNvCxnSpPr>
          <p:nvPr/>
        </p:nvCxnSpPr>
        <p:spPr>
          <a:xfrm rot="10800000">
            <a:off x="4033873" y="2920297"/>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50" name="Google Shape;387;p38">
            <a:extLst>
              <a:ext uri="{FF2B5EF4-FFF2-40B4-BE49-F238E27FC236}">
                <a16:creationId xmlns:a16="http://schemas.microsoft.com/office/drawing/2014/main" id="{FF1316FF-B0FE-4D11-AAB3-85D4E6A8844E}"/>
              </a:ext>
            </a:extLst>
          </p:cNvPr>
          <p:cNvCxnSpPr>
            <a:cxnSpLocks/>
          </p:cNvCxnSpPr>
          <p:nvPr/>
        </p:nvCxnSpPr>
        <p:spPr>
          <a:xfrm rot="10800000">
            <a:off x="5348283" y="292712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351" name="Google Shape;389;p38">
            <a:extLst>
              <a:ext uri="{FF2B5EF4-FFF2-40B4-BE49-F238E27FC236}">
                <a16:creationId xmlns:a16="http://schemas.microsoft.com/office/drawing/2014/main" id="{99898621-EFC1-49E7-9474-131DD2358EA2}"/>
              </a:ext>
            </a:extLst>
          </p:cNvPr>
          <p:cNvCxnSpPr>
            <a:cxnSpLocks/>
          </p:cNvCxnSpPr>
          <p:nvPr/>
        </p:nvCxnSpPr>
        <p:spPr>
          <a:xfrm rot="10800000">
            <a:off x="6676914" y="2940769"/>
            <a:ext cx="0" cy="498600"/>
          </a:xfrm>
          <a:prstGeom prst="straightConnector1">
            <a:avLst/>
          </a:prstGeom>
          <a:noFill/>
          <a:ln w="9525"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B48F39ED-A774-445B-80F9-0FABD9448378}"/>
              </a:ext>
            </a:extLst>
          </p:cNvPr>
          <p:cNvSpPr txBox="1"/>
          <p:nvPr/>
        </p:nvSpPr>
        <p:spPr>
          <a:xfrm>
            <a:off x="3412203" y="300251"/>
            <a:ext cx="2267968" cy="523220"/>
          </a:xfrm>
          <a:prstGeom prst="rect">
            <a:avLst/>
          </a:prstGeom>
          <a:noFill/>
        </p:spPr>
        <p:txBody>
          <a:bodyPr wrap="square" rtlCol="0">
            <a:spAutoFit/>
          </a:bodyPr>
          <a:lstStyle/>
          <a:p>
            <a:r>
              <a:rPr lang="en-IN" sz="2800" b="1" dirty="0">
                <a:effectLst>
                  <a:outerShdw blurRad="38100" dist="38100" dir="2700000" algn="tl">
                    <a:srgbClr val="000000">
                      <a:alpha val="43137"/>
                    </a:srgbClr>
                  </a:outerShdw>
                </a:effectLst>
                <a:latin typeface="Trajan Pro" panose="02020502050506020301" pitchFamily="18" charset="0"/>
              </a:rPr>
              <a:t>Contents</a:t>
            </a:r>
          </a:p>
        </p:txBody>
      </p:sp>
      <p:sp>
        <p:nvSpPr>
          <p:cNvPr id="333" name="Google Shape;361;p38">
            <a:extLst>
              <a:ext uri="{FF2B5EF4-FFF2-40B4-BE49-F238E27FC236}">
                <a16:creationId xmlns:a16="http://schemas.microsoft.com/office/drawing/2014/main" id="{258B25C8-B481-4716-9030-2FDC29D0D6C5}"/>
              </a:ext>
            </a:extLst>
          </p:cNvPr>
          <p:cNvSpPr/>
          <p:nvPr/>
        </p:nvSpPr>
        <p:spPr>
          <a:xfrm>
            <a:off x="6925548" y="2571750"/>
            <a:ext cx="822900" cy="393600"/>
          </a:xfrm>
          <a:prstGeom prst="homePlate">
            <a:avLst>
              <a:gd name="adj" fmla="val 32030"/>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lt1"/>
                </a:solidFill>
                <a:latin typeface="Matura MT Script Capitals" panose="03020802060602070202" pitchFamily="66" charset="0"/>
                <a:ea typeface="Montserrat"/>
                <a:cs typeface="Montserrat"/>
                <a:sym typeface="Montserrat"/>
              </a:rPr>
              <a:t> 9</a:t>
            </a:r>
            <a:endParaRPr sz="1600" dirty="0">
              <a:solidFill>
                <a:schemeClr val="lt1"/>
              </a:solidFill>
              <a:latin typeface="Matura MT Script Capitals" panose="03020802060602070202" pitchFamily="66" charset="0"/>
              <a:ea typeface="Montserrat"/>
              <a:cs typeface="Montserrat"/>
              <a:sym typeface="Montserrat"/>
            </a:endParaRPr>
          </a:p>
        </p:txBody>
      </p:sp>
      <p:sp>
        <p:nvSpPr>
          <p:cNvPr id="334" name="Google Shape;362;p38">
            <a:extLst>
              <a:ext uri="{FF2B5EF4-FFF2-40B4-BE49-F238E27FC236}">
                <a16:creationId xmlns:a16="http://schemas.microsoft.com/office/drawing/2014/main" id="{6FE97D75-E273-4DF3-AE63-FC8CCDE1254A}"/>
              </a:ext>
            </a:extLst>
          </p:cNvPr>
          <p:cNvSpPr/>
          <p:nvPr/>
        </p:nvSpPr>
        <p:spPr>
          <a:xfrm>
            <a:off x="6265464" y="2571750"/>
            <a:ext cx="822900" cy="393600"/>
          </a:xfrm>
          <a:prstGeom prst="homePlate">
            <a:avLst>
              <a:gd name="adj" fmla="val 32030"/>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lt1"/>
                </a:solidFill>
                <a:latin typeface="Matura MT Script Capitals" panose="03020802060602070202" pitchFamily="66" charset="0"/>
                <a:ea typeface="Montserrat"/>
                <a:cs typeface="Montserrat"/>
                <a:sym typeface="Montserrat"/>
              </a:rPr>
              <a:t> 8</a:t>
            </a:r>
            <a:endParaRPr sz="1600" dirty="0">
              <a:solidFill>
                <a:schemeClr val="lt1"/>
              </a:solidFill>
              <a:latin typeface="Matura MT Script Capitals" panose="03020802060602070202" pitchFamily="66" charset="0"/>
              <a:ea typeface="Montserrat"/>
              <a:cs typeface="Montserrat"/>
              <a:sym typeface="Montserrat"/>
            </a:endParaRPr>
          </a:p>
        </p:txBody>
      </p:sp>
      <p:sp>
        <p:nvSpPr>
          <p:cNvPr id="335" name="Google Shape;363;p38">
            <a:extLst>
              <a:ext uri="{FF2B5EF4-FFF2-40B4-BE49-F238E27FC236}">
                <a16:creationId xmlns:a16="http://schemas.microsoft.com/office/drawing/2014/main" id="{2E7AF851-24F7-46B3-A545-48C82BBF8622}"/>
              </a:ext>
            </a:extLst>
          </p:cNvPr>
          <p:cNvSpPr/>
          <p:nvPr/>
        </p:nvSpPr>
        <p:spPr>
          <a:xfrm>
            <a:off x="5605380" y="2571750"/>
            <a:ext cx="822900" cy="393600"/>
          </a:xfrm>
          <a:prstGeom prst="homePlate">
            <a:avLst>
              <a:gd name="adj" fmla="val 32030"/>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lt1"/>
                </a:solidFill>
                <a:latin typeface="Matura MT Script Capitals" panose="03020802060602070202" pitchFamily="66" charset="0"/>
                <a:ea typeface="Montserrat"/>
                <a:cs typeface="Montserrat"/>
                <a:sym typeface="Montserrat"/>
              </a:rPr>
              <a:t> 7</a:t>
            </a:r>
            <a:endParaRPr sz="1600" dirty="0">
              <a:solidFill>
                <a:schemeClr val="lt1"/>
              </a:solidFill>
              <a:latin typeface="Matura MT Script Capitals" panose="03020802060602070202" pitchFamily="66" charset="0"/>
              <a:ea typeface="Montserrat"/>
              <a:cs typeface="Montserrat"/>
              <a:sym typeface="Montserrat"/>
            </a:endParaRPr>
          </a:p>
        </p:txBody>
      </p:sp>
      <p:sp>
        <p:nvSpPr>
          <p:cNvPr id="336" name="Google Shape;364;p38">
            <a:extLst>
              <a:ext uri="{FF2B5EF4-FFF2-40B4-BE49-F238E27FC236}">
                <a16:creationId xmlns:a16="http://schemas.microsoft.com/office/drawing/2014/main" id="{12CE89F5-AEF4-41A2-BA73-DF1889745012}"/>
              </a:ext>
            </a:extLst>
          </p:cNvPr>
          <p:cNvSpPr/>
          <p:nvPr/>
        </p:nvSpPr>
        <p:spPr>
          <a:xfrm>
            <a:off x="4945296" y="25717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tx2"/>
                </a:solidFill>
                <a:latin typeface="Matura MT Script Capitals" panose="03020802060602070202" pitchFamily="66" charset="0"/>
                <a:ea typeface="Montserrat"/>
                <a:cs typeface="Montserrat"/>
                <a:sym typeface="Montserrat"/>
              </a:rPr>
              <a:t> 6</a:t>
            </a:r>
            <a:endParaRPr sz="1600" dirty="0">
              <a:solidFill>
                <a:schemeClr val="tx2"/>
              </a:solidFill>
              <a:latin typeface="Matura MT Script Capitals" panose="03020802060602070202" pitchFamily="66" charset="0"/>
              <a:ea typeface="Montserrat"/>
              <a:cs typeface="Montserrat"/>
              <a:sym typeface="Montserrat"/>
            </a:endParaRPr>
          </a:p>
        </p:txBody>
      </p:sp>
      <p:sp>
        <p:nvSpPr>
          <p:cNvPr id="337" name="Google Shape;365;p38">
            <a:extLst>
              <a:ext uri="{FF2B5EF4-FFF2-40B4-BE49-F238E27FC236}">
                <a16:creationId xmlns:a16="http://schemas.microsoft.com/office/drawing/2014/main" id="{D1500DDC-3CA7-45DF-B704-B03606C5641B}"/>
              </a:ext>
            </a:extLst>
          </p:cNvPr>
          <p:cNvSpPr/>
          <p:nvPr/>
        </p:nvSpPr>
        <p:spPr>
          <a:xfrm>
            <a:off x="4285211" y="25717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tx2"/>
                </a:solidFill>
                <a:latin typeface="Matura MT Script Capitals" panose="03020802060602070202" pitchFamily="66" charset="0"/>
                <a:ea typeface="Montserrat"/>
                <a:cs typeface="Montserrat"/>
                <a:sym typeface="Montserrat"/>
              </a:rPr>
              <a:t> 5</a:t>
            </a:r>
            <a:endParaRPr sz="1600" dirty="0">
              <a:solidFill>
                <a:schemeClr val="tx2"/>
              </a:solidFill>
              <a:latin typeface="Matura MT Script Capitals" panose="03020802060602070202" pitchFamily="66" charset="0"/>
              <a:ea typeface="Montserrat"/>
              <a:cs typeface="Montserrat"/>
              <a:sym typeface="Montserrat"/>
            </a:endParaRPr>
          </a:p>
        </p:txBody>
      </p:sp>
      <p:sp>
        <p:nvSpPr>
          <p:cNvPr id="338" name="Google Shape;366;p38">
            <a:extLst>
              <a:ext uri="{FF2B5EF4-FFF2-40B4-BE49-F238E27FC236}">
                <a16:creationId xmlns:a16="http://schemas.microsoft.com/office/drawing/2014/main" id="{B1FB11CA-7019-42C3-A51E-92638895CF01}"/>
              </a:ext>
            </a:extLst>
          </p:cNvPr>
          <p:cNvSpPr/>
          <p:nvPr/>
        </p:nvSpPr>
        <p:spPr>
          <a:xfrm>
            <a:off x="3625127" y="25717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tx2"/>
                </a:solidFill>
                <a:latin typeface="Matura MT Script Capitals" panose="03020802060602070202" pitchFamily="66" charset="0"/>
                <a:ea typeface="Montserrat"/>
                <a:cs typeface="Montserrat"/>
                <a:sym typeface="Montserrat"/>
              </a:rPr>
              <a:t> 4</a:t>
            </a:r>
            <a:endParaRPr sz="1600" dirty="0">
              <a:solidFill>
                <a:schemeClr val="tx2"/>
              </a:solidFill>
              <a:latin typeface="Matura MT Script Capitals" panose="03020802060602070202" pitchFamily="66" charset="0"/>
              <a:ea typeface="Montserrat"/>
              <a:cs typeface="Montserrat"/>
              <a:sym typeface="Montserrat"/>
            </a:endParaRPr>
          </a:p>
        </p:txBody>
      </p:sp>
      <p:sp>
        <p:nvSpPr>
          <p:cNvPr id="339" name="Google Shape;367;p38">
            <a:extLst>
              <a:ext uri="{FF2B5EF4-FFF2-40B4-BE49-F238E27FC236}">
                <a16:creationId xmlns:a16="http://schemas.microsoft.com/office/drawing/2014/main" id="{D9604A68-1BC3-4930-BFA1-0B436CAB6462}"/>
              </a:ext>
            </a:extLst>
          </p:cNvPr>
          <p:cNvSpPr/>
          <p:nvPr/>
        </p:nvSpPr>
        <p:spPr>
          <a:xfrm>
            <a:off x="2965043" y="25717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lvl="0"/>
            <a:r>
              <a:rPr lang="en" sz="1600" dirty="0">
                <a:solidFill>
                  <a:schemeClr val="tx1"/>
                </a:solidFill>
                <a:latin typeface="Matura MT Script Capitals" panose="03020802060602070202" pitchFamily="66" charset="0"/>
                <a:ea typeface="Montserrat"/>
                <a:cs typeface="Montserrat"/>
                <a:sym typeface="Montserrat"/>
              </a:rPr>
              <a:t>3</a:t>
            </a:r>
          </a:p>
        </p:txBody>
      </p:sp>
      <p:sp>
        <p:nvSpPr>
          <p:cNvPr id="340" name="Google Shape;368;p38">
            <a:extLst>
              <a:ext uri="{FF2B5EF4-FFF2-40B4-BE49-F238E27FC236}">
                <a16:creationId xmlns:a16="http://schemas.microsoft.com/office/drawing/2014/main" id="{FAF2B8E7-7AB8-4DDA-ADD8-8B6C7390B0D1}"/>
              </a:ext>
            </a:extLst>
          </p:cNvPr>
          <p:cNvSpPr/>
          <p:nvPr/>
        </p:nvSpPr>
        <p:spPr>
          <a:xfrm>
            <a:off x="2304959" y="25717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lvl="0"/>
            <a:r>
              <a:rPr lang="en" sz="1600" dirty="0">
                <a:solidFill>
                  <a:schemeClr val="tx1"/>
                </a:solidFill>
                <a:latin typeface="Matura MT Script Capitals" panose="03020802060602070202" pitchFamily="66" charset="0"/>
                <a:ea typeface="Montserrat"/>
                <a:cs typeface="Montserrat"/>
                <a:sym typeface="Montserrat"/>
              </a:rPr>
              <a:t>2</a:t>
            </a:r>
          </a:p>
        </p:txBody>
      </p:sp>
      <p:sp>
        <p:nvSpPr>
          <p:cNvPr id="341" name="Google Shape;369;p38">
            <a:extLst>
              <a:ext uri="{FF2B5EF4-FFF2-40B4-BE49-F238E27FC236}">
                <a16:creationId xmlns:a16="http://schemas.microsoft.com/office/drawing/2014/main" id="{917CAE5C-93C7-42C9-9478-5D1D032A103A}"/>
              </a:ext>
            </a:extLst>
          </p:cNvPr>
          <p:cNvSpPr/>
          <p:nvPr/>
        </p:nvSpPr>
        <p:spPr>
          <a:xfrm>
            <a:off x="1644901" y="25717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600" dirty="0">
                <a:solidFill>
                  <a:schemeClr val="tx1"/>
                </a:solidFill>
                <a:latin typeface="Matura MT Script Capitals" panose="03020802060602070202" pitchFamily="66" charset="0"/>
                <a:ea typeface="Montserrat"/>
                <a:cs typeface="Montserrat"/>
                <a:sym typeface="Montserrat"/>
              </a:rPr>
              <a:t>1</a:t>
            </a:r>
            <a:endParaRPr sz="1600" dirty="0">
              <a:solidFill>
                <a:schemeClr val="tx1"/>
              </a:solidFill>
              <a:latin typeface="Matura MT Script Capitals" panose="03020802060602070202" pitchFamily="66" charset="0"/>
              <a:ea typeface="Montserrat"/>
              <a:cs typeface="Montserrat"/>
              <a:sym typeface="Montserrat"/>
            </a:endParaRPr>
          </a:p>
        </p:txBody>
      </p:sp>
      <p:sp>
        <p:nvSpPr>
          <p:cNvPr id="3" name="TextBox 2">
            <a:extLst>
              <a:ext uri="{FF2B5EF4-FFF2-40B4-BE49-F238E27FC236}">
                <a16:creationId xmlns:a16="http://schemas.microsoft.com/office/drawing/2014/main" id="{70266659-2707-45D5-BDA9-39598F067784}"/>
              </a:ext>
            </a:extLst>
          </p:cNvPr>
          <p:cNvSpPr txBox="1"/>
          <p:nvPr/>
        </p:nvSpPr>
        <p:spPr>
          <a:xfrm>
            <a:off x="1667837" y="1625916"/>
            <a:ext cx="799959" cy="307777"/>
          </a:xfrm>
          <a:prstGeom prst="rect">
            <a:avLst/>
          </a:prstGeom>
          <a:noFill/>
        </p:spPr>
        <p:txBody>
          <a:bodyPr wrap="square" rtlCol="0">
            <a:spAutoFit/>
          </a:bodyPr>
          <a:lstStyle/>
          <a:p>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Mission</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8793DD1-225A-411A-B307-B764CE216A16}"/>
              </a:ext>
            </a:extLst>
          </p:cNvPr>
          <p:cNvSpPr txBox="1"/>
          <p:nvPr/>
        </p:nvSpPr>
        <p:spPr>
          <a:xfrm>
            <a:off x="2942656" y="1436000"/>
            <a:ext cx="799959"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Our Services</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3254AA3-B08E-49EC-8A96-8CBE16F4DDE6}"/>
              </a:ext>
            </a:extLst>
          </p:cNvPr>
          <p:cNvSpPr txBox="1"/>
          <p:nvPr/>
        </p:nvSpPr>
        <p:spPr>
          <a:xfrm>
            <a:off x="3470382" y="3505835"/>
            <a:ext cx="1126979"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Recruitment flow</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57333CFE-BFB7-457E-B0EC-9BC5A059EAEF}"/>
              </a:ext>
            </a:extLst>
          </p:cNvPr>
          <p:cNvSpPr txBox="1"/>
          <p:nvPr/>
        </p:nvSpPr>
        <p:spPr>
          <a:xfrm>
            <a:off x="4064028" y="1480655"/>
            <a:ext cx="1227419"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End-End</a:t>
            </a:r>
          </a:p>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Management</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2B8697B-BFB4-4AB3-817F-8EFEF113981A}"/>
              </a:ext>
            </a:extLst>
          </p:cNvPr>
          <p:cNvSpPr txBox="1"/>
          <p:nvPr/>
        </p:nvSpPr>
        <p:spPr>
          <a:xfrm>
            <a:off x="2336222" y="3528083"/>
            <a:ext cx="670942" cy="307777"/>
          </a:xfrm>
          <a:prstGeom prst="rect">
            <a:avLst/>
          </a:prstGeom>
          <a:noFill/>
        </p:spPr>
        <p:txBody>
          <a:bodyPr wrap="square" rtlCol="0">
            <a:spAutoFit/>
          </a:bodyPr>
          <a:lstStyle/>
          <a:p>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Vision</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3D540DE-85BC-41C7-BC36-3B1C62C5903F}"/>
              </a:ext>
            </a:extLst>
          </p:cNvPr>
          <p:cNvSpPr txBox="1"/>
          <p:nvPr/>
        </p:nvSpPr>
        <p:spPr>
          <a:xfrm>
            <a:off x="6790246" y="1502983"/>
            <a:ext cx="1126979"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Our </a:t>
            </a:r>
          </a:p>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appearance</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B324AA45-8824-4A4D-81C2-1B12004C0047}"/>
              </a:ext>
            </a:extLst>
          </p:cNvPr>
          <p:cNvSpPr txBox="1"/>
          <p:nvPr/>
        </p:nvSpPr>
        <p:spPr>
          <a:xfrm>
            <a:off x="4784793" y="3585563"/>
            <a:ext cx="1126979" cy="307777"/>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Our Team</a:t>
            </a:r>
          </a:p>
        </p:txBody>
      </p:sp>
      <p:sp>
        <p:nvSpPr>
          <p:cNvPr id="29" name="TextBox 28">
            <a:extLst>
              <a:ext uri="{FF2B5EF4-FFF2-40B4-BE49-F238E27FC236}">
                <a16:creationId xmlns:a16="http://schemas.microsoft.com/office/drawing/2014/main" id="{C86646BA-9A2E-4085-9F88-FB1506891FBC}"/>
              </a:ext>
            </a:extLst>
          </p:cNvPr>
          <p:cNvSpPr txBox="1"/>
          <p:nvPr/>
        </p:nvSpPr>
        <p:spPr>
          <a:xfrm>
            <a:off x="5404780" y="1502983"/>
            <a:ext cx="1272133"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Our Commitments</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1D97249-87D0-4510-9E89-C43D2AD00C4A}"/>
              </a:ext>
            </a:extLst>
          </p:cNvPr>
          <p:cNvSpPr txBox="1"/>
          <p:nvPr/>
        </p:nvSpPr>
        <p:spPr>
          <a:xfrm>
            <a:off x="6113423" y="3505835"/>
            <a:ext cx="1126979" cy="523220"/>
          </a:xfrm>
          <a:prstGeom prst="rect">
            <a:avLst/>
          </a:prstGeom>
          <a:noFill/>
        </p:spPr>
        <p:txBody>
          <a:bodyPr wrap="square" rtlCol="0">
            <a:spAutoFit/>
          </a:bodyPr>
          <a:lstStyle/>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Learning</a:t>
            </a:r>
          </a:p>
          <a:p>
            <a:pPr algn="ct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Community</a:t>
            </a:r>
            <a:endParaRPr lang="en-IN"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207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DEA3324-FA1D-4C52-9FE4-266938438E87}"/>
              </a:ext>
            </a:extLst>
          </p:cNvPr>
          <p:cNvCxnSpPr/>
          <p:nvPr/>
        </p:nvCxnSpPr>
        <p:spPr>
          <a:xfrm>
            <a:off x="2136494" y="1357099"/>
            <a:ext cx="0" cy="627797"/>
          </a:xfrm>
          <a:prstGeom prst="line">
            <a:avLst/>
          </a:prstGeom>
        </p:spPr>
        <p:style>
          <a:lnRef idx="3">
            <a:schemeClr val="accent5"/>
          </a:lnRef>
          <a:fillRef idx="0">
            <a:schemeClr val="accent5"/>
          </a:fillRef>
          <a:effectRef idx="2">
            <a:schemeClr val="accent5"/>
          </a:effectRef>
          <a:fontRef idx="minor">
            <a:schemeClr val="tx1"/>
          </a:fontRef>
        </p:style>
      </p:cxnSp>
      <p:cxnSp>
        <p:nvCxnSpPr>
          <p:cNvPr id="3" name="Connector: Elbow 2">
            <a:extLst>
              <a:ext uri="{FF2B5EF4-FFF2-40B4-BE49-F238E27FC236}">
                <a16:creationId xmlns:a16="http://schemas.microsoft.com/office/drawing/2014/main" id="{6CE99E0A-AFC4-479F-B503-400CBDCBF67D}"/>
              </a:ext>
            </a:extLst>
          </p:cNvPr>
          <p:cNvCxnSpPr>
            <a:cxnSpLocks/>
          </p:cNvCxnSpPr>
          <p:nvPr/>
        </p:nvCxnSpPr>
        <p:spPr>
          <a:xfrm rot="10800000" flipV="1">
            <a:off x="2115919" y="852982"/>
            <a:ext cx="2490716" cy="504117"/>
          </a:xfrm>
          <a:prstGeom prst="bentConnector3">
            <a:avLst>
              <a:gd name="adj1" fmla="val 685"/>
            </a:avLst>
          </a:prstGeom>
        </p:spPr>
        <p:style>
          <a:lnRef idx="3">
            <a:schemeClr val="accent5"/>
          </a:lnRef>
          <a:fillRef idx="0">
            <a:schemeClr val="accent5"/>
          </a:fillRef>
          <a:effectRef idx="2">
            <a:schemeClr val="accent5"/>
          </a:effectRef>
          <a:fontRef idx="minor">
            <a:schemeClr val="tx1"/>
          </a:fontRef>
        </p:style>
      </p:cxnSp>
      <p:sp>
        <p:nvSpPr>
          <p:cNvPr id="4" name="Rectangle: Rounded Corners 3">
            <a:extLst>
              <a:ext uri="{FF2B5EF4-FFF2-40B4-BE49-F238E27FC236}">
                <a16:creationId xmlns:a16="http://schemas.microsoft.com/office/drawing/2014/main" id="{FC6E6FD7-0502-46B3-A38C-2CC9EB332F2D}"/>
              </a:ext>
            </a:extLst>
          </p:cNvPr>
          <p:cNvSpPr/>
          <p:nvPr/>
        </p:nvSpPr>
        <p:spPr>
          <a:xfrm>
            <a:off x="498145" y="1834771"/>
            <a:ext cx="3193574" cy="24557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5" name="Connector: Elbow 4">
            <a:extLst>
              <a:ext uri="{FF2B5EF4-FFF2-40B4-BE49-F238E27FC236}">
                <a16:creationId xmlns:a16="http://schemas.microsoft.com/office/drawing/2014/main" id="{90890F04-374D-4B93-BF87-BEB8D4E0C91C}"/>
              </a:ext>
            </a:extLst>
          </p:cNvPr>
          <p:cNvCxnSpPr>
            <a:cxnSpLocks/>
            <a:stCxn id="4" idx="2"/>
          </p:cNvCxnSpPr>
          <p:nvPr/>
        </p:nvCxnSpPr>
        <p:spPr>
          <a:xfrm rot="16200000" flipH="1">
            <a:off x="4861164" y="1524286"/>
            <a:ext cx="417959" cy="5950423"/>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6" name="Straight Connector 5">
            <a:extLst>
              <a:ext uri="{FF2B5EF4-FFF2-40B4-BE49-F238E27FC236}">
                <a16:creationId xmlns:a16="http://schemas.microsoft.com/office/drawing/2014/main" id="{BD379771-98D2-4A91-8B98-0C423C1D6254}"/>
              </a:ext>
            </a:extLst>
          </p:cNvPr>
          <p:cNvCxnSpPr/>
          <p:nvPr/>
        </p:nvCxnSpPr>
        <p:spPr>
          <a:xfrm>
            <a:off x="8024883" y="4698246"/>
            <a:ext cx="0" cy="431606"/>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Connector: Elbow 8">
            <a:extLst>
              <a:ext uri="{FF2B5EF4-FFF2-40B4-BE49-F238E27FC236}">
                <a16:creationId xmlns:a16="http://schemas.microsoft.com/office/drawing/2014/main" id="{B3CAE198-C6CD-49E3-B354-49C532B638E4}"/>
              </a:ext>
            </a:extLst>
          </p:cNvPr>
          <p:cNvCxnSpPr>
            <a:cxnSpLocks/>
          </p:cNvCxnSpPr>
          <p:nvPr/>
        </p:nvCxnSpPr>
        <p:spPr>
          <a:xfrm rot="5400000">
            <a:off x="1840754" y="1240250"/>
            <a:ext cx="238840" cy="114287"/>
          </a:xfrm>
          <a:prstGeom prst="bent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DF76D4E-13D0-4AD0-85C8-C0BE38208247}"/>
              </a:ext>
            </a:extLst>
          </p:cNvPr>
          <p:cNvCxnSpPr/>
          <p:nvPr/>
        </p:nvCxnSpPr>
        <p:spPr>
          <a:xfrm rot="16200000" flipH="1">
            <a:off x="7986110" y="4617434"/>
            <a:ext cx="214746" cy="145473"/>
          </a:xfrm>
          <a:prstGeom prst="bentConnector3">
            <a:avLst>
              <a:gd name="adj1" fmla="val 161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CEF30F-A519-4C6A-B8BA-3D58563D2ABC}"/>
              </a:ext>
            </a:extLst>
          </p:cNvPr>
          <p:cNvSpPr txBox="1"/>
          <p:nvPr/>
        </p:nvSpPr>
        <p:spPr>
          <a:xfrm>
            <a:off x="1216850" y="2004348"/>
            <a:ext cx="1953267" cy="338554"/>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Assessment Process</a:t>
            </a:r>
            <a:endParaRPr lang="en-IN" sz="1600" b="1"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E72975D8-9F2C-4F45-A3C2-0CE1FC01B348}"/>
              </a:ext>
            </a:extLst>
          </p:cNvPr>
          <p:cNvSpPr txBox="1"/>
          <p:nvPr/>
        </p:nvSpPr>
        <p:spPr>
          <a:xfrm>
            <a:off x="674920" y="2327213"/>
            <a:ext cx="2881997" cy="1569660"/>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Once approved by you, we inform and prepare successful candidates on your chosen interview process. We offers a range of optional digital interview solutions and will facilitate feedback at each stage. We value the perception of your brand as if it were our own and handle feedback for all candidates we submit to your business.</a:t>
            </a:r>
          </a:p>
        </p:txBody>
      </p:sp>
      <p:pic>
        <p:nvPicPr>
          <p:cNvPr id="13" name="Picture 12">
            <a:extLst>
              <a:ext uri="{FF2B5EF4-FFF2-40B4-BE49-F238E27FC236}">
                <a16:creationId xmlns:a16="http://schemas.microsoft.com/office/drawing/2014/main" id="{CBB1215B-BA7E-4F27-A1A2-9AA3D0E64944}"/>
              </a:ext>
            </a:extLst>
          </p:cNvPr>
          <p:cNvPicPr>
            <a:picLocks noChangeAspect="1"/>
          </p:cNvPicPr>
          <p:nvPr/>
        </p:nvPicPr>
        <p:blipFill>
          <a:blip r:embed="rId3"/>
          <a:stretch>
            <a:fillRect/>
          </a:stretch>
        </p:blipFill>
        <p:spPr>
          <a:xfrm flipH="1">
            <a:off x="3061856" y="915658"/>
            <a:ext cx="496545" cy="458735"/>
          </a:xfrm>
          <a:prstGeom prst="rect">
            <a:avLst/>
          </a:prstGeom>
        </p:spPr>
      </p:pic>
      <p:pic>
        <p:nvPicPr>
          <p:cNvPr id="14" name="Picture 13">
            <a:extLst>
              <a:ext uri="{FF2B5EF4-FFF2-40B4-BE49-F238E27FC236}">
                <a16:creationId xmlns:a16="http://schemas.microsoft.com/office/drawing/2014/main" id="{F61BA168-AB0B-45AA-9984-85071725B3B7}"/>
              </a:ext>
            </a:extLst>
          </p:cNvPr>
          <p:cNvPicPr>
            <a:picLocks noChangeAspect="1"/>
          </p:cNvPicPr>
          <p:nvPr/>
        </p:nvPicPr>
        <p:blipFill>
          <a:blip r:embed="rId3"/>
          <a:stretch>
            <a:fillRect/>
          </a:stretch>
        </p:blipFill>
        <p:spPr>
          <a:xfrm>
            <a:off x="4916665" y="4211681"/>
            <a:ext cx="535618" cy="496796"/>
          </a:xfrm>
          <a:prstGeom prst="rect">
            <a:avLst/>
          </a:prstGeom>
        </p:spPr>
      </p:pic>
      <p:pic>
        <p:nvPicPr>
          <p:cNvPr id="8" name="Picture 7">
            <a:extLst>
              <a:ext uri="{FF2B5EF4-FFF2-40B4-BE49-F238E27FC236}">
                <a16:creationId xmlns:a16="http://schemas.microsoft.com/office/drawing/2014/main" id="{4DAF0690-E677-440D-9142-7AD3FD2D1A7D}"/>
              </a:ext>
            </a:extLst>
          </p:cNvPr>
          <p:cNvPicPr>
            <a:picLocks noChangeAspect="1"/>
          </p:cNvPicPr>
          <p:nvPr/>
        </p:nvPicPr>
        <p:blipFill>
          <a:blip r:embed="rId4"/>
          <a:stretch>
            <a:fillRect/>
          </a:stretch>
        </p:blipFill>
        <p:spPr>
          <a:xfrm>
            <a:off x="4978350" y="1446653"/>
            <a:ext cx="3291006" cy="2707304"/>
          </a:xfrm>
          <a:prstGeom prst="rect">
            <a:avLst/>
          </a:prstGeom>
        </p:spPr>
      </p:pic>
    </p:spTree>
    <p:extLst>
      <p:ext uri="{BB962C8B-B14F-4D97-AF65-F5344CB8AC3E}">
        <p14:creationId xmlns:p14="http://schemas.microsoft.com/office/powerpoint/2010/main" val="32514368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00D56F20-0250-442B-89DE-3E855C03861D}"/>
              </a:ext>
            </a:extLst>
          </p:cNvPr>
          <p:cNvCxnSpPr>
            <a:cxnSpLocks/>
          </p:cNvCxnSpPr>
          <p:nvPr/>
        </p:nvCxnSpPr>
        <p:spPr>
          <a:xfrm>
            <a:off x="4592783" y="4343400"/>
            <a:ext cx="0" cy="800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Connector: Elbow 2">
            <a:extLst>
              <a:ext uri="{FF2B5EF4-FFF2-40B4-BE49-F238E27FC236}">
                <a16:creationId xmlns:a16="http://schemas.microsoft.com/office/drawing/2014/main" id="{C65ED1D3-4462-4063-BC46-2E23F3725A23}"/>
              </a:ext>
            </a:extLst>
          </p:cNvPr>
          <p:cNvCxnSpPr>
            <a:cxnSpLocks/>
          </p:cNvCxnSpPr>
          <p:nvPr/>
        </p:nvCxnSpPr>
        <p:spPr>
          <a:xfrm rot="10800000" flipV="1">
            <a:off x="4572000" y="3730338"/>
            <a:ext cx="3435932" cy="613062"/>
          </a:xfrm>
          <a:prstGeom prst="bentConnector3">
            <a:avLst>
              <a:gd name="adj1" fmla="val 0"/>
            </a:avLst>
          </a:prstGeom>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A84ED9FD-F815-4954-8EAF-EED7C33C43D4}"/>
              </a:ext>
            </a:extLst>
          </p:cNvPr>
          <p:cNvCxnSpPr/>
          <p:nvPr/>
        </p:nvCxnSpPr>
        <p:spPr>
          <a:xfrm>
            <a:off x="8021785" y="0"/>
            <a:ext cx="0" cy="1385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137FEA46-B0BE-447C-BB50-B9844714AB34}"/>
              </a:ext>
            </a:extLst>
          </p:cNvPr>
          <p:cNvSpPr/>
          <p:nvPr/>
        </p:nvSpPr>
        <p:spPr>
          <a:xfrm>
            <a:off x="5624325" y="1274590"/>
            <a:ext cx="3193574" cy="24557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7" name="Straight Arrow Connector 6">
            <a:extLst>
              <a:ext uri="{FF2B5EF4-FFF2-40B4-BE49-F238E27FC236}">
                <a16:creationId xmlns:a16="http://schemas.microsoft.com/office/drawing/2014/main" id="{C77BF077-4400-481A-BA02-F10CB7BAC31B}"/>
              </a:ext>
            </a:extLst>
          </p:cNvPr>
          <p:cNvCxnSpPr/>
          <p:nvPr/>
        </p:nvCxnSpPr>
        <p:spPr>
          <a:xfrm>
            <a:off x="7807036" y="55418"/>
            <a:ext cx="0" cy="4918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 name="Connector: Elbow 7">
            <a:extLst>
              <a:ext uri="{FF2B5EF4-FFF2-40B4-BE49-F238E27FC236}">
                <a16:creationId xmlns:a16="http://schemas.microsoft.com/office/drawing/2014/main" id="{B76D79D3-A65C-4D06-9FA1-95B4ABBF3CE6}"/>
              </a:ext>
            </a:extLst>
          </p:cNvPr>
          <p:cNvCxnSpPr/>
          <p:nvPr/>
        </p:nvCxnSpPr>
        <p:spPr>
          <a:xfrm rot="10800000" flipV="1">
            <a:off x="7876313" y="4288540"/>
            <a:ext cx="263236" cy="169133"/>
          </a:xfrm>
          <a:prstGeom prst="bentConnector3">
            <a:avLst>
              <a:gd name="adj1" fmla="val 0"/>
            </a:avLst>
          </a:prstGeom>
          <a:ln>
            <a:tailEnd type="triangle"/>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43176805-635F-47DB-BC41-189F2688959F}"/>
              </a:ext>
            </a:extLst>
          </p:cNvPr>
          <p:cNvSpPr txBox="1"/>
          <p:nvPr/>
        </p:nvSpPr>
        <p:spPr>
          <a:xfrm>
            <a:off x="6183084" y="1446951"/>
            <a:ext cx="2076056" cy="338554"/>
          </a:xfrm>
          <a:prstGeom prst="rect">
            <a:avLst/>
          </a:prstGeom>
          <a:noFill/>
        </p:spPr>
        <p:txBody>
          <a:bodyPr wrap="square" rtlCol="0">
            <a:spAutoFit/>
          </a:bodyPr>
          <a:lstStyle/>
          <a:p>
            <a:r>
              <a:rPr lang="en-US" sz="1600" b="1" dirty="0">
                <a:solidFill>
                  <a:schemeClr val="tx2"/>
                </a:solidFill>
                <a:latin typeface="Calibri" panose="020F0502020204030204" pitchFamily="34" charset="0"/>
                <a:cs typeface="Calibri" panose="020F0502020204030204" pitchFamily="34" charset="0"/>
              </a:rPr>
              <a:t>Offer and Acceptance</a:t>
            </a:r>
            <a:endParaRPr lang="en-IN" sz="1600" b="1"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B1EA8E1-F78D-497E-A5BC-F029D9AE3BB9}"/>
              </a:ext>
            </a:extLst>
          </p:cNvPr>
          <p:cNvSpPr txBox="1"/>
          <p:nvPr/>
        </p:nvSpPr>
        <p:spPr>
          <a:xfrm>
            <a:off x="5963427" y="1821845"/>
            <a:ext cx="2633318" cy="1569660"/>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We develop strong relationships with our candidates and ensure we understand their motivations and expectations; this knowledge is invaluable in supporting you to secure your chosen candidate. We can also offer salary benchmarking and industry trend reports upon request</a:t>
            </a:r>
          </a:p>
        </p:txBody>
      </p:sp>
      <p:pic>
        <p:nvPicPr>
          <p:cNvPr id="11" name="Picture 10">
            <a:extLst>
              <a:ext uri="{FF2B5EF4-FFF2-40B4-BE49-F238E27FC236}">
                <a16:creationId xmlns:a16="http://schemas.microsoft.com/office/drawing/2014/main" id="{47B3A300-18A6-489D-8AAD-34905B4B6A53}"/>
              </a:ext>
            </a:extLst>
          </p:cNvPr>
          <p:cNvPicPr>
            <a:picLocks noChangeAspect="1"/>
          </p:cNvPicPr>
          <p:nvPr/>
        </p:nvPicPr>
        <p:blipFill>
          <a:blip r:embed="rId3"/>
          <a:stretch>
            <a:fillRect/>
          </a:stretch>
        </p:blipFill>
        <p:spPr>
          <a:xfrm flipH="1">
            <a:off x="5047007" y="3906677"/>
            <a:ext cx="496545" cy="458735"/>
          </a:xfrm>
          <a:prstGeom prst="rect">
            <a:avLst/>
          </a:prstGeom>
        </p:spPr>
      </p:pic>
      <p:pic>
        <p:nvPicPr>
          <p:cNvPr id="12" name="Picture 11">
            <a:extLst>
              <a:ext uri="{FF2B5EF4-FFF2-40B4-BE49-F238E27FC236}">
                <a16:creationId xmlns:a16="http://schemas.microsoft.com/office/drawing/2014/main" id="{48AA8362-1D87-4E0F-BD33-34B626549012}"/>
              </a:ext>
            </a:extLst>
          </p:cNvPr>
          <p:cNvPicPr>
            <a:picLocks noChangeAspect="1"/>
          </p:cNvPicPr>
          <p:nvPr/>
        </p:nvPicPr>
        <p:blipFill>
          <a:blip r:embed="rId4"/>
          <a:stretch>
            <a:fillRect/>
          </a:stretch>
        </p:blipFill>
        <p:spPr>
          <a:xfrm>
            <a:off x="770699" y="905971"/>
            <a:ext cx="3211862" cy="3480239"/>
          </a:xfrm>
          <a:prstGeom prst="rect">
            <a:avLst/>
          </a:prstGeom>
        </p:spPr>
      </p:pic>
    </p:spTree>
    <p:extLst>
      <p:ext uri="{BB962C8B-B14F-4D97-AF65-F5344CB8AC3E}">
        <p14:creationId xmlns:p14="http://schemas.microsoft.com/office/powerpoint/2010/main" val="26853398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267A7C8-FEEC-47B8-98FA-BCA2C7B543F6}"/>
              </a:ext>
            </a:extLst>
          </p:cNvPr>
          <p:cNvCxnSpPr/>
          <p:nvPr/>
        </p:nvCxnSpPr>
        <p:spPr>
          <a:xfrm>
            <a:off x="2136494" y="1357099"/>
            <a:ext cx="0" cy="627797"/>
          </a:xfrm>
          <a:prstGeom prst="line">
            <a:avLst/>
          </a:prstGeom>
        </p:spPr>
        <p:style>
          <a:lnRef idx="3">
            <a:schemeClr val="accent5"/>
          </a:lnRef>
          <a:fillRef idx="0">
            <a:schemeClr val="accent5"/>
          </a:fillRef>
          <a:effectRef idx="2">
            <a:schemeClr val="accent5"/>
          </a:effectRef>
          <a:fontRef idx="minor">
            <a:schemeClr val="tx1"/>
          </a:fontRef>
        </p:style>
      </p:cxnSp>
      <p:cxnSp>
        <p:nvCxnSpPr>
          <p:cNvPr id="3" name="Connector: Elbow 2">
            <a:extLst>
              <a:ext uri="{FF2B5EF4-FFF2-40B4-BE49-F238E27FC236}">
                <a16:creationId xmlns:a16="http://schemas.microsoft.com/office/drawing/2014/main" id="{FC77896B-1ECA-4712-9EA1-30AA19B63AAF}"/>
              </a:ext>
            </a:extLst>
          </p:cNvPr>
          <p:cNvCxnSpPr>
            <a:cxnSpLocks/>
          </p:cNvCxnSpPr>
          <p:nvPr/>
        </p:nvCxnSpPr>
        <p:spPr>
          <a:xfrm rot="10800000" flipV="1">
            <a:off x="2115919" y="852982"/>
            <a:ext cx="2490716" cy="504117"/>
          </a:xfrm>
          <a:prstGeom prst="bentConnector3">
            <a:avLst>
              <a:gd name="adj1" fmla="val 685"/>
            </a:avLst>
          </a:prstGeom>
        </p:spPr>
        <p:style>
          <a:lnRef idx="3">
            <a:schemeClr val="accent5"/>
          </a:lnRef>
          <a:fillRef idx="0">
            <a:schemeClr val="accent5"/>
          </a:fillRef>
          <a:effectRef idx="2">
            <a:schemeClr val="accent5"/>
          </a:effectRef>
          <a:fontRef idx="minor">
            <a:schemeClr val="tx1"/>
          </a:fontRef>
        </p:style>
      </p:cxnSp>
      <p:sp>
        <p:nvSpPr>
          <p:cNvPr id="4" name="Rectangle: Rounded Corners 3">
            <a:extLst>
              <a:ext uri="{FF2B5EF4-FFF2-40B4-BE49-F238E27FC236}">
                <a16:creationId xmlns:a16="http://schemas.microsoft.com/office/drawing/2014/main" id="{EC072D7C-6B09-437C-A9A7-6AD536CF8B85}"/>
              </a:ext>
            </a:extLst>
          </p:cNvPr>
          <p:cNvSpPr/>
          <p:nvPr/>
        </p:nvSpPr>
        <p:spPr>
          <a:xfrm>
            <a:off x="498145" y="1834771"/>
            <a:ext cx="3193574" cy="24557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cxnSp>
        <p:nvCxnSpPr>
          <p:cNvPr id="5" name="Connector: Elbow 4">
            <a:extLst>
              <a:ext uri="{FF2B5EF4-FFF2-40B4-BE49-F238E27FC236}">
                <a16:creationId xmlns:a16="http://schemas.microsoft.com/office/drawing/2014/main" id="{6694F849-3F27-4BA4-B685-5E9F426E5137}"/>
              </a:ext>
            </a:extLst>
          </p:cNvPr>
          <p:cNvCxnSpPr>
            <a:cxnSpLocks/>
            <a:stCxn id="4" idx="2"/>
          </p:cNvCxnSpPr>
          <p:nvPr/>
        </p:nvCxnSpPr>
        <p:spPr>
          <a:xfrm rot="16200000" flipH="1">
            <a:off x="4861164" y="1524286"/>
            <a:ext cx="417959" cy="5950423"/>
          </a:xfrm>
          <a:prstGeom prst="bentConnector2">
            <a:avLst/>
          </a:prstGeom>
        </p:spPr>
        <p:style>
          <a:lnRef idx="3">
            <a:schemeClr val="accent5"/>
          </a:lnRef>
          <a:fillRef idx="0">
            <a:schemeClr val="accent5"/>
          </a:fillRef>
          <a:effectRef idx="2">
            <a:schemeClr val="accent5"/>
          </a:effectRef>
          <a:fontRef idx="minor">
            <a:schemeClr val="tx1"/>
          </a:fontRef>
        </p:style>
      </p:cxnSp>
      <p:cxnSp>
        <p:nvCxnSpPr>
          <p:cNvPr id="6" name="Straight Connector 5">
            <a:extLst>
              <a:ext uri="{FF2B5EF4-FFF2-40B4-BE49-F238E27FC236}">
                <a16:creationId xmlns:a16="http://schemas.microsoft.com/office/drawing/2014/main" id="{982CC368-5BC3-47C5-8719-5ABCCCC3439A}"/>
              </a:ext>
            </a:extLst>
          </p:cNvPr>
          <p:cNvCxnSpPr/>
          <p:nvPr/>
        </p:nvCxnSpPr>
        <p:spPr>
          <a:xfrm>
            <a:off x="8024883" y="4698246"/>
            <a:ext cx="0" cy="431606"/>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Connector: Elbow 8">
            <a:extLst>
              <a:ext uri="{FF2B5EF4-FFF2-40B4-BE49-F238E27FC236}">
                <a16:creationId xmlns:a16="http://schemas.microsoft.com/office/drawing/2014/main" id="{1A43E693-B935-47E9-8E88-9932B30E096A}"/>
              </a:ext>
            </a:extLst>
          </p:cNvPr>
          <p:cNvCxnSpPr>
            <a:cxnSpLocks/>
          </p:cNvCxnSpPr>
          <p:nvPr/>
        </p:nvCxnSpPr>
        <p:spPr>
          <a:xfrm rot="5400000">
            <a:off x="1840754" y="1240250"/>
            <a:ext cx="238840" cy="114287"/>
          </a:xfrm>
          <a:prstGeom prst="bent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588D51B-79B3-4364-ACB3-28A1CE3A6888}"/>
              </a:ext>
            </a:extLst>
          </p:cNvPr>
          <p:cNvCxnSpPr/>
          <p:nvPr/>
        </p:nvCxnSpPr>
        <p:spPr>
          <a:xfrm rot="16200000" flipH="1">
            <a:off x="7986110" y="4617434"/>
            <a:ext cx="214746" cy="145473"/>
          </a:xfrm>
          <a:prstGeom prst="bentConnector3">
            <a:avLst>
              <a:gd name="adj1" fmla="val 161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EDEFB5-BC1C-479E-8D29-9ACEE9AF4A40}"/>
              </a:ext>
            </a:extLst>
          </p:cNvPr>
          <p:cNvSpPr txBox="1"/>
          <p:nvPr/>
        </p:nvSpPr>
        <p:spPr>
          <a:xfrm>
            <a:off x="711456" y="2059233"/>
            <a:ext cx="2980263" cy="338554"/>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Ongoing Recruitment Support</a:t>
            </a:r>
            <a:endParaRPr lang="en-IN" sz="1600" b="1"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8469548-9F83-492F-94CB-DCBC713A0973}"/>
              </a:ext>
            </a:extLst>
          </p:cNvPr>
          <p:cNvSpPr txBox="1"/>
          <p:nvPr/>
        </p:nvSpPr>
        <p:spPr>
          <a:xfrm>
            <a:off x="809722" y="2437488"/>
            <a:ext cx="2550005" cy="1569660"/>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Our support doesn’t stop once the offer is accepted. Our consultants provide first day preparations and relocation advice if required. We will keep in touch to see how your new starter is settling in and ensure you are both happy and excited to be working together.</a:t>
            </a:r>
          </a:p>
        </p:txBody>
      </p:sp>
      <p:pic>
        <p:nvPicPr>
          <p:cNvPr id="13" name="Picture 12">
            <a:extLst>
              <a:ext uri="{FF2B5EF4-FFF2-40B4-BE49-F238E27FC236}">
                <a16:creationId xmlns:a16="http://schemas.microsoft.com/office/drawing/2014/main" id="{004B4249-A74B-445C-8280-A9EB1136FBF2}"/>
              </a:ext>
            </a:extLst>
          </p:cNvPr>
          <p:cNvPicPr>
            <a:picLocks noChangeAspect="1"/>
          </p:cNvPicPr>
          <p:nvPr/>
        </p:nvPicPr>
        <p:blipFill>
          <a:blip r:embed="rId3"/>
          <a:stretch>
            <a:fillRect/>
          </a:stretch>
        </p:blipFill>
        <p:spPr>
          <a:xfrm flipH="1">
            <a:off x="3061856" y="915658"/>
            <a:ext cx="496545" cy="458735"/>
          </a:xfrm>
          <a:prstGeom prst="rect">
            <a:avLst/>
          </a:prstGeom>
        </p:spPr>
      </p:pic>
      <p:pic>
        <p:nvPicPr>
          <p:cNvPr id="14" name="Picture 13">
            <a:extLst>
              <a:ext uri="{FF2B5EF4-FFF2-40B4-BE49-F238E27FC236}">
                <a16:creationId xmlns:a16="http://schemas.microsoft.com/office/drawing/2014/main" id="{1FC27094-21EC-4B64-8C4A-A8DAAA22E27E}"/>
              </a:ext>
            </a:extLst>
          </p:cNvPr>
          <p:cNvPicPr>
            <a:picLocks noChangeAspect="1"/>
          </p:cNvPicPr>
          <p:nvPr/>
        </p:nvPicPr>
        <p:blipFill>
          <a:blip r:embed="rId3"/>
          <a:stretch>
            <a:fillRect/>
          </a:stretch>
        </p:blipFill>
        <p:spPr>
          <a:xfrm>
            <a:off x="4916665" y="4211681"/>
            <a:ext cx="535618" cy="496796"/>
          </a:xfrm>
          <a:prstGeom prst="rect">
            <a:avLst/>
          </a:prstGeom>
        </p:spPr>
      </p:pic>
      <p:pic>
        <p:nvPicPr>
          <p:cNvPr id="8" name="Picture 7">
            <a:extLst>
              <a:ext uri="{FF2B5EF4-FFF2-40B4-BE49-F238E27FC236}">
                <a16:creationId xmlns:a16="http://schemas.microsoft.com/office/drawing/2014/main" id="{A6A237A1-64B4-4BEC-BA0A-7326A7EDC7C5}"/>
              </a:ext>
            </a:extLst>
          </p:cNvPr>
          <p:cNvPicPr>
            <a:picLocks noChangeAspect="1"/>
          </p:cNvPicPr>
          <p:nvPr/>
        </p:nvPicPr>
        <p:blipFill>
          <a:blip r:embed="rId4"/>
          <a:stretch>
            <a:fillRect/>
          </a:stretch>
        </p:blipFill>
        <p:spPr>
          <a:xfrm>
            <a:off x="4088299" y="1464725"/>
            <a:ext cx="4827472" cy="2523573"/>
          </a:xfrm>
          <a:prstGeom prst="rect">
            <a:avLst/>
          </a:prstGeom>
        </p:spPr>
      </p:pic>
    </p:spTree>
    <p:extLst>
      <p:ext uri="{BB962C8B-B14F-4D97-AF65-F5344CB8AC3E}">
        <p14:creationId xmlns:p14="http://schemas.microsoft.com/office/powerpoint/2010/main" val="190945751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83109433-DA36-4948-9030-8565021E9575}"/>
              </a:ext>
            </a:extLst>
          </p:cNvPr>
          <p:cNvCxnSpPr>
            <a:cxnSpLocks/>
          </p:cNvCxnSpPr>
          <p:nvPr/>
        </p:nvCxnSpPr>
        <p:spPr>
          <a:xfrm rot="10800000" flipV="1">
            <a:off x="2195946" y="3730337"/>
            <a:ext cx="5811987" cy="575675"/>
          </a:xfrm>
          <a:prstGeom prst="bentConnector3">
            <a:avLst>
              <a:gd name="adj1" fmla="val 417"/>
            </a:avLst>
          </a:prstGeom>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27A0B976-9626-4E2B-9BC5-8A37063ACB10}"/>
              </a:ext>
            </a:extLst>
          </p:cNvPr>
          <p:cNvCxnSpPr/>
          <p:nvPr/>
        </p:nvCxnSpPr>
        <p:spPr>
          <a:xfrm>
            <a:off x="8007931" y="0"/>
            <a:ext cx="0" cy="1385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DA4A9BAC-25FD-4553-91AB-A7D3B29DBE97}"/>
              </a:ext>
            </a:extLst>
          </p:cNvPr>
          <p:cNvSpPr/>
          <p:nvPr/>
        </p:nvSpPr>
        <p:spPr>
          <a:xfrm>
            <a:off x="5624325" y="1274590"/>
            <a:ext cx="3193574" cy="2455748"/>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mc:AlternateContent xmlns:mc="http://schemas.openxmlformats.org/markup-compatibility/2006" xmlns:am3d="http://schemas.microsoft.com/office/drawing/2017/model3d">
        <mc:Choice Requires="am3d">
          <p:graphicFrame>
            <p:nvGraphicFramePr>
              <p:cNvPr id="9" name="3D Model 8" descr="Early Skyscraper">
                <a:extLst>
                  <a:ext uri="{FF2B5EF4-FFF2-40B4-BE49-F238E27FC236}">
                    <a16:creationId xmlns:a16="http://schemas.microsoft.com/office/drawing/2014/main" id="{08EADB09-D238-4B76-B4A7-F5DE1263D07C}"/>
                  </a:ext>
                </a:extLst>
              </p:cNvPr>
              <p:cNvGraphicFramePr>
                <a:graphicFrameLocks noChangeAspect="1"/>
              </p:cNvGraphicFramePr>
              <p:nvPr>
                <p:extLst>
                  <p:ext uri="{D42A27DB-BD31-4B8C-83A1-F6EECF244321}">
                    <p14:modId xmlns:p14="http://schemas.microsoft.com/office/powerpoint/2010/main" val="3049129971"/>
                  </p:ext>
                </p:extLst>
              </p:nvPr>
            </p:nvGraphicFramePr>
            <p:xfrm>
              <a:off x="2024989" y="3359727"/>
              <a:ext cx="347100" cy="940548"/>
            </p:xfrm>
            <a:graphic>
              <a:graphicData uri="http://schemas.microsoft.com/office/drawing/2017/model3d">
                <am3d:model3d r:embed="rId3">
                  <am3d:spPr>
                    <a:xfrm>
                      <a:off x="0" y="0"/>
                      <a:ext cx="347100" cy="940548"/>
                    </a:xfrm>
                    <a:prstGeom prst="rect">
                      <a:avLst/>
                    </a:prstGeom>
                  </am3d:spPr>
                  <am3d:camera>
                    <am3d:pos x="0" y="0" z="51063247"/>
                    <am3d:up dx="0" dy="36000000" dz="0"/>
                    <am3d:lookAt x="0" y="0" z="0"/>
                    <am3d:perspective fov="2700000"/>
                  </am3d:camera>
                  <am3d:trans>
                    <am3d:meterPerModelUnit n="19659" d="1000000"/>
                    <am3d:preTrans dx="0" dy="-18000008" dz="-2045814"/>
                    <am3d:scale>
                      <am3d:sx n="1000000" d="1000000"/>
                      <am3d:sy n="1000000" d="1000000"/>
                      <am3d:sz n="1000000" d="1000000"/>
                    </am3d:scale>
                    <am3d:rot ax="-435914" ay="-2536941" az="294139"/>
                    <am3d:postTrans dx="0" dy="0" dz="0"/>
                  </am3d:trans>
                  <am3d:raster rName="Office3DRenderer" rVer="16.0.8326">
                    <am3d:blip r:embed="rId4"/>
                  </am3d:raster>
                  <am3d:objViewport viewportSz="9528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Early Skyscraper">
                <a:extLst>
                  <a:ext uri="{FF2B5EF4-FFF2-40B4-BE49-F238E27FC236}">
                    <a16:creationId xmlns:a16="http://schemas.microsoft.com/office/drawing/2014/main" id="{08EADB09-D238-4B76-B4A7-F5DE1263D07C}"/>
                  </a:ext>
                </a:extLst>
              </p:cNvPr>
              <p:cNvPicPr>
                <a:picLocks noGrp="1" noRot="1" noChangeAspect="1" noMove="1" noResize="1" noEditPoints="1" noAdjustHandles="1" noChangeArrowheads="1" noChangeShapeType="1" noCrop="1"/>
              </p:cNvPicPr>
              <p:nvPr/>
            </p:nvPicPr>
            <p:blipFill>
              <a:blip r:embed="rId5"/>
              <a:stretch>
                <a:fillRect/>
              </a:stretch>
            </p:blipFill>
            <p:spPr>
              <a:xfrm>
                <a:off x="2024989" y="3359727"/>
                <a:ext cx="347100" cy="940548"/>
              </a:xfrm>
              <a:prstGeom prst="rect">
                <a:avLst/>
              </a:prstGeom>
            </p:spPr>
          </p:pic>
        </mc:Fallback>
      </mc:AlternateContent>
      <p:cxnSp>
        <p:nvCxnSpPr>
          <p:cNvPr id="12" name="Straight Arrow Connector 11">
            <a:extLst>
              <a:ext uri="{FF2B5EF4-FFF2-40B4-BE49-F238E27FC236}">
                <a16:creationId xmlns:a16="http://schemas.microsoft.com/office/drawing/2014/main" id="{B7F4B9EB-C2CE-48C3-A829-BF41E663BEED}"/>
              </a:ext>
            </a:extLst>
          </p:cNvPr>
          <p:cNvCxnSpPr/>
          <p:nvPr/>
        </p:nvCxnSpPr>
        <p:spPr>
          <a:xfrm>
            <a:off x="7807036" y="55418"/>
            <a:ext cx="0" cy="4918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92D06514-1273-42F3-816E-49260369A987}"/>
              </a:ext>
            </a:extLst>
          </p:cNvPr>
          <p:cNvCxnSpPr/>
          <p:nvPr/>
        </p:nvCxnSpPr>
        <p:spPr>
          <a:xfrm rot="10800000" flipV="1">
            <a:off x="7876313" y="4288540"/>
            <a:ext cx="263236" cy="169133"/>
          </a:xfrm>
          <a:prstGeom prst="bentConnector3">
            <a:avLst>
              <a:gd name="adj1" fmla="val 0"/>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FE4ECABD-EA5A-4AAC-8B49-72B53FBC8395}"/>
              </a:ext>
            </a:extLst>
          </p:cNvPr>
          <p:cNvSpPr txBox="1"/>
          <p:nvPr/>
        </p:nvSpPr>
        <p:spPr>
          <a:xfrm>
            <a:off x="5965060" y="1467263"/>
            <a:ext cx="2360074" cy="338554"/>
          </a:xfrm>
          <a:prstGeom prst="rect">
            <a:avLst/>
          </a:prstGeom>
          <a:noFill/>
        </p:spPr>
        <p:txBody>
          <a:bodyPr wrap="square" rtlCol="0">
            <a:spAutoFit/>
          </a:bodyPr>
          <a:lstStyle/>
          <a:p>
            <a:r>
              <a:rPr lang="en-US" sz="1600" b="1" dirty="0">
                <a:solidFill>
                  <a:schemeClr val="tx2"/>
                </a:solidFill>
                <a:latin typeface="Calibri" panose="020F0502020204030204" pitchFamily="34" charset="0"/>
                <a:cs typeface="Calibri" panose="020F0502020204030204" pitchFamily="34" charset="0"/>
              </a:rPr>
              <a:t>Project Specific Training</a:t>
            </a:r>
            <a:endParaRPr lang="en-IN" sz="1600" b="1" dirty="0">
              <a:solidFill>
                <a:schemeClr val="tx2"/>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6CA288A-DC3C-457C-9EE2-7BDB88E5D134}"/>
              </a:ext>
            </a:extLst>
          </p:cNvPr>
          <p:cNvSpPr txBox="1"/>
          <p:nvPr/>
        </p:nvSpPr>
        <p:spPr>
          <a:xfrm>
            <a:off x="5714468" y="1824350"/>
            <a:ext cx="3013288" cy="1754326"/>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Project-Specific Training is designed for participants working on projects with specific goals and problems. Participants will learn how our project specific training  can be used to analyze and solve various technical areas. Participants may already have domain training , Work experience and wish to engage in a refresher session, or develop advanced skills in particular domain.</a:t>
            </a:r>
            <a:endParaRPr lang="en-IN" sz="110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CF6D7296-47C8-4991-9C53-22D071295FAB}"/>
              </a:ext>
            </a:extLst>
          </p:cNvPr>
          <p:cNvPicPr>
            <a:picLocks noChangeAspect="1"/>
          </p:cNvPicPr>
          <p:nvPr/>
        </p:nvPicPr>
        <p:blipFill>
          <a:blip r:embed="rId6"/>
          <a:stretch>
            <a:fillRect/>
          </a:stretch>
        </p:blipFill>
        <p:spPr>
          <a:xfrm flipH="1">
            <a:off x="4021770" y="3847278"/>
            <a:ext cx="496545" cy="458735"/>
          </a:xfrm>
          <a:prstGeom prst="rect">
            <a:avLst/>
          </a:prstGeom>
        </p:spPr>
      </p:pic>
      <p:pic>
        <p:nvPicPr>
          <p:cNvPr id="6" name="Picture 5">
            <a:extLst>
              <a:ext uri="{FF2B5EF4-FFF2-40B4-BE49-F238E27FC236}">
                <a16:creationId xmlns:a16="http://schemas.microsoft.com/office/drawing/2014/main" id="{774F68CE-65FB-45D6-B947-BEDD8FB576F2}"/>
              </a:ext>
            </a:extLst>
          </p:cNvPr>
          <p:cNvPicPr>
            <a:picLocks noChangeAspect="1"/>
          </p:cNvPicPr>
          <p:nvPr/>
        </p:nvPicPr>
        <p:blipFill>
          <a:blip r:embed="rId7"/>
          <a:stretch>
            <a:fillRect/>
          </a:stretch>
        </p:blipFill>
        <p:spPr>
          <a:xfrm>
            <a:off x="1275418" y="692727"/>
            <a:ext cx="2427907" cy="2599526"/>
          </a:xfrm>
          <a:prstGeom prst="rect">
            <a:avLst/>
          </a:prstGeom>
        </p:spPr>
      </p:pic>
    </p:spTree>
    <p:extLst>
      <p:ext uri="{BB962C8B-B14F-4D97-AF65-F5344CB8AC3E}">
        <p14:creationId xmlns:p14="http://schemas.microsoft.com/office/powerpoint/2010/main" val="385863799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8"/>
          <p:cNvSpPr/>
          <p:nvPr/>
        </p:nvSpPr>
        <p:spPr>
          <a:xfrm rot="-5400000" flipH="1">
            <a:off x="2775900" y="1958100"/>
            <a:ext cx="3592200" cy="2343000"/>
          </a:xfrm>
          <a:prstGeom prst="homePlate">
            <a:avLst>
              <a:gd name="adj" fmla="val 2913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rot="-5400000" flipH="1">
            <a:off x="5462025" y="1958100"/>
            <a:ext cx="3592200" cy="2343000"/>
          </a:xfrm>
          <a:prstGeom prst="homePlate">
            <a:avLst>
              <a:gd name="adj" fmla="val 2913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rot="-5400000" flipH="1">
            <a:off x="89775" y="1958100"/>
            <a:ext cx="3592200" cy="2343000"/>
          </a:xfrm>
          <a:prstGeom prst="homePlate">
            <a:avLst>
              <a:gd name="adj" fmla="val 29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txBox="1">
            <a:spLocks noGrp="1"/>
          </p:cNvSpPr>
          <p:nvPr>
            <p:ph type="ctrTitle"/>
          </p:nvPr>
        </p:nvSpPr>
        <p:spPr>
          <a:xfrm flipH="1">
            <a:off x="784575" y="2658300"/>
            <a:ext cx="2195400" cy="319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IN" dirty="0"/>
              <a:t>Scalable</a:t>
            </a:r>
            <a:endParaRPr dirty="0"/>
          </a:p>
        </p:txBody>
      </p:sp>
      <p:sp>
        <p:nvSpPr>
          <p:cNvPr id="1204" name="Google Shape;1204;p48"/>
          <p:cNvSpPr txBox="1">
            <a:spLocks noGrp="1"/>
          </p:cNvSpPr>
          <p:nvPr>
            <p:ph type="subTitle" idx="1"/>
          </p:nvPr>
        </p:nvSpPr>
        <p:spPr>
          <a:xfrm flipH="1">
            <a:off x="784575" y="3129600"/>
            <a:ext cx="2195401" cy="764700"/>
          </a:xfrm>
          <a:prstGeom prst="rect">
            <a:avLst/>
          </a:prstGeom>
        </p:spPr>
        <p:txBody>
          <a:bodyPr spcFirstLastPara="1" wrap="square" lIns="91425" tIns="0" rIns="91425" bIns="91425" anchor="t" anchorCtr="0">
            <a:noAutofit/>
          </a:bodyPr>
          <a:lstStyle/>
          <a:p>
            <a:pPr marL="0" lvl="0" indent="0" algn="just"/>
            <a:r>
              <a:rPr lang="en-US" sz="1400" dirty="0">
                <a:latin typeface="Calibri" panose="020F0502020204030204" pitchFamily="34" charset="0"/>
                <a:cs typeface="Calibri" panose="020F0502020204030204" pitchFamily="34" charset="0"/>
              </a:rPr>
              <a:t>We can handle a growing amount of work by adding resources to the system.</a:t>
            </a:r>
            <a:endParaRPr sz="1400" dirty="0">
              <a:latin typeface="Calibri" panose="020F0502020204030204" pitchFamily="34" charset="0"/>
              <a:cs typeface="Calibri" panose="020F0502020204030204" pitchFamily="34" charset="0"/>
            </a:endParaRPr>
          </a:p>
        </p:txBody>
      </p:sp>
      <p:sp>
        <p:nvSpPr>
          <p:cNvPr id="1205" name="Google Shape;1205;p48"/>
          <p:cNvSpPr txBox="1">
            <a:spLocks noGrp="1"/>
          </p:cNvSpPr>
          <p:nvPr>
            <p:ph type="ctrTitle" idx="2"/>
          </p:nvPr>
        </p:nvSpPr>
        <p:spPr>
          <a:xfrm flipH="1">
            <a:off x="3474296" y="2658300"/>
            <a:ext cx="2195400" cy="319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IN" dirty="0"/>
              <a:t>Flexible </a:t>
            </a:r>
            <a:endParaRPr dirty="0"/>
          </a:p>
        </p:txBody>
      </p:sp>
      <p:sp>
        <p:nvSpPr>
          <p:cNvPr id="1206" name="Google Shape;1206;p48"/>
          <p:cNvSpPr txBox="1">
            <a:spLocks noGrp="1"/>
          </p:cNvSpPr>
          <p:nvPr>
            <p:ph type="subTitle" idx="3"/>
          </p:nvPr>
        </p:nvSpPr>
        <p:spPr>
          <a:xfrm flipH="1">
            <a:off x="3390853" y="3066101"/>
            <a:ext cx="2342998" cy="764700"/>
          </a:xfrm>
          <a:prstGeom prst="rect">
            <a:avLst/>
          </a:prstGeom>
        </p:spPr>
        <p:txBody>
          <a:bodyPr spcFirstLastPara="1" wrap="square" lIns="91425" tIns="0" rIns="91425" bIns="91425" anchor="t" anchorCtr="0">
            <a:noAutofit/>
          </a:bodyPr>
          <a:lstStyle/>
          <a:p>
            <a:pPr marL="0" lvl="0" indent="0" algn="just"/>
            <a:r>
              <a:rPr lang="en-US" sz="1400" dirty="0">
                <a:latin typeface="Calibri" panose="020F0502020204030204" pitchFamily="34" charset="0"/>
                <a:cs typeface="Calibri" panose="020F0502020204030204" pitchFamily="34" charset="0"/>
              </a:rPr>
              <a:t>Our business is flexible  when the quality of work takes priority over when and where employees deadline.</a:t>
            </a:r>
          </a:p>
        </p:txBody>
      </p:sp>
      <p:sp>
        <p:nvSpPr>
          <p:cNvPr id="1207" name="Google Shape;1207;p48"/>
          <p:cNvSpPr txBox="1">
            <a:spLocks noGrp="1"/>
          </p:cNvSpPr>
          <p:nvPr>
            <p:ph type="ctrTitle" idx="4"/>
          </p:nvPr>
        </p:nvSpPr>
        <p:spPr>
          <a:xfrm flipH="1">
            <a:off x="6164000" y="2658300"/>
            <a:ext cx="2195400" cy="319500"/>
          </a:xfrm>
          <a:prstGeom prst="rect">
            <a:avLst/>
          </a:prstGeom>
        </p:spPr>
        <p:txBody>
          <a:bodyPr spcFirstLastPara="1" wrap="square" lIns="91425" tIns="0" rIns="91425" bIns="0" anchor="b" anchorCtr="0">
            <a:noAutofit/>
          </a:bodyPr>
          <a:lstStyle/>
          <a:p>
            <a:pPr lvl="0"/>
            <a:r>
              <a:rPr lang="en-IN" dirty="0"/>
              <a:t>Client friendly</a:t>
            </a:r>
          </a:p>
        </p:txBody>
      </p:sp>
      <p:sp>
        <p:nvSpPr>
          <p:cNvPr id="1208" name="Google Shape;1208;p48"/>
          <p:cNvSpPr txBox="1">
            <a:spLocks noGrp="1"/>
          </p:cNvSpPr>
          <p:nvPr>
            <p:ph type="subTitle" idx="5"/>
          </p:nvPr>
        </p:nvSpPr>
        <p:spPr>
          <a:xfrm flipH="1">
            <a:off x="6163975" y="3049025"/>
            <a:ext cx="2265650" cy="764700"/>
          </a:xfrm>
          <a:prstGeom prst="rect">
            <a:avLst/>
          </a:prstGeom>
        </p:spPr>
        <p:txBody>
          <a:bodyPr spcFirstLastPara="1" wrap="square" lIns="91425" tIns="0" rIns="91425" bIns="91425" anchor="t" anchorCtr="0">
            <a:noAutofit/>
          </a:bodyPr>
          <a:lstStyle/>
          <a:p>
            <a:pPr marL="0" lvl="0" indent="0" algn="just"/>
            <a:r>
              <a:rPr lang="en-US" sz="1200" dirty="0">
                <a:latin typeface="Calibri" panose="020F0502020204030204" pitchFamily="34" charset="0"/>
                <a:cs typeface="Calibri" panose="020F0502020204030204" pitchFamily="34" charset="0"/>
              </a:rPr>
              <a:t>Our practices involves a good office environment, accessibility, sensible scheduling, helpful staff, and privacy and confidentiality.</a:t>
            </a:r>
            <a:endParaRPr sz="1200" dirty="0">
              <a:latin typeface="Calibri" panose="020F0502020204030204" pitchFamily="34" charset="0"/>
              <a:cs typeface="Calibri" panose="020F0502020204030204" pitchFamily="34" charset="0"/>
            </a:endParaRPr>
          </a:p>
        </p:txBody>
      </p:sp>
      <p:sp>
        <p:nvSpPr>
          <p:cNvPr id="1209" name="Google Shape;1209;p48"/>
          <p:cNvSpPr txBox="1">
            <a:spLocks noGrp="1"/>
          </p:cNvSpPr>
          <p:nvPr>
            <p:ph type="title" idx="6"/>
          </p:nvPr>
        </p:nvSpPr>
        <p:spPr>
          <a:xfrm>
            <a:off x="1165200" y="445025"/>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IN" dirty="0"/>
              <a:t>NICKNAMES</a:t>
            </a:r>
            <a:endParaRPr dirty="0"/>
          </a:p>
        </p:txBody>
      </p:sp>
      <p:grpSp>
        <p:nvGrpSpPr>
          <p:cNvPr id="1210" name="Google Shape;1210;p48"/>
          <p:cNvGrpSpPr/>
          <p:nvPr/>
        </p:nvGrpSpPr>
        <p:grpSpPr>
          <a:xfrm>
            <a:off x="6967719" y="1634724"/>
            <a:ext cx="580812" cy="579795"/>
            <a:chOff x="2099046" y="1479050"/>
            <a:chExt cx="606275" cy="605214"/>
          </a:xfrm>
        </p:grpSpPr>
        <p:sp>
          <p:nvSpPr>
            <p:cNvPr id="1211" name="Google Shape;1211;p48"/>
            <p:cNvSpPr/>
            <p:nvPr/>
          </p:nvSpPr>
          <p:spPr>
            <a:xfrm>
              <a:off x="2392342" y="1763922"/>
              <a:ext cx="127909" cy="72726"/>
            </a:xfrm>
            <a:custGeom>
              <a:avLst/>
              <a:gdLst/>
              <a:ahLst/>
              <a:cxnLst/>
              <a:rect l="l" t="t" r="r" b="b"/>
              <a:pathLst>
                <a:path w="7109" h="4042" extrusionOk="0">
                  <a:moveTo>
                    <a:pt x="534" y="0"/>
                  </a:moveTo>
                  <a:cubicBezTo>
                    <a:pt x="303" y="0"/>
                    <a:pt x="91" y="168"/>
                    <a:pt x="48" y="401"/>
                  </a:cubicBezTo>
                  <a:cubicBezTo>
                    <a:pt x="1" y="675"/>
                    <a:pt x="179" y="925"/>
                    <a:pt x="441" y="973"/>
                  </a:cubicBezTo>
                  <a:lnTo>
                    <a:pt x="1798" y="1211"/>
                  </a:lnTo>
                  <a:lnTo>
                    <a:pt x="6287" y="3973"/>
                  </a:lnTo>
                  <a:cubicBezTo>
                    <a:pt x="6363" y="4019"/>
                    <a:pt x="6450" y="4042"/>
                    <a:pt x="6537" y="4042"/>
                  </a:cubicBezTo>
                  <a:cubicBezTo>
                    <a:pt x="6694" y="4042"/>
                    <a:pt x="6850" y="3968"/>
                    <a:pt x="6942" y="3830"/>
                  </a:cubicBezTo>
                  <a:cubicBezTo>
                    <a:pt x="7109" y="3604"/>
                    <a:pt x="7037" y="3270"/>
                    <a:pt x="6799" y="3128"/>
                  </a:cubicBezTo>
                  <a:lnTo>
                    <a:pt x="2227" y="330"/>
                  </a:lnTo>
                  <a:cubicBezTo>
                    <a:pt x="2179" y="294"/>
                    <a:pt x="2108" y="270"/>
                    <a:pt x="2049" y="258"/>
                  </a:cubicBezTo>
                  <a:lnTo>
                    <a:pt x="620" y="8"/>
                  </a:lnTo>
                  <a:cubicBezTo>
                    <a:pt x="591" y="3"/>
                    <a:pt x="563" y="0"/>
                    <a:pt x="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2099046" y="1479050"/>
              <a:ext cx="606275" cy="605214"/>
            </a:xfrm>
            <a:custGeom>
              <a:avLst/>
              <a:gdLst/>
              <a:ahLst/>
              <a:cxnLst/>
              <a:rect l="l" t="t" r="r" b="b"/>
              <a:pathLst>
                <a:path w="33696" h="33637" extrusionOk="0">
                  <a:moveTo>
                    <a:pt x="11124" y="21047"/>
                  </a:moveTo>
                  <a:cubicBezTo>
                    <a:pt x="11313" y="21047"/>
                    <a:pt x="11505" y="21096"/>
                    <a:pt x="11681" y="21198"/>
                  </a:cubicBezTo>
                  <a:cubicBezTo>
                    <a:pt x="12205" y="21508"/>
                    <a:pt x="12348" y="22222"/>
                    <a:pt x="12026" y="22722"/>
                  </a:cubicBezTo>
                  <a:lnTo>
                    <a:pt x="9288" y="27175"/>
                  </a:lnTo>
                  <a:cubicBezTo>
                    <a:pt x="9086" y="27501"/>
                    <a:pt x="8733" y="27685"/>
                    <a:pt x="8370" y="27685"/>
                  </a:cubicBezTo>
                  <a:cubicBezTo>
                    <a:pt x="8175" y="27685"/>
                    <a:pt x="7978" y="27632"/>
                    <a:pt x="7800" y="27520"/>
                  </a:cubicBezTo>
                  <a:cubicBezTo>
                    <a:pt x="7288" y="27211"/>
                    <a:pt x="7133" y="26544"/>
                    <a:pt x="7442" y="26032"/>
                  </a:cubicBezTo>
                  <a:lnTo>
                    <a:pt x="10205" y="21555"/>
                  </a:lnTo>
                  <a:cubicBezTo>
                    <a:pt x="10408" y="21227"/>
                    <a:pt x="10761" y="21047"/>
                    <a:pt x="11124" y="21047"/>
                  </a:cubicBezTo>
                  <a:close/>
                  <a:moveTo>
                    <a:pt x="13265" y="23598"/>
                  </a:moveTo>
                  <a:cubicBezTo>
                    <a:pt x="13452" y="23598"/>
                    <a:pt x="13640" y="23646"/>
                    <a:pt x="13812" y="23746"/>
                  </a:cubicBezTo>
                  <a:cubicBezTo>
                    <a:pt x="14336" y="24055"/>
                    <a:pt x="14479" y="24770"/>
                    <a:pt x="14158" y="25282"/>
                  </a:cubicBezTo>
                  <a:lnTo>
                    <a:pt x="11979" y="28830"/>
                  </a:lnTo>
                  <a:cubicBezTo>
                    <a:pt x="11769" y="29156"/>
                    <a:pt x="11413" y="29340"/>
                    <a:pt x="11049" y="29340"/>
                  </a:cubicBezTo>
                  <a:cubicBezTo>
                    <a:pt x="10854" y="29340"/>
                    <a:pt x="10657" y="29287"/>
                    <a:pt x="10478" y="29175"/>
                  </a:cubicBezTo>
                  <a:cubicBezTo>
                    <a:pt x="9978" y="28866"/>
                    <a:pt x="9824" y="28187"/>
                    <a:pt x="10133" y="27687"/>
                  </a:cubicBezTo>
                  <a:lnTo>
                    <a:pt x="12336" y="24115"/>
                  </a:lnTo>
                  <a:cubicBezTo>
                    <a:pt x="12541" y="23783"/>
                    <a:pt x="12899" y="23598"/>
                    <a:pt x="13265" y="23598"/>
                  </a:cubicBezTo>
                  <a:close/>
                  <a:moveTo>
                    <a:pt x="15402" y="26146"/>
                  </a:moveTo>
                  <a:cubicBezTo>
                    <a:pt x="15588" y="26146"/>
                    <a:pt x="15775" y="26194"/>
                    <a:pt x="15943" y="26294"/>
                  </a:cubicBezTo>
                  <a:cubicBezTo>
                    <a:pt x="16467" y="26603"/>
                    <a:pt x="16610" y="27318"/>
                    <a:pt x="16301" y="27830"/>
                  </a:cubicBezTo>
                  <a:lnTo>
                    <a:pt x="14658" y="30485"/>
                  </a:lnTo>
                  <a:cubicBezTo>
                    <a:pt x="14503" y="30735"/>
                    <a:pt x="14265" y="30902"/>
                    <a:pt x="13991" y="30973"/>
                  </a:cubicBezTo>
                  <a:cubicBezTo>
                    <a:pt x="13911" y="30989"/>
                    <a:pt x="13831" y="30998"/>
                    <a:pt x="13751" y="30998"/>
                  </a:cubicBezTo>
                  <a:cubicBezTo>
                    <a:pt x="13544" y="30998"/>
                    <a:pt x="13341" y="30942"/>
                    <a:pt x="13169" y="30830"/>
                  </a:cubicBezTo>
                  <a:cubicBezTo>
                    <a:pt x="12669" y="30521"/>
                    <a:pt x="12503" y="29842"/>
                    <a:pt x="12812" y="29342"/>
                  </a:cubicBezTo>
                  <a:lnTo>
                    <a:pt x="14467" y="26663"/>
                  </a:lnTo>
                  <a:cubicBezTo>
                    <a:pt x="14672" y="26331"/>
                    <a:pt x="15035" y="26146"/>
                    <a:pt x="15402" y="26146"/>
                  </a:cubicBezTo>
                  <a:close/>
                  <a:moveTo>
                    <a:pt x="22111" y="13768"/>
                  </a:moveTo>
                  <a:lnTo>
                    <a:pt x="28695" y="20257"/>
                  </a:lnTo>
                  <a:lnTo>
                    <a:pt x="27409" y="21615"/>
                  </a:lnTo>
                  <a:lnTo>
                    <a:pt x="24956" y="20103"/>
                  </a:lnTo>
                  <a:cubicBezTo>
                    <a:pt x="24880" y="20058"/>
                    <a:pt x="24795" y="20037"/>
                    <a:pt x="24709" y="20037"/>
                  </a:cubicBezTo>
                  <a:cubicBezTo>
                    <a:pt x="24541" y="20037"/>
                    <a:pt x="24373" y="20119"/>
                    <a:pt x="24278" y="20269"/>
                  </a:cubicBezTo>
                  <a:cubicBezTo>
                    <a:pt x="24147" y="20495"/>
                    <a:pt x="24218" y="20805"/>
                    <a:pt x="24445" y="20948"/>
                  </a:cubicBezTo>
                  <a:lnTo>
                    <a:pt x="28088" y="23186"/>
                  </a:lnTo>
                  <a:cubicBezTo>
                    <a:pt x="28600" y="23496"/>
                    <a:pt x="28755" y="24163"/>
                    <a:pt x="28445" y="24675"/>
                  </a:cubicBezTo>
                  <a:cubicBezTo>
                    <a:pt x="28235" y="25009"/>
                    <a:pt x="27878" y="25191"/>
                    <a:pt x="27513" y="25191"/>
                  </a:cubicBezTo>
                  <a:cubicBezTo>
                    <a:pt x="27319" y="25191"/>
                    <a:pt x="27123" y="25139"/>
                    <a:pt x="26945" y="25032"/>
                  </a:cubicBezTo>
                  <a:lnTo>
                    <a:pt x="23051" y="22639"/>
                  </a:lnTo>
                  <a:cubicBezTo>
                    <a:pt x="22968" y="22589"/>
                    <a:pt x="22877" y="22565"/>
                    <a:pt x="22788" y="22565"/>
                  </a:cubicBezTo>
                  <a:cubicBezTo>
                    <a:pt x="22624" y="22565"/>
                    <a:pt x="22466" y="22646"/>
                    <a:pt x="22373" y="22793"/>
                  </a:cubicBezTo>
                  <a:cubicBezTo>
                    <a:pt x="22230" y="23032"/>
                    <a:pt x="22301" y="23329"/>
                    <a:pt x="22528" y="23472"/>
                  </a:cubicBezTo>
                  <a:lnTo>
                    <a:pt x="25540" y="25317"/>
                  </a:lnTo>
                  <a:cubicBezTo>
                    <a:pt x="26040" y="25627"/>
                    <a:pt x="26207" y="26306"/>
                    <a:pt x="25897" y="26818"/>
                  </a:cubicBezTo>
                  <a:cubicBezTo>
                    <a:pt x="25696" y="27143"/>
                    <a:pt x="25338" y="27322"/>
                    <a:pt x="24971" y="27322"/>
                  </a:cubicBezTo>
                  <a:cubicBezTo>
                    <a:pt x="24774" y="27322"/>
                    <a:pt x="24576" y="27271"/>
                    <a:pt x="24397" y="27163"/>
                  </a:cubicBezTo>
                  <a:lnTo>
                    <a:pt x="21682" y="25496"/>
                  </a:lnTo>
                  <a:cubicBezTo>
                    <a:pt x="21599" y="25446"/>
                    <a:pt x="21508" y="25422"/>
                    <a:pt x="21419" y="25422"/>
                  </a:cubicBezTo>
                  <a:cubicBezTo>
                    <a:pt x="21255" y="25422"/>
                    <a:pt x="21096" y="25504"/>
                    <a:pt x="21004" y="25651"/>
                  </a:cubicBezTo>
                  <a:cubicBezTo>
                    <a:pt x="20861" y="25889"/>
                    <a:pt x="20932" y="26187"/>
                    <a:pt x="21158" y="26330"/>
                  </a:cubicBezTo>
                  <a:lnTo>
                    <a:pt x="22992" y="27461"/>
                  </a:lnTo>
                  <a:cubicBezTo>
                    <a:pt x="23492" y="27770"/>
                    <a:pt x="23659" y="28449"/>
                    <a:pt x="23349" y="28949"/>
                  </a:cubicBezTo>
                  <a:cubicBezTo>
                    <a:pt x="23146" y="29278"/>
                    <a:pt x="22783" y="29462"/>
                    <a:pt x="22416" y="29462"/>
                  </a:cubicBezTo>
                  <a:cubicBezTo>
                    <a:pt x="22224" y="29462"/>
                    <a:pt x="22032" y="29412"/>
                    <a:pt x="21861" y="29306"/>
                  </a:cubicBezTo>
                  <a:cubicBezTo>
                    <a:pt x="21861" y="29306"/>
                    <a:pt x="20242" y="28318"/>
                    <a:pt x="20230" y="28306"/>
                  </a:cubicBezTo>
                  <a:cubicBezTo>
                    <a:pt x="20163" y="28274"/>
                    <a:pt x="20092" y="28259"/>
                    <a:pt x="20022" y="28259"/>
                  </a:cubicBezTo>
                  <a:cubicBezTo>
                    <a:pt x="19854" y="28259"/>
                    <a:pt x="19691" y="28345"/>
                    <a:pt x="19599" y="28496"/>
                  </a:cubicBezTo>
                  <a:cubicBezTo>
                    <a:pt x="19456" y="28735"/>
                    <a:pt x="19527" y="29032"/>
                    <a:pt x="19765" y="29175"/>
                  </a:cubicBezTo>
                  <a:lnTo>
                    <a:pt x="20444" y="29592"/>
                  </a:lnTo>
                  <a:cubicBezTo>
                    <a:pt x="20956" y="29913"/>
                    <a:pt x="21111" y="30580"/>
                    <a:pt x="20801" y="31092"/>
                  </a:cubicBezTo>
                  <a:cubicBezTo>
                    <a:pt x="20600" y="31418"/>
                    <a:pt x="20242" y="31597"/>
                    <a:pt x="19878" y="31597"/>
                  </a:cubicBezTo>
                  <a:cubicBezTo>
                    <a:pt x="19684" y="31597"/>
                    <a:pt x="19487" y="31545"/>
                    <a:pt x="19313" y="31437"/>
                  </a:cubicBezTo>
                  <a:lnTo>
                    <a:pt x="19039" y="31271"/>
                  </a:lnTo>
                  <a:lnTo>
                    <a:pt x="19265" y="30902"/>
                  </a:lnTo>
                  <a:cubicBezTo>
                    <a:pt x="19563" y="30413"/>
                    <a:pt x="19658" y="29830"/>
                    <a:pt x="19515" y="29270"/>
                  </a:cubicBezTo>
                  <a:cubicBezTo>
                    <a:pt x="19384" y="28735"/>
                    <a:pt x="19051" y="28282"/>
                    <a:pt x="18575" y="27996"/>
                  </a:cubicBezTo>
                  <a:cubicBezTo>
                    <a:pt x="18256" y="27811"/>
                    <a:pt x="17902" y="27715"/>
                    <a:pt x="17559" y="27715"/>
                  </a:cubicBezTo>
                  <a:cubicBezTo>
                    <a:pt x="17504" y="27715"/>
                    <a:pt x="17450" y="27718"/>
                    <a:pt x="17396" y="27723"/>
                  </a:cubicBezTo>
                  <a:cubicBezTo>
                    <a:pt x="17467" y="27389"/>
                    <a:pt x="17467" y="27056"/>
                    <a:pt x="17384" y="26722"/>
                  </a:cubicBezTo>
                  <a:cubicBezTo>
                    <a:pt x="17253" y="26187"/>
                    <a:pt x="16920" y="25722"/>
                    <a:pt x="16444" y="25448"/>
                  </a:cubicBezTo>
                  <a:cubicBezTo>
                    <a:pt x="16125" y="25264"/>
                    <a:pt x="15771" y="25167"/>
                    <a:pt x="15420" y="25167"/>
                  </a:cubicBezTo>
                  <a:cubicBezTo>
                    <a:pt x="15364" y="25167"/>
                    <a:pt x="15308" y="25170"/>
                    <a:pt x="15253" y="25175"/>
                  </a:cubicBezTo>
                  <a:cubicBezTo>
                    <a:pt x="15467" y="24294"/>
                    <a:pt x="15086" y="23353"/>
                    <a:pt x="14312" y="22901"/>
                  </a:cubicBezTo>
                  <a:cubicBezTo>
                    <a:pt x="13983" y="22699"/>
                    <a:pt x="13617" y="22611"/>
                    <a:pt x="13255" y="22611"/>
                  </a:cubicBezTo>
                  <a:cubicBezTo>
                    <a:pt x="13210" y="22611"/>
                    <a:pt x="13166" y="22612"/>
                    <a:pt x="13122" y="22615"/>
                  </a:cubicBezTo>
                  <a:cubicBezTo>
                    <a:pt x="13324" y="21746"/>
                    <a:pt x="12955" y="20805"/>
                    <a:pt x="12181" y="20341"/>
                  </a:cubicBezTo>
                  <a:cubicBezTo>
                    <a:pt x="11856" y="20152"/>
                    <a:pt x="11498" y="20062"/>
                    <a:pt x="11143" y="20062"/>
                  </a:cubicBezTo>
                  <a:cubicBezTo>
                    <a:pt x="10444" y="20062"/>
                    <a:pt x="9758" y="20411"/>
                    <a:pt x="9371" y="21043"/>
                  </a:cubicBezTo>
                  <a:lnTo>
                    <a:pt x="7335" y="24329"/>
                  </a:lnTo>
                  <a:lnTo>
                    <a:pt x="5264" y="23174"/>
                  </a:lnTo>
                  <a:lnTo>
                    <a:pt x="8335" y="15328"/>
                  </a:lnTo>
                  <a:lnTo>
                    <a:pt x="10002" y="15614"/>
                  </a:lnTo>
                  <a:cubicBezTo>
                    <a:pt x="9526" y="16209"/>
                    <a:pt x="9395" y="17043"/>
                    <a:pt x="9728" y="17781"/>
                  </a:cubicBezTo>
                  <a:cubicBezTo>
                    <a:pt x="10074" y="18543"/>
                    <a:pt x="10824" y="18983"/>
                    <a:pt x="11621" y="18983"/>
                  </a:cubicBezTo>
                  <a:cubicBezTo>
                    <a:pt x="11907" y="18983"/>
                    <a:pt x="12193" y="18924"/>
                    <a:pt x="12467" y="18805"/>
                  </a:cubicBezTo>
                  <a:lnTo>
                    <a:pt x="15360" y="17483"/>
                  </a:lnTo>
                  <a:cubicBezTo>
                    <a:pt x="15598" y="17376"/>
                    <a:pt x="15717" y="17078"/>
                    <a:pt x="15598" y="16840"/>
                  </a:cubicBezTo>
                  <a:cubicBezTo>
                    <a:pt x="15519" y="16656"/>
                    <a:pt x="15336" y="16549"/>
                    <a:pt x="15145" y="16549"/>
                  </a:cubicBezTo>
                  <a:cubicBezTo>
                    <a:pt x="15077" y="16549"/>
                    <a:pt x="15009" y="16562"/>
                    <a:pt x="14943" y="16590"/>
                  </a:cubicBezTo>
                  <a:lnTo>
                    <a:pt x="12062" y="17912"/>
                  </a:lnTo>
                  <a:cubicBezTo>
                    <a:pt x="11919" y="17974"/>
                    <a:pt x="11768" y="18004"/>
                    <a:pt x="11621" y="18004"/>
                  </a:cubicBezTo>
                  <a:cubicBezTo>
                    <a:pt x="11204" y="18004"/>
                    <a:pt x="10806" y="17768"/>
                    <a:pt x="10621" y="17364"/>
                  </a:cubicBezTo>
                  <a:cubicBezTo>
                    <a:pt x="10383" y="16828"/>
                    <a:pt x="10621" y="16185"/>
                    <a:pt x="11169" y="15935"/>
                  </a:cubicBezTo>
                  <a:lnTo>
                    <a:pt x="15777" y="13828"/>
                  </a:lnTo>
                  <a:lnTo>
                    <a:pt x="21277" y="14304"/>
                  </a:lnTo>
                  <a:lnTo>
                    <a:pt x="21313" y="14304"/>
                  </a:lnTo>
                  <a:cubicBezTo>
                    <a:pt x="21432" y="14304"/>
                    <a:pt x="21551" y="14257"/>
                    <a:pt x="21647" y="14185"/>
                  </a:cubicBezTo>
                  <a:lnTo>
                    <a:pt x="22111" y="13768"/>
                  </a:lnTo>
                  <a:close/>
                  <a:moveTo>
                    <a:pt x="17533" y="28694"/>
                  </a:moveTo>
                  <a:cubicBezTo>
                    <a:pt x="17719" y="28694"/>
                    <a:pt x="17906" y="28742"/>
                    <a:pt x="18075" y="28842"/>
                  </a:cubicBezTo>
                  <a:cubicBezTo>
                    <a:pt x="18599" y="29151"/>
                    <a:pt x="18741" y="29866"/>
                    <a:pt x="18432" y="30378"/>
                  </a:cubicBezTo>
                  <a:lnTo>
                    <a:pt x="17336" y="32140"/>
                  </a:lnTo>
                  <a:cubicBezTo>
                    <a:pt x="17133" y="32469"/>
                    <a:pt x="16770" y="32653"/>
                    <a:pt x="16403" y="32653"/>
                  </a:cubicBezTo>
                  <a:cubicBezTo>
                    <a:pt x="16212" y="32653"/>
                    <a:pt x="16020" y="32603"/>
                    <a:pt x="15848" y="32497"/>
                  </a:cubicBezTo>
                  <a:cubicBezTo>
                    <a:pt x="15348" y="32187"/>
                    <a:pt x="15181" y="31509"/>
                    <a:pt x="15491" y="30997"/>
                  </a:cubicBezTo>
                  <a:lnTo>
                    <a:pt x="16598" y="29211"/>
                  </a:lnTo>
                  <a:cubicBezTo>
                    <a:pt x="16804" y="28879"/>
                    <a:pt x="17166" y="28694"/>
                    <a:pt x="17533" y="28694"/>
                  </a:cubicBezTo>
                  <a:close/>
                  <a:moveTo>
                    <a:pt x="33141" y="0"/>
                  </a:moveTo>
                  <a:cubicBezTo>
                    <a:pt x="33020" y="0"/>
                    <a:pt x="32899" y="45"/>
                    <a:pt x="32803" y="136"/>
                  </a:cubicBezTo>
                  <a:lnTo>
                    <a:pt x="20611" y="11566"/>
                  </a:lnTo>
                  <a:cubicBezTo>
                    <a:pt x="20408" y="11756"/>
                    <a:pt x="20408" y="12078"/>
                    <a:pt x="20599" y="12280"/>
                  </a:cubicBezTo>
                  <a:lnTo>
                    <a:pt x="21408" y="13078"/>
                  </a:lnTo>
                  <a:lnTo>
                    <a:pt x="21146" y="13304"/>
                  </a:lnTo>
                  <a:lnTo>
                    <a:pt x="15741" y="12840"/>
                  </a:lnTo>
                  <a:cubicBezTo>
                    <a:pt x="15720" y="12837"/>
                    <a:pt x="15699" y="12835"/>
                    <a:pt x="15677" y="12835"/>
                  </a:cubicBezTo>
                  <a:cubicBezTo>
                    <a:pt x="15612" y="12835"/>
                    <a:pt x="15545" y="12849"/>
                    <a:pt x="15491" y="12875"/>
                  </a:cubicBezTo>
                  <a:lnTo>
                    <a:pt x="11205" y="14828"/>
                  </a:lnTo>
                  <a:lnTo>
                    <a:pt x="11169" y="14828"/>
                  </a:lnTo>
                  <a:lnTo>
                    <a:pt x="8704" y="14388"/>
                  </a:lnTo>
                  <a:lnTo>
                    <a:pt x="8895" y="13876"/>
                  </a:lnTo>
                  <a:cubicBezTo>
                    <a:pt x="9002" y="13626"/>
                    <a:pt x="8871" y="13340"/>
                    <a:pt x="8621" y="13245"/>
                  </a:cubicBezTo>
                  <a:lnTo>
                    <a:pt x="739" y="10089"/>
                  </a:lnTo>
                  <a:cubicBezTo>
                    <a:pt x="679" y="10064"/>
                    <a:pt x="617" y="10052"/>
                    <a:pt x="556" y="10052"/>
                  </a:cubicBezTo>
                  <a:cubicBezTo>
                    <a:pt x="363" y="10052"/>
                    <a:pt x="178" y="10173"/>
                    <a:pt x="96" y="10363"/>
                  </a:cubicBezTo>
                  <a:cubicBezTo>
                    <a:pt x="1" y="10613"/>
                    <a:pt x="120" y="10899"/>
                    <a:pt x="370" y="11006"/>
                  </a:cubicBezTo>
                  <a:lnTo>
                    <a:pt x="7800" y="13971"/>
                  </a:lnTo>
                  <a:lnTo>
                    <a:pt x="3418" y="25163"/>
                  </a:lnTo>
                  <a:lnTo>
                    <a:pt x="715" y="24210"/>
                  </a:lnTo>
                  <a:cubicBezTo>
                    <a:pt x="660" y="24189"/>
                    <a:pt x="603" y="24179"/>
                    <a:pt x="547" y="24179"/>
                  </a:cubicBezTo>
                  <a:cubicBezTo>
                    <a:pt x="348" y="24179"/>
                    <a:pt x="159" y="24304"/>
                    <a:pt x="84" y="24508"/>
                  </a:cubicBezTo>
                  <a:cubicBezTo>
                    <a:pt x="1" y="24758"/>
                    <a:pt x="132" y="25044"/>
                    <a:pt x="394" y="25139"/>
                  </a:cubicBezTo>
                  <a:lnTo>
                    <a:pt x="3549" y="26258"/>
                  </a:lnTo>
                  <a:cubicBezTo>
                    <a:pt x="3598" y="26275"/>
                    <a:pt x="3649" y="26283"/>
                    <a:pt x="3699" y="26283"/>
                  </a:cubicBezTo>
                  <a:cubicBezTo>
                    <a:pt x="3896" y="26283"/>
                    <a:pt x="4092" y="26162"/>
                    <a:pt x="4168" y="25972"/>
                  </a:cubicBezTo>
                  <a:lnTo>
                    <a:pt x="4894" y="24103"/>
                  </a:lnTo>
                  <a:lnTo>
                    <a:pt x="6811" y="25175"/>
                  </a:lnTo>
                  <a:lnTo>
                    <a:pt x="6609" y="25520"/>
                  </a:lnTo>
                  <a:cubicBezTo>
                    <a:pt x="6002" y="26484"/>
                    <a:pt x="6311" y="27758"/>
                    <a:pt x="7276" y="28365"/>
                  </a:cubicBezTo>
                  <a:cubicBezTo>
                    <a:pt x="7604" y="28564"/>
                    <a:pt x="7986" y="28669"/>
                    <a:pt x="8368" y="28669"/>
                  </a:cubicBezTo>
                  <a:cubicBezTo>
                    <a:pt x="8583" y="28669"/>
                    <a:pt x="8797" y="28636"/>
                    <a:pt x="9002" y="28568"/>
                  </a:cubicBezTo>
                  <a:cubicBezTo>
                    <a:pt x="9097" y="29163"/>
                    <a:pt x="9443" y="29699"/>
                    <a:pt x="9967" y="30020"/>
                  </a:cubicBezTo>
                  <a:cubicBezTo>
                    <a:pt x="10291" y="30224"/>
                    <a:pt x="10663" y="30327"/>
                    <a:pt x="11040" y="30327"/>
                  </a:cubicBezTo>
                  <a:cubicBezTo>
                    <a:pt x="11259" y="30327"/>
                    <a:pt x="11479" y="30293"/>
                    <a:pt x="11693" y="30223"/>
                  </a:cubicBezTo>
                  <a:cubicBezTo>
                    <a:pt x="11776" y="30818"/>
                    <a:pt x="12133" y="31354"/>
                    <a:pt x="12645" y="31675"/>
                  </a:cubicBezTo>
                  <a:cubicBezTo>
                    <a:pt x="12970" y="31879"/>
                    <a:pt x="13346" y="31982"/>
                    <a:pt x="13724" y="31982"/>
                  </a:cubicBezTo>
                  <a:cubicBezTo>
                    <a:pt x="13943" y="31982"/>
                    <a:pt x="14162" y="31948"/>
                    <a:pt x="14372" y="31878"/>
                  </a:cubicBezTo>
                  <a:cubicBezTo>
                    <a:pt x="14467" y="32485"/>
                    <a:pt x="14812" y="33009"/>
                    <a:pt x="15336" y="33330"/>
                  </a:cubicBezTo>
                  <a:cubicBezTo>
                    <a:pt x="15663" y="33536"/>
                    <a:pt x="16040" y="33636"/>
                    <a:pt x="16417" y="33636"/>
                  </a:cubicBezTo>
                  <a:cubicBezTo>
                    <a:pt x="16893" y="33636"/>
                    <a:pt x="17369" y="33476"/>
                    <a:pt x="17741" y="33164"/>
                  </a:cubicBezTo>
                  <a:cubicBezTo>
                    <a:pt x="17920" y="33021"/>
                    <a:pt x="18063" y="32842"/>
                    <a:pt x="18182" y="32652"/>
                  </a:cubicBezTo>
                  <a:lnTo>
                    <a:pt x="18515" y="32116"/>
                  </a:lnTo>
                  <a:lnTo>
                    <a:pt x="18789" y="32283"/>
                  </a:lnTo>
                  <a:cubicBezTo>
                    <a:pt x="19119" y="32487"/>
                    <a:pt x="19497" y="32587"/>
                    <a:pt x="19874" y="32587"/>
                  </a:cubicBezTo>
                  <a:cubicBezTo>
                    <a:pt x="20354" y="32587"/>
                    <a:pt x="20832" y="32424"/>
                    <a:pt x="21206" y="32104"/>
                  </a:cubicBezTo>
                  <a:cubicBezTo>
                    <a:pt x="21373" y="31961"/>
                    <a:pt x="21527" y="31794"/>
                    <a:pt x="21635" y="31604"/>
                  </a:cubicBezTo>
                  <a:cubicBezTo>
                    <a:pt x="21873" y="31223"/>
                    <a:pt x="21968" y="30806"/>
                    <a:pt x="21944" y="30390"/>
                  </a:cubicBezTo>
                  <a:lnTo>
                    <a:pt x="21944" y="30390"/>
                  </a:lnTo>
                  <a:cubicBezTo>
                    <a:pt x="22099" y="30437"/>
                    <a:pt x="22254" y="30449"/>
                    <a:pt x="22420" y="30449"/>
                  </a:cubicBezTo>
                  <a:cubicBezTo>
                    <a:pt x="23135" y="30449"/>
                    <a:pt x="23813" y="30080"/>
                    <a:pt x="24183" y="29461"/>
                  </a:cubicBezTo>
                  <a:cubicBezTo>
                    <a:pt x="24409" y="29104"/>
                    <a:pt x="24516" y="28675"/>
                    <a:pt x="24492" y="28258"/>
                  </a:cubicBezTo>
                  <a:lnTo>
                    <a:pt x="24492" y="28258"/>
                  </a:lnTo>
                  <a:cubicBezTo>
                    <a:pt x="24647" y="28294"/>
                    <a:pt x="24802" y="28318"/>
                    <a:pt x="24968" y="28318"/>
                  </a:cubicBezTo>
                  <a:cubicBezTo>
                    <a:pt x="25683" y="28318"/>
                    <a:pt x="26361" y="27937"/>
                    <a:pt x="26731" y="27330"/>
                  </a:cubicBezTo>
                  <a:cubicBezTo>
                    <a:pt x="26957" y="26961"/>
                    <a:pt x="27064" y="26544"/>
                    <a:pt x="27040" y="26127"/>
                  </a:cubicBezTo>
                  <a:lnTo>
                    <a:pt x="27040" y="26127"/>
                  </a:lnTo>
                  <a:cubicBezTo>
                    <a:pt x="27195" y="26163"/>
                    <a:pt x="27350" y="26175"/>
                    <a:pt x="27516" y="26175"/>
                  </a:cubicBezTo>
                  <a:cubicBezTo>
                    <a:pt x="28207" y="26175"/>
                    <a:pt x="28886" y="25829"/>
                    <a:pt x="29278" y="25198"/>
                  </a:cubicBezTo>
                  <a:cubicBezTo>
                    <a:pt x="29874" y="24222"/>
                    <a:pt x="29576" y="22948"/>
                    <a:pt x="28600" y="22341"/>
                  </a:cubicBezTo>
                  <a:lnTo>
                    <a:pt x="28266" y="22139"/>
                  </a:lnTo>
                  <a:lnTo>
                    <a:pt x="29398" y="20960"/>
                  </a:lnTo>
                  <a:lnTo>
                    <a:pt x="30457" y="21996"/>
                  </a:lnTo>
                  <a:cubicBezTo>
                    <a:pt x="30548" y="22092"/>
                    <a:pt x="30672" y="22140"/>
                    <a:pt x="30798" y="22140"/>
                  </a:cubicBezTo>
                  <a:cubicBezTo>
                    <a:pt x="30920" y="22140"/>
                    <a:pt x="31042" y="22095"/>
                    <a:pt x="31136" y="22008"/>
                  </a:cubicBezTo>
                  <a:lnTo>
                    <a:pt x="33481" y="19817"/>
                  </a:lnTo>
                  <a:cubicBezTo>
                    <a:pt x="33684" y="19638"/>
                    <a:pt x="33696" y="19317"/>
                    <a:pt x="33505" y="19126"/>
                  </a:cubicBezTo>
                  <a:cubicBezTo>
                    <a:pt x="33406" y="19020"/>
                    <a:pt x="33273" y="18967"/>
                    <a:pt x="33141" y="18967"/>
                  </a:cubicBezTo>
                  <a:cubicBezTo>
                    <a:pt x="33020" y="18967"/>
                    <a:pt x="32899" y="19012"/>
                    <a:pt x="32803" y="19102"/>
                  </a:cubicBezTo>
                  <a:lnTo>
                    <a:pt x="30814" y="20960"/>
                  </a:lnTo>
                  <a:lnTo>
                    <a:pt x="21658" y="11935"/>
                  </a:lnTo>
                  <a:lnTo>
                    <a:pt x="33481" y="850"/>
                  </a:lnTo>
                  <a:cubicBezTo>
                    <a:pt x="33684" y="660"/>
                    <a:pt x="33696" y="350"/>
                    <a:pt x="33505" y="160"/>
                  </a:cubicBezTo>
                  <a:cubicBezTo>
                    <a:pt x="33406" y="54"/>
                    <a:pt x="33273" y="0"/>
                    <a:pt x="33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4345615" y="1634754"/>
            <a:ext cx="452769" cy="579778"/>
            <a:chOff x="3023055" y="1479122"/>
            <a:chExt cx="472619" cy="605196"/>
          </a:xfrm>
        </p:grpSpPr>
        <p:sp>
          <p:nvSpPr>
            <p:cNvPr id="1214" name="Google Shape;1214;p48"/>
            <p:cNvSpPr/>
            <p:nvPr/>
          </p:nvSpPr>
          <p:spPr>
            <a:xfrm>
              <a:off x="3023055" y="1479122"/>
              <a:ext cx="472591" cy="605196"/>
            </a:xfrm>
            <a:custGeom>
              <a:avLst/>
              <a:gdLst/>
              <a:ahLst/>
              <a:cxnLst/>
              <a:rect l="l" t="t" r="r" b="b"/>
              <a:pathLst>
                <a:path w="26266" h="33636" extrusionOk="0">
                  <a:moveTo>
                    <a:pt x="4870" y="28754"/>
                  </a:moveTo>
                  <a:lnTo>
                    <a:pt x="4870" y="31945"/>
                  </a:lnTo>
                  <a:lnTo>
                    <a:pt x="1679" y="28754"/>
                  </a:lnTo>
                  <a:close/>
                  <a:moveTo>
                    <a:pt x="489" y="1"/>
                  </a:moveTo>
                  <a:cubicBezTo>
                    <a:pt x="215" y="1"/>
                    <a:pt x="1" y="215"/>
                    <a:pt x="1" y="489"/>
                  </a:cubicBezTo>
                  <a:lnTo>
                    <a:pt x="1" y="28266"/>
                  </a:lnTo>
                  <a:cubicBezTo>
                    <a:pt x="1" y="28397"/>
                    <a:pt x="48" y="28528"/>
                    <a:pt x="144" y="28612"/>
                  </a:cubicBezTo>
                  <a:lnTo>
                    <a:pt x="5013" y="33481"/>
                  </a:lnTo>
                  <a:cubicBezTo>
                    <a:pt x="5108" y="33576"/>
                    <a:pt x="5227" y="33636"/>
                    <a:pt x="5358" y="33636"/>
                  </a:cubicBezTo>
                  <a:lnTo>
                    <a:pt x="25766" y="33636"/>
                  </a:lnTo>
                  <a:cubicBezTo>
                    <a:pt x="26040" y="33636"/>
                    <a:pt x="26266" y="33410"/>
                    <a:pt x="26266" y="33136"/>
                  </a:cubicBezTo>
                  <a:lnTo>
                    <a:pt x="26266" y="26421"/>
                  </a:lnTo>
                  <a:cubicBezTo>
                    <a:pt x="26266" y="26147"/>
                    <a:pt x="26040" y="25933"/>
                    <a:pt x="25766" y="25933"/>
                  </a:cubicBezTo>
                  <a:cubicBezTo>
                    <a:pt x="25492" y="25933"/>
                    <a:pt x="25278" y="26147"/>
                    <a:pt x="25278" y="26421"/>
                  </a:cubicBezTo>
                  <a:lnTo>
                    <a:pt x="25278" y="32648"/>
                  </a:lnTo>
                  <a:lnTo>
                    <a:pt x="5859" y="32648"/>
                  </a:lnTo>
                  <a:lnTo>
                    <a:pt x="5859" y="28266"/>
                  </a:lnTo>
                  <a:cubicBezTo>
                    <a:pt x="5859" y="27992"/>
                    <a:pt x="5632" y="27778"/>
                    <a:pt x="5358" y="27778"/>
                  </a:cubicBezTo>
                  <a:lnTo>
                    <a:pt x="989" y="27778"/>
                  </a:lnTo>
                  <a:lnTo>
                    <a:pt x="989" y="977"/>
                  </a:lnTo>
                  <a:lnTo>
                    <a:pt x="25278" y="977"/>
                  </a:lnTo>
                  <a:lnTo>
                    <a:pt x="25278" y="6311"/>
                  </a:lnTo>
                  <a:cubicBezTo>
                    <a:pt x="25278" y="6585"/>
                    <a:pt x="25492" y="6811"/>
                    <a:pt x="25766" y="6811"/>
                  </a:cubicBezTo>
                  <a:cubicBezTo>
                    <a:pt x="26040" y="6811"/>
                    <a:pt x="26266" y="6585"/>
                    <a:pt x="26266" y="6311"/>
                  </a:cubicBezTo>
                  <a:lnTo>
                    <a:pt x="26266" y="489"/>
                  </a:lnTo>
                  <a:cubicBezTo>
                    <a:pt x="26266" y="215"/>
                    <a:pt x="26040" y="1"/>
                    <a:pt x="2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3477879" y="1626524"/>
              <a:ext cx="17795" cy="275933"/>
            </a:xfrm>
            <a:custGeom>
              <a:avLst/>
              <a:gdLst/>
              <a:ahLst/>
              <a:cxnLst/>
              <a:rect l="l" t="t" r="r" b="b"/>
              <a:pathLst>
                <a:path w="989" h="15336" extrusionOk="0">
                  <a:moveTo>
                    <a:pt x="489" y="0"/>
                  </a:moveTo>
                  <a:cubicBezTo>
                    <a:pt x="215" y="0"/>
                    <a:pt x="1" y="215"/>
                    <a:pt x="1" y="489"/>
                  </a:cubicBezTo>
                  <a:lnTo>
                    <a:pt x="1" y="14847"/>
                  </a:lnTo>
                  <a:cubicBezTo>
                    <a:pt x="1" y="15109"/>
                    <a:pt x="215" y="15336"/>
                    <a:pt x="489" y="15336"/>
                  </a:cubicBezTo>
                  <a:cubicBezTo>
                    <a:pt x="763" y="15336"/>
                    <a:pt x="989" y="15109"/>
                    <a:pt x="989" y="14847"/>
                  </a:cubicBezTo>
                  <a:lnTo>
                    <a:pt x="989" y="489"/>
                  </a:lnTo>
                  <a:cubicBezTo>
                    <a:pt x="989" y="215"/>
                    <a:pt x="763" y="0"/>
                    <a:pt x="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3203009" y="1697005"/>
              <a:ext cx="112489" cy="103061"/>
            </a:xfrm>
            <a:custGeom>
              <a:avLst/>
              <a:gdLst/>
              <a:ahLst/>
              <a:cxnLst/>
              <a:rect l="l" t="t" r="r" b="b"/>
              <a:pathLst>
                <a:path w="6252" h="5728" extrusionOk="0">
                  <a:moveTo>
                    <a:pt x="4704" y="989"/>
                  </a:moveTo>
                  <a:cubicBezTo>
                    <a:pt x="5013" y="989"/>
                    <a:pt x="5263" y="1239"/>
                    <a:pt x="5263" y="1548"/>
                  </a:cubicBezTo>
                  <a:lnTo>
                    <a:pt x="5263" y="4739"/>
                  </a:lnTo>
                  <a:lnTo>
                    <a:pt x="989" y="4739"/>
                  </a:lnTo>
                  <a:lnTo>
                    <a:pt x="989" y="1548"/>
                  </a:lnTo>
                  <a:cubicBezTo>
                    <a:pt x="989" y="1239"/>
                    <a:pt x="1239" y="989"/>
                    <a:pt x="1549" y="989"/>
                  </a:cubicBezTo>
                  <a:close/>
                  <a:moveTo>
                    <a:pt x="1549" y="0"/>
                  </a:moveTo>
                  <a:cubicBezTo>
                    <a:pt x="691" y="0"/>
                    <a:pt x="1" y="691"/>
                    <a:pt x="1" y="1548"/>
                  </a:cubicBezTo>
                  <a:lnTo>
                    <a:pt x="1" y="5227"/>
                  </a:lnTo>
                  <a:cubicBezTo>
                    <a:pt x="1" y="5501"/>
                    <a:pt x="227" y="5727"/>
                    <a:pt x="501" y="5727"/>
                  </a:cubicBezTo>
                  <a:lnTo>
                    <a:pt x="5764" y="5727"/>
                  </a:lnTo>
                  <a:cubicBezTo>
                    <a:pt x="6037" y="5727"/>
                    <a:pt x="6252" y="5501"/>
                    <a:pt x="6252" y="5227"/>
                  </a:cubicBezTo>
                  <a:lnTo>
                    <a:pt x="6252" y="1548"/>
                  </a:lnTo>
                  <a:cubicBezTo>
                    <a:pt x="6252" y="691"/>
                    <a:pt x="5561" y="0"/>
                    <a:pt x="4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3192518" y="1602107"/>
              <a:ext cx="113551" cy="93633"/>
            </a:xfrm>
            <a:custGeom>
              <a:avLst/>
              <a:gdLst/>
              <a:ahLst/>
              <a:cxnLst/>
              <a:rect l="l" t="t" r="r" b="b"/>
              <a:pathLst>
                <a:path w="6311" h="5204" extrusionOk="0">
                  <a:moveTo>
                    <a:pt x="3715" y="988"/>
                  </a:moveTo>
                  <a:cubicBezTo>
                    <a:pt x="4430" y="988"/>
                    <a:pt x="5037" y="1465"/>
                    <a:pt x="5251" y="2107"/>
                  </a:cubicBezTo>
                  <a:lnTo>
                    <a:pt x="1334" y="2107"/>
                  </a:lnTo>
                  <a:cubicBezTo>
                    <a:pt x="1679" y="1607"/>
                    <a:pt x="2370" y="988"/>
                    <a:pt x="3715" y="988"/>
                  </a:cubicBezTo>
                  <a:close/>
                  <a:moveTo>
                    <a:pt x="5251" y="3096"/>
                  </a:moveTo>
                  <a:cubicBezTo>
                    <a:pt x="5037" y="3750"/>
                    <a:pt x="4430" y="4215"/>
                    <a:pt x="3715" y="4215"/>
                  </a:cubicBezTo>
                  <a:cubicBezTo>
                    <a:pt x="2989" y="4215"/>
                    <a:pt x="2382" y="3750"/>
                    <a:pt x="2179" y="3096"/>
                  </a:cubicBezTo>
                  <a:close/>
                  <a:moveTo>
                    <a:pt x="3715" y="0"/>
                  </a:moveTo>
                  <a:cubicBezTo>
                    <a:pt x="1322" y="0"/>
                    <a:pt x="286" y="1631"/>
                    <a:pt x="72" y="2488"/>
                  </a:cubicBezTo>
                  <a:cubicBezTo>
                    <a:pt x="0" y="2798"/>
                    <a:pt x="239" y="3096"/>
                    <a:pt x="548" y="3096"/>
                  </a:cubicBezTo>
                  <a:lnTo>
                    <a:pt x="1155" y="3096"/>
                  </a:lnTo>
                  <a:cubicBezTo>
                    <a:pt x="1394" y="4298"/>
                    <a:pt x="2441" y="5203"/>
                    <a:pt x="3715" y="5203"/>
                  </a:cubicBezTo>
                  <a:cubicBezTo>
                    <a:pt x="5144" y="5203"/>
                    <a:pt x="6311" y="4036"/>
                    <a:pt x="6311" y="2608"/>
                  </a:cubicBezTo>
                  <a:cubicBezTo>
                    <a:pt x="6311" y="1167"/>
                    <a:pt x="5144" y="0"/>
                    <a:pt x="37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3146239" y="1924316"/>
              <a:ext cx="226238" cy="17795"/>
            </a:xfrm>
            <a:custGeom>
              <a:avLst/>
              <a:gdLst/>
              <a:ahLst/>
              <a:cxnLst/>
              <a:rect l="l" t="t" r="r" b="b"/>
              <a:pathLst>
                <a:path w="12574" h="989" extrusionOk="0">
                  <a:moveTo>
                    <a:pt x="489" y="0"/>
                  </a:moveTo>
                  <a:cubicBezTo>
                    <a:pt x="215" y="0"/>
                    <a:pt x="1" y="226"/>
                    <a:pt x="1" y="500"/>
                  </a:cubicBezTo>
                  <a:cubicBezTo>
                    <a:pt x="1" y="774"/>
                    <a:pt x="215" y="988"/>
                    <a:pt x="489" y="988"/>
                  </a:cubicBezTo>
                  <a:lnTo>
                    <a:pt x="12074" y="988"/>
                  </a:lnTo>
                  <a:cubicBezTo>
                    <a:pt x="12348" y="988"/>
                    <a:pt x="12574" y="774"/>
                    <a:pt x="12574" y="500"/>
                  </a:cubicBezTo>
                  <a:cubicBezTo>
                    <a:pt x="12574" y="226"/>
                    <a:pt x="12348" y="0"/>
                    <a:pt x="12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3146239" y="1971657"/>
              <a:ext cx="74579" cy="17795"/>
            </a:xfrm>
            <a:custGeom>
              <a:avLst/>
              <a:gdLst/>
              <a:ahLst/>
              <a:cxnLst/>
              <a:rect l="l" t="t" r="r" b="b"/>
              <a:pathLst>
                <a:path w="4145" h="989" extrusionOk="0">
                  <a:moveTo>
                    <a:pt x="489" y="0"/>
                  </a:moveTo>
                  <a:cubicBezTo>
                    <a:pt x="215" y="0"/>
                    <a:pt x="1" y="226"/>
                    <a:pt x="1" y="500"/>
                  </a:cubicBezTo>
                  <a:cubicBezTo>
                    <a:pt x="1" y="774"/>
                    <a:pt x="215" y="988"/>
                    <a:pt x="489" y="988"/>
                  </a:cubicBezTo>
                  <a:lnTo>
                    <a:pt x="3656" y="988"/>
                  </a:lnTo>
                  <a:cubicBezTo>
                    <a:pt x="3918" y="988"/>
                    <a:pt x="4144" y="774"/>
                    <a:pt x="4144" y="500"/>
                  </a:cubicBezTo>
                  <a:cubicBezTo>
                    <a:pt x="4144" y="226"/>
                    <a:pt x="3918" y="0"/>
                    <a:pt x="3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3240939" y="1971657"/>
              <a:ext cx="74561" cy="17795"/>
            </a:xfrm>
            <a:custGeom>
              <a:avLst/>
              <a:gdLst/>
              <a:ahLst/>
              <a:cxnLst/>
              <a:rect l="l" t="t" r="r" b="b"/>
              <a:pathLst>
                <a:path w="4144" h="989" extrusionOk="0">
                  <a:moveTo>
                    <a:pt x="488" y="0"/>
                  </a:moveTo>
                  <a:cubicBezTo>
                    <a:pt x="227" y="0"/>
                    <a:pt x="0" y="226"/>
                    <a:pt x="0" y="500"/>
                  </a:cubicBezTo>
                  <a:cubicBezTo>
                    <a:pt x="0" y="774"/>
                    <a:pt x="227" y="988"/>
                    <a:pt x="488" y="988"/>
                  </a:cubicBezTo>
                  <a:lnTo>
                    <a:pt x="3656" y="988"/>
                  </a:lnTo>
                  <a:cubicBezTo>
                    <a:pt x="3929" y="988"/>
                    <a:pt x="4144" y="774"/>
                    <a:pt x="4144" y="500"/>
                  </a:cubicBezTo>
                  <a:cubicBezTo>
                    <a:pt x="4144" y="226"/>
                    <a:pt x="3929" y="0"/>
                    <a:pt x="3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3146239" y="2019214"/>
              <a:ext cx="150399" cy="17579"/>
            </a:xfrm>
            <a:custGeom>
              <a:avLst/>
              <a:gdLst/>
              <a:ahLst/>
              <a:cxnLst/>
              <a:rect l="l" t="t" r="r" b="b"/>
              <a:pathLst>
                <a:path w="8359" h="977" extrusionOk="0">
                  <a:moveTo>
                    <a:pt x="489" y="0"/>
                  </a:moveTo>
                  <a:cubicBezTo>
                    <a:pt x="215" y="0"/>
                    <a:pt x="1" y="215"/>
                    <a:pt x="1" y="489"/>
                  </a:cubicBezTo>
                  <a:cubicBezTo>
                    <a:pt x="1" y="762"/>
                    <a:pt x="215" y="977"/>
                    <a:pt x="489" y="977"/>
                  </a:cubicBezTo>
                  <a:lnTo>
                    <a:pt x="7859" y="977"/>
                  </a:lnTo>
                  <a:cubicBezTo>
                    <a:pt x="8133" y="977"/>
                    <a:pt x="8359" y="762"/>
                    <a:pt x="8359" y="489"/>
                  </a:cubicBezTo>
                  <a:cubicBezTo>
                    <a:pt x="8359" y="215"/>
                    <a:pt x="8133" y="0"/>
                    <a:pt x="7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3316782" y="2019214"/>
              <a:ext cx="55705" cy="17579"/>
            </a:xfrm>
            <a:custGeom>
              <a:avLst/>
              <a:gdLst/>
              <a:ahLst/>
              <a:cxnLst/>
              <a:rect l="l" t="t" r="r" b="b"/>
              <a:pathLst>
                <a:path w="3096" h="977" extrusionOk="0">
                  <a:moveTo>
                    <a:pt x="488" y="0"/>
                  </a:moveTo>
                  <a:cubicBezTo>
                    <a:pt x="214" y="0"/>
                    <a:pt x="0" y="215"/>
                    <a:pt x="0" y="489"/>
                  </a:cubicBezTo>
                  <a:cubicBezTo>
                    <a:pt x="0" y="762"/>
                    <a:pt x="214" y="977"/>
                    <a:pt x="488" y="977"/>
                  </a:cubicBezTo>
                  <a:lnTo>
                    <a:pt x="2596" y="977"/>
                  </a:lnTo>
                  <a:cubicBezTo>
                    <a:pt x="2870" y="977"/>
                    <a:pt x="3096" y="762"/>
                    <a:pt x="3096" y="489"/>
                  </a:cubicBezTo>
                  <a:cubicBezTo>
                    <a:pt x="3096" y="215"/>
                    <a:pt x="2870" y="0"/>
                    <a:pt x="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3335622" y="1971657"/>
              <a:ext cx="36867" cy="17795"/>
            </a:xfrm>
            <a:custGeom>
              <a:avLst/>
              <a:gdLst/>
              <a:ahLst/>
              <a:cxnLst/>
              <a:rect l="l" t="t" r="r" b="b"/>
              <a:pathLst>
                <a:path w="2049" h="989" extrusionOk="0">
                  <a:moveTo>
                    <a:pt x="501" y="0"/>
                  </a:moveTo>
                  <a:cubicBezTo>
                    <a:pt x="227" y="0"/>
                    <a:pt x="1" y="226"/>
                    <a:pt x="1" y="500"/>
                  </a:cubicBezTo>
                  <a:cubicBezTo>
                    <a:pt x="1" y="774"/>
                    <a:pt x="227" y="988"/>
                    <a:pt x="501" y="988"/>
                  </a:cubicBezTo>
                  <a:lnTo>
                    <a:pt x="1549" y="988"/>
                  </a:lnTo>
                  <a:cubicBezTo>
                    <a:pt x="1823" y="988"/>
                    <a:pt x="2049" y="774"/>
                    <a:pt x="2049" y="500"/>
                  </a:cubicBezTo>
                  <a:cubicBezTo>
                    <a:pt x="2049" y="226"/>
                    <a:pt x="1823" y="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8"/>
            <p:cNvSpPr/>
            <p:nvPr/>
          </p:nvSpPr>
          <p:spPr>
            <a:xfrm>
              <a:off x="3060985" y="1507408"/>
              <a:ext cx="396753" cy="396753"/>
            </a:xfrm>
            <a:custGeom>
              <a:avLst/>
              <a:gdLst/>
              <a:ahLst/>
              <a:cxnLst/>
              <a:rect l="l" t="t" r="r" b="b"/>
              <a:pathLst>
                <a:path w="22051" h="22051" extrusionOk="0">
                  <a:moveTo>
                    <a:pt x="11513" y="2060"/>
                  </a:moveTo>
                  <a:cubicBezTo>
                    <a:pt x="16240" y="2310"/>
                    <a:pt x="20003" y="6239"/>
                    <a:pt x="20003" y="11026"/>
                  </a:cubicBezTo>
                  <a:cubicBezTo>
                    <a:pt x="20003" y="11038"/>
                    <a:pt x="20003" y="11049"/>
                    <a:pt x="20003" y="11061"/>
                  </a:cubicBezTo>
                  <a:lnTo>
                    <a:pt x="19979" y="11061"/>
                  </a:lnTo>
                  <a:cubicBezTo>
                    <a:pt x="19705" y="11061"/>
                    <a:pt x="19479" y="11288"/>
                    <a:pt x="19479" y="11550"/>
                  </a:cubicBezTo>
                  <a:cubicBezTo>
                    <a:pt x="19479" y="11823"/>
                    <a:pt x="19693" y="12038"/>
                    <a:pt x="19943" y="12050"/>
                  </a:cubicBezTo>
                  <a:cubicBezTo>
                    <a:pt x="19455" y="16360"/>
                    <a:pt x="15895" y="19765"/>
                    <a:pt x="11513" y="20003"/>
                  </a:cubicBezTo>
                  <a:lnTo>
                    <a:pt x="11513" y="19979"/>
                  </a:lnTo>
                  <a:cubicBezTo>
                    <a:pt x="11513" y="19705"/>
                    <a:pt x="11299" y="19491"/>
                    <a:pt x="11025" y="19491"/>
                  </a:cubicBezTo>
                  <a:cubicBezTo>
                    <a:pt x="10751" y="19491"/>
                    <a:pt x="10525" y="19705"/>
                    <a:pt x="10525" y="19979"/>
                  </a:cubicBezTo>
                  <a:lnTo>
                    <a:pt x="10525" y="20003"/>
                  </a:lnTo>
                  <a:cubicBezTo>
                    <a:pt x="6144" y="19765"/>
                    <a:pt x="2584" y="16360"/>
                    <a:pt x="2096" y="12050"/>
                  </a:cubicBezTo>
                  <a:cubicBezTo>
                    <a:pt x="2357" y="12038"/>
                    <a:pt x="2560" y="11823"/>
                    <a:pt x="2560" y="11550"/>
                  </a:cubicBezTo>
                  <a:cubicBezTo>
                    <a:pt x="2560" y="11288"/>
                    <a:pt x="2346" y="11061"/>
                    <a:pt x="2072" y="11061"/>
                  </a:cubicBezTo>
                  <a:lnTo>
                    <a:pt x="2036" y="11061"/>
                  </a:lnTo>
                  <a:cubicBezTo>
                    <a:pt x="2036" y="11049"/>
                    <a:pt x="2036" y="11038"/>
                    <a:pt x="2036" y="11026"/>
                  </a:cubicBezTo>
                  <a:cubicBezTo>
                    <a:pt x="2036" y="6239"/>
                    <a:pt x="5798" y="2310"/>
                    <a:pt x="10525" y="2060"/>
                  </a:cubicBezTo>
                  <a:lnTo>
                    <a:pt x="10525" y="2072"/>
                  </a:lnTo>
                  <a:cubicBezTo>
                    <a:pt x="10525" y="2346"/>
                    <a:pt x="10751" y="2572"/>
                    <a:pt x="11025" y="2572"/>
                  </a:cubicBezTo>
                  <a:cubicBezTo>
                    <a:pt x="11299" y="2572"/>
                    <a:pt x="11513" y="2346"/>
                    <a:pt x="11513" y="2072"/>
                  </a:cubicBezTo>
                  <a:lnTo>
                    <a:pt x="11513" y="2060"/>
                  </a:lnTo>
                  <a:close/>
                  <a:moveTo>
                    <a:pt x="11025" y="0"/>
                  </a:moveTo>
                  <a:cubicBezTo>
                    <a:pt x="10751" y="0"/>
                    <a:pt x="10525" y="227"/>
                    <a:pt x="10525" y="501"/>
                  </a:cubicBezTo>
                  <a:lnTo>
                    <a:pt x="10525" y="1072"/>
                  </a:lnTo>
                  <a:cubicBezTo>
                    <a:pt x="5263" y="1322"/>
                    <a:pt x="1048" y="5692"/>
                    <a:pt x="1048" y="11026"/>
                  </a:cubicBezTo>
                  <a:cubicBezTo>
                    <a:pt x="1048" y="11038"/>
                    <a:pt x="1048" y="11049"/>
                    <a:pt x="1048" y="11061"/>
                  </a:cubicBezTo>
                  <a:lnTo>
                    <a:pt x="488" y="11061"/>
                  </a:lnTo>
                  <a:cubicBezTo>
                    <a:pt x="214" y="11061"/>
                    <a:pt x="0" y="11288"/>
                    <a:pt x="0" y="11550"/>
                  </a:cubicBezTo>
                  <a:cubicBezTo>
                    <a:pt x="0" y="11823"/>
                    <a:pt x="214" y="12050"/>
                    <a:pt x="488" y="12050"/>
                  </a:cubicBezTo>
                  <a:lnTo>
                    <a:pt x="1095" y="12050"/>
                  </a:lnTo>
                  <a:cubicBezTo>
                    <a:pt x="1595" y="16907"/>
                    <a:pt x="5596" y="20741"/>
                    <a:pt x="10525" y="20991"/>
                  </a:cubicBezTo>
                  <a:lnTo>
                    <a:pt x="10525" y="21563"/>
                  </a:lnTo>
                  <a:cubicBezTo>
                    <a:pt x="10525" y="21837"/>
                    <a:pt x="10751" y="22051"/>
                    <a:pt x="11025" y="22051"/>
                  </a:cubicBezTo>
                  <a:cubicBezTo>
                    <a:pt x="11299" y="22051"/>
                    <a:pt x="11513" y="21837"/>
                    <a:pt x="11513" y="21563"/>
                  </a:cubicBezTo>
                  <a:lnTo>
                    <a:pt x="11513" y="20991"/>
                  </a:lnTo>
                  <a:cubicBezTo>
                    <a:pt x="16443" y="20741"/>
                    <a:pt x="20443" y="16907"/>
                    <a:pt x="20943" y="12050"/>
                  </a:cubicBezTo>
                  <a:lnTo>
                    <a:pt x="21550" y="12050"/>
                  </a:lnTo>
                  <a:cubicBezTo>
                    <a:pt x="21824" y="12050"/>
                    <a:pt x="22050" y="11823"/>
                    <a:pt x="22050" y="11550"/>
                  </a:cubicBezTo>
                  <a:cubicBezTo>
                    <a:pt x="22050" y="11288"/>
                    <a:pt x="21824" y="11061"/>
                    <a:pt x="21550" y="11061"/>
                  </a:cubicBezTo>
                  <a:lnTo>
                    <a:pt x="20991" y="11061"/>
                  </a:lnTo>
                  <a:cubicBezTo>
                    <a:pt x="20991" y="11049"/>
                    <a:pt x="20991" y="11038"/>
                    <a:pt x="20991" y="11026"/>
                  </a:cubicBezTo>
                  <a:cubicBezTo>
                    <a:pt x="20991" y="5692"/>
                    <a:pt x="16788" y="1322"/>
                    <a:pt x="11513" y="1072"/>
                  </a:cubicBezTo>
                  <a:lnTo>
                    <a:pt x="11513" y="501"/>
                  </a:lnTo>
                  <a:cubicBezTo>
                    <a:pt x="11513" y="227"/>
                    <a:pt x="11299" y="0"/>
                    <a:pt x="11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3117755" y="1564393"/>
              <a:ext cx="283004" cy="283004"/>
            </a:xfrm>
            <a:custGeom>
              <a:avLst/>
              <a:gdLst/>
              <a:ahLst/>
              <a:cxnLst/>
              <a:rect l="l" t="t" r="r" b="b"/>
              <a:pathLst>
                <a:path w="15729" h="15729" extrusionOk="0">
                  <a:moveTo>
                    <a:pt x="7870" y="977"/>
                  </a:moveTo>
                  <a:cubicBezTo>
                    <a:pt x="11656" y="977"/>
                    <a:pt x="14740" y="4072"/>
                    <a:pt x="14740" y="7859"/>
                  </a:cubicBezTo>
                  <a:cubicBezTo>
                    <a:pt x="14740" y="11657"/>
                    <a:pt x="11656" y="14740"/>
                    <a:pt x="7870" y="14740"/>
                  </a:cubicBezTo>
                  <a:cubicBezTo>
                    <a:pt x="4072" y="14740"/>
                    <a:pt x="988" y="11657"/>
                    <a:pt x="988" y="7859"/>
                  </a:cubicBezTo>
                  <a:cubicBezTo>
                    <a:pt x="988" y="4072"/>
                    <a:pt x="4072" y="977"/>
                    <a:pt x="7870" y="977"/>
                  </a:cubicBezTo>
                  <a:close/>
                  <a:moveTo>
                    <a:pt x="7870" y="1"/>
                  </a:moveTo>
                  <a:cubicBezTo>
                    <a:pt x="3524" y="1"/>
                    <a:pt x="0" y="3525"/>
                    <a:pt x="0" y="7859"/>
                  </a:cubicBezTo>
                  <a:cubicBezTo>
                    <a:pt x="0" y="12204"/>
                    <a:pt x="3524" y="15729"/>
                    <a:pt x="7870" y="15729"/>
                  </a:cubicBezTo>
                  <a:cubicBezTo>
                    <a:pt x="12204" y="15729"/>
                    <a:pt x="15728" y="12204"/>
                    <a:pt x="15728" y="7859"/>
                  </a:cubicBezTo>
                  <a:cubicBezTo>
                    <a:pt x="15728" y="3525"/>
                    <a:pt x="12204" y="1"/>
                    <a:pt x="7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1595978" y="1634708"/>
            <a:ext cx="579795" cy="579824"/>
            <a:chOff x="1242100" y="1479086"/>
            <a:chExt cx="605214" cy="605244"/>
          </a:xfrm>
        </p:grpSpPr>
        <p:sp>
          <p:nvSpPr>
            <p:cNvPr id="1227" name="Google Shape;1227;p48"/>
            <p:cNvSpPr/>
            <p:nvPr/>
          </p:nvSpPr>
          <p:spPr>
            <a:xfrm>
              <a:off x="1242100" y="1706433"/>
              <a:ext cx="605214" cy="377896"/>
            </a:xfrm>
            <a:custGeom>
              <a:avLst/>
              <a:gdLst/>
              <a:ahLst/>
              <a:cxnLst/>
              <a:rect l="l" t="t" r="r" b="b"/>
              <a:pathLst>
                <a:path w="33637" h="21003" extrusionOk="0">
                  <a:moveTo>
                    <a:pt x="8954" y="9418"/>
                  </a:moveTo>
                  <a:lnTo>
                    <a:pt x="8954" y="20015"/>
                  </a:lnTo>
                  <a:lnTo>
                    <a:pt x="4680" y="20015"/>
                  </a:lnTo>
                  <a:lnTo>
                    <a:pt x="4680" y="9418"/>
                  </a:lnTo>
                  <a:close/>
                  <a:moveTo>
                    <a:pt x="18956" y="6775"/>
                  </a:moveTo>
                  <a:lnTo>
                    <a:pt x="18956" y="20015"/>
                  </a:lnTo>
                  <a:lnTo>
                    <a:pt x="14681" y="20015"/>
                  </a:lnTo>
                  <a:lnTo>
                    <a:pt x="14681" y="6775"/>
                  </a:lnTo>
                  <a:close/>
                  <a:moveTo>
                    <a:pt x="28969" y="989"/>
                  </a:moveTo>
                  <a:lnTo>
                    <a:pt x="28969" y="20015"/>
                  </a:lnTo>
                  <a:lnTo>
                    <a:pt x="24683" y="20015"/>
                  </a:lnTo>
                  <a:lnTo>
                    <a:pt x="24683" y="989"/>
                  </a:lnTo>
                  <a:close/>
                  <a:moveTo>
                    <a:pt x="24194" y="0"/>
                  </a:moveTo>
                  <a:cubicBezTo>
                    <a:pt x="23921" y="0"/>
                    <a:pt x="23694" y="227"/>
                    <a:pt x="23694" y="489"/>
                  </a:cubicBezTo>
                  <a:lnTo>
                    <a:pt x="23694" y="20015"/>
                  </a:lnTo>
                  <a:lnTo>
                    <a:pt x="19944" y="20015"/>
                  </a:lnTo>
                  <a:lnTo>
                    <a:pt x="19944" y="6287"/>
                  </a:lnTo>
                  <a:cubicBezTo>
                    <a:pt x="19944" y="6013"/>
                    <a:pt x="19730" y="5799"/>
                    <a:pt x="19456" y="5799"/>
                  </a:cubicBezTo>
                  <a:lnTo>
                    <a:pt x="14181" y="5799"/>
                  </a:lnTo>
                  <a:cubicBezTo>
                    <a:pt x="13919" y="5799"/>
                    <a:pt x="13693" y="6013"/>
                    <a:pt x="13693" y="6287"/>
                  </a:cubicBezTo>
                  <a:lnTo>
                    <a:pt x="13693" y="20015"/>
                  </a:lnTo>
                  <a:lnTo>
                    <a:pt x="9943" y="20015"/>
                  </a:lnTo>
                  <a:lnTo>
                    <a:pt x="9943" y="8918"/>
                  </a:lnTo>
                  <a:cubicBezTo>
                    <a:pt x="9943" y="8644"/>
                    <a:pt x="9716" y="8430"/>
                    <a:pt x="9443" y="8430"/>
                  </a:cubicBezTo>
                  <a:lnTo>
                    <a:pt x="4180" y="8430"/>
                  </a:lnTo>
                  <a:cubicBezTo>
                    <a:pt x="3906" y="8430"/>
                    <a:pt x="3692" y="8644"/>
                    <a:pt x="3692" y="8918"/>
                  </a:cubicBezTo>
                  <a:lnTo>
                    <a:pt x="3692" y="20015"/>
                  </a:lnTo>
                  <a:lnTo>
                    <a:pt x="489" y="20015"/>
                  </a:lnTo>
                  <a:cubicBezTo>
                    <a:pt x="227" y="20015"/>
                    <a:pt x="1" y="20229"/>
                    <a:pt x="1" y="20503"/>
                  </a:cubicBezTo>
                  <a:cubicBezTo>
                    <a:pt x="1" y="20777"/>
                    <a:pt x="227" y="21003"/>
                    <a:pt x="489" y="21003"/>
                  </a:cubicBezTo>
                  <a:lnTo>
                    <a:pt x="33148" y="21003"/>
                  </a:lnTo>
                  <a:cubicBezTo>
                    <a:pt x="33422" y="21003"/>
                    <a:pt x="33636" y="20777"/>
                    <a:pt x="33636" y="20503"/>
                  </a:cubicBezTo>
                  <a:cubicBezTo>
                    <a:pt x="33636" y="20229"/>
                    <a:pt x="33422" y="20015"/>
                    <a:pt x="33148" y="20015"/>
                  </a:cubicBezTo>
                  <a:lnTo>
                    <a:pt x="29945" y="20015"/>
                  </a:lnTo>
                  <a:lnTo>
                    <a:pt x="29945" y="489"/>
                  </a:lnTo>
                  <a:cubicBezTo>
                    <a:pt x="29945" y="227"/>
                    <a:pt x="29731" y="0"/>
                    <a:pt x="294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1251115" y="1479086"/>
              <a:ext cx="577343" cy="349252"/>
            </a:xfrm>
            <a:custGeom>
              <a:avLst/>
              <a:gdLst/>
              <a:ahLst/>
              <a:cxnLst/>
              <a:rect l="l" t="t" r="r" b="b"/>
              <a:pathLst>
                <a:path w="32088" h="19411" extrusionOk="0">
                  <a:moveTo>
                    <a:pt x="30557" y="1"/>
                  </a:moveTo>
                  <a:cubicBezTo>
                    <a:pt x="30488" y="1"/>
                    <a:pt x="30419" y="5"/>
                    <a:pt x="30349" y="15"/>
                  </a:cubicBezTo>
                  <a:lnTo>
                    <a:pt x="26134" y="539"/>
                  </a:lnTo>
                  <a:cubicBezTo>
                    <a:pt x="25301" y="646"/>
                    <a:pt x="24682" y="1420"/>
                    <a:pt x="24789" y="2265"/>
                  </a:cubicBezTo>
                  <a:cubicBezTo>
                    <a:pt x="24888" y="3051"/>
                    <a:pt x="25564" y="3620"/>
                    <a:pt x="26338" y="3620"/>
                  </a:cubicBezTo>
                  <a:cubicBezTo>
                    <a:pt x="26396" y="3620"/>
                    <a:pt x="26456" y="3617"/>
                    <a:pt x="26515" y="3610"/>
                  </a:cubicBezTo>
                  <a:lnTo>
                    <a:pt x="26861" y="3563"/>
                  </a:lnTo>
                  <a:lnTo>
                    <a:pt x="26861" y="3563"/>
                  </a:lnTo>
                  <a:cubicBezTo>
                    <a:pt x="21693" y="9564"/>
                    <a:pt x="15538" y="12659"/>
                    <a:pt x="11204" y="14219"/>
                  </a:cubicBezTo>
                  <a:cubicBezTo>
                    <a:pt x="5786" y="16160"/>
                    <a:pt x="1572" y="16326"/>
                    <a:pt x="1524" y="16326"/>
                  </a:cubicBezTo>
                  <a:cubicBezTo>
                    <a:pt x="679" y="16350"/>
                    <a:pt x="0" y="17064"/>
                    <a:pt x="24" y="17910"/>
                  </a:cubicBezTo>
                  <a:cubicBezTo>
                    <a:pt x="48" y="18755"/>
                    <a:pt x="726" y="19410"/>
                    <a:pt x="1572" y="19410"/>
                  </a:cubicBezTo>
                  <a:lnTo>
                    <a:pt x="1619" y="19410"/>
                  </a:lnTo>
                  <a:cubicBezTo>
                    <a:pt x="1810" y="19410"/>
                    <a:pt x="6275" y="19255"/>
                    <a:pt x="12168" y="17148"/>
                  </a:cubicBezTo>
                  <a:cubicBezTo>
                    <a:pt x="15478" y="15969"/>
                    <a:pt x="18586" y="14409"/>
                    <a:pt x="21419" y="12504"/>
                  </a:cubicBezTo>
                  <a:cubicBezTo>
                    <a:pt x="21646" y="12350"/>
                    <a:pt x="21705" y="12040"/>
                    <a:pt x="21550" y="11814"/>
                  </a:cubicBezTo>
                  <a:cubicBezTo>
                    <a:pt x="21454" y="11673"/>
                    <a:pt x="21302" y="11597"/>
                    <a:pt x="21146" y="11597"/>
                  </a:cubicBezTo>
                  <a:cubicBezTo>
                    <a:pt x="21052" y="11597"/>
                    <a:pt x="20957" y="11625"/>
                    <a:pt x="20872" y="11683"/>
                  </a:cubicBezTo>
                  <a:cubicBezTo>
                    <a:pt x="18109" y="13540"/>
                    <a:pt x="15061" y="15076"/>
                    <a:pt x="11835" y="16219"/>
                  </a:cubicBezTo>
                  <a:cubicBezTo>
                    <a:pt x="6084" y="18267"/>
                    <a:pt x="1774" y="18422"/>
                    <a:pt x="1595" y="18422"/>
                  </a:cubicBezTo>
                  <a:lnTo>
                    <a:pt x="1572" y="18434"/>
                  </a:lnTo>
                  <a:cubicBezTo>
                    <a:pt x="1274" y="18434"/>
                    <a:pt x="1024" y="18184"/>
                    <a:pt x="1012" y="17886"/>
                  </a:cubicBezTo>
                  <a:cubicBezTo>
                    <a:pt x="1000" y="17576"/>
                    <a:pt x="1250" y="17315"/>
                    <a:pt x="1560" y="17315"/>
                  </a:cubicBezTo>
                  <a:cubicBezTo>
                    <a:pt x="1595" y="17303"/>
                    <a:pt x="5941" y="17148"/>
                    <a:pt x="11537" y="15148"/>
                  </a:cubicBezTo>
                  <a:cubicBezTo>
                    <a:pt x="16216" y="13457"/>
                    <a:pt x="22955" y="10028"/>
                    <a:pt x="28420" y="3229"/>
                  </a:cubicBezTo>
                  <a:cubicBezTo>
                    <a:pt x="28679" y="2903"/>
                    <a:pt x="28438" y="2427"/>
                    <a:pt x="28048" y="2427"/>
                  </a:cubicBezTo>
                  <a:cubicBezTo>
                    <a:pt x="28026" y="2427"/>
                    <a:pt x="28003" y="2429"/>
                    <a:pt x="27980" y="2432"/>
                  </a:cubicBezTo>
                  <a:lnTo>
                    <a:pt x="26396" y="2622"/>
                  </a:lnTo>
                  <a:cubicBezTo>
                    <a:pt x="26373" y="2625"/>
                    <a:pt x="26349" y="2627"/>
                    <a:pt x="26326" y="2627"/>
                  </a:cubicBezTo>
                  <a:cubicBezTo>
                    <a:pt x="26077" y="2627"/>
                    <a:pt x="25842" y="2457"/>
                    <a:pt x="25777" y="2217"/>
                  </a:cubicBezTo>
                  <a:cubicBezTo>
                    <a:pt x="25694" y="1884"/>
                    <a:pt x="25920" y="1563"/>
                    <a:pt x="26253" y="1515"/>
                  </a:cubicBezTo>
                  <a:lnTo>
                    <a:pt x="30468" y="991"/>
                  </a:lnTo>
                  <a:cubicBezTo>
                    <a:pt x="30494" y="987"/>
                    <a:pt x="30519" y="986"/>
                    <a:pt x="30544" y="986"/>
                  </a:cubicBezTo>
                  <a:cubicBezTo>
                    <a:pt x="30845" y="986"/>
                    <a:pt x="31099" y="1242"/>
                    <a:pt x="31099" y="1539"/>
                  </a:cubicBezTo>
                  <a:lnTo>
                    <a:pt x="31099" y="5754"/>
                  </a:lnTo>
                  <a:cubicBezTo>
                    <a:pt x="31099" y="6063"/>
                    <a:pt x="30849" y="6313"/>
                    <a:pt x="30540" y="6313"/>
                  </a:cubicBezTo>
                  <a:cubicBezTo>
                    <a:pt x="30230" y="6313"/>
                    <a:pt x="29980" y="6063"/>
                    <a:pt x="29980" y="5754"/>
                  </a:cubicBezTo>
                  <a:lnTo>
                    <a:pt x="29980" y="4480"/>
                  </a:lnTo>
                  <a:cubicBezTo>
                    <a:pt x="29980" y="4277"/>
                    <a:pt x="29849" y="4087"/>
                    <a:pt x="29659" y="4015"/>
                  </a:cubicBezTo>
                  <a:cubicBezTo>
                    <a:pt x="29605" y="3995"/>
                    <a:pt x="29548" y="3986"/>
                    <a:pt x="29491" y="3986"/>
                  </a:cubicBezTo>
                  <a:cubicBezTo>
                    <a:pt x="29343" y="3986"/>
                    <a:pt x="29193" y="4050"/>
                    <a:pt x="29099" y="4170"/>
                  </a:cubicBezTo>
                  <a:cubicBezTo>
                    <a:pt x="27253" y="6432"/>
                    <a:pt x="25158" y="8468"/>
                    <a:pt x="22860" y="10242"/>
                  </a:cubicBezTo>
                  <a:cubicBezTo>
                    <a:pt x="22646" y="10409"/>
                    <a:pt x="22610" y="10718"/>
                    <a:pt x="22777" y="10933"/>
                  </a:cubicBezTo>
                  <a:cubicBezTo>
                    <a:pt x="22875" y="11060"/>
                    <a:pt x="23024" y="11128"/>
                    <a:pt x="23174" y="11128"/>
                  </a:cubicBezTo>
                  <a:cubicBezTo>
                    <a:pt x="23277" y="11128"/>
                    <a:pt x="23380" y="11096"/>
                    <a:pt x="23467" y="11028"/>
                  </a:cubicBezTo>
                  <a:cubicBezTo>
                    <a:pt x="25468" y="9480"/>
                    <a:pt x="27313" y="7742"/>
                    <a:pt x="28992" y="5825"/>
                  </a:cubicBezTo>
                  <a:cubicBezTo>
                    <a:pt x="29027" y="6647"/>
                    <a:pt x="29706" y="7301"/>
                    <a:pt x="30540" y="7301"/>
                  </a:cubicBezTo>
                  <a:cubicBezTo>
                    <a:pt x="31385" y="7301"/>
                    <a:pt x="32087" y="6611"/>
                    <a:pt x="32087" y="5754"/>
                  </a:cubicBezTo>
                  <a:lnTo>
                    <a:pt x="32087" y="1539"/>
                  </a:lnTo>
                  <a:cubicBezTo>
                    <a:pt x="32087" y="1098"/>
                    <a:pt x="31897" y="682"/>
                    <a:pt x="31564" y="384"/>
                  </a:cubicBezTo>
                  <a:cubicBezTo>
                    <a:pt x="31283" y="133"/>
                    <a:pt x="30926" y="1"/>
                    <a:pt x="305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51"/>
          <p:cNvSpPr txBox="1">
            <a:spLocks noGrp="1"/>
          </p:cNvSpPr>
          <p:nvPr>
            <p:ph type="title"/>
          </p:nvPr>
        </p:nvSpPr>
        <p:spPr>
          <a:xfrm>
            <a:off x="724800" y="855703"/>
            <a:ext cx="2995800" cy="9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Scalability at </a:t>
            </a:r>
            <a:br>
              <a:rPr lang="en-IN" dirty="0"/>
            </a:br>
            <a:r>
              <a:rPr lang="en-IN" dirty="0">
                <a:solidFill>
                  <a:schemeClr val="tx2"/>
                </a:solidFill>
              </a:rPr>
              <a:t>it’s best ...</a:t>
            </a:r>
            <a:endParaRPr dirty="0">
              <a:solidFill>
                <a:schemeClr val="tx2"/>
              </a:solidFill>
            </a:endParaRPr>
          </a:p>
        </p:txBody>
      </p:sp>
      <p:sp>
        <p:nvSpPr>
          <p:cNvPr id="1363" name="Google Shape;1363;p51"/>
          <p:cNvSpPr txBox="1">
            <a:spLocks noGrp="1"/>
          </p:cNvSpPr>
          <p:nvPr>
            <p:ph type="body" idx="1"/>
          </p:nvPr>
        </p:nvSpPr>
        <p:spPr>
          <a:xfrm>
            <a:off x="724800" y="2150500"/>
            <a:ext cx="4286100" cy="24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scale our services based on requirement of the recruiter. We scale all the above mentioned management flows.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 also provide overall recruitment support. Our services provide reliability to the clients and adapt to their needs.</a:t>
            </a:r>
            <a:endParaRPr dirty="0"/>
          </a:p>
        </p:txBody>
      </p:sp>
      <p:grpSp>
        <p:nvGrpSpPr>
          <p:cNvPr id="1364" name="Google Shape;1364;p51"/>
          <p:cNvGrpSpPr/>
          <p:nvPr/>
        </p:nvGrpSpPr>
        <p:grpSpPr>
          <a:xfrm>
            <a:off x="5209534" y="1229331"/>
            <a:ext cx="3209666" cy="2684837"/>
            <a:chOff x="4566550" y="708550"/>
            <a:chExt cx="4120238" cy="3446518"/>
          </a:xfrm>
        </p:grpSpPr>
        <p:sp>
          <p:nvSpPr>
            <p:cNvPr id="1365" name="Google Shape;1365;p51"/>
            <p:cNvSpPr/>
            <p:nvPr/>
          </p:nvSpPr>
          <p:spPr>
            <a:xfrm>
              <a:off x="5147515" y="2250458"/>
              <a:ext cx="1745180" cy="1470312"/>
            </a:xfrm>
            <a:custGeom>
              <a:avLst/>
              <a:gdLst/>
              <a:ahLst/>
              <a:cxnLst/>
              <a:rect l="l" t="t" r="r" b="b"/>
              <a:pathLst>
                <a:path w="17384" h="14646" extrusionOk="0">
                  <a:moveTo>
                    <a:pt x="17205" y="1"/>
                  </a:moveTo>
                  <a:lnTo>
                    <a:pt x="72" y="572"/>
                  </a:lnTo>
                  <a:lnTo>
                    <a:pt x="72" y="9895"/>
                  </a:lnTo>
                  <a:cubicBezTo>
                    <a:pt x="0" y="12407"/>
                    <a:pt x="3048" y="14646"/>
                    <a:pt x="3048" y="14646"/>
                  </a:cubicBezTo>
                  <a:lnTo>
                    <a:pt x="17383" y="6811"/>
                  </a:lnTo>
                  <a:lnTo>
                    <a:pt x="17205"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5440356" y="2775202"/>
              <a:ext cx="14356" cy="945573"/>
            </a:xfrm>
            <a:custGeom>
              <a:avLst/>
              <a:gdLst/>
              <a:ahLst/>
              <a:cxnLst/>
              <a:rect l="l" t="t" r="r" b="b"/>
              <a:pathLst>
                <a:path w="143" h="9419" extrusionOk="0">
                  <a:moveTo>
                    <a:pt x="12" y="1"/>
                  </a:moveTo>
                  <a:cubicBezTo>
                    <a:pt x="0" y="1"/>
                    <a:pt x="12" y="2108"/>
                    <a:pt x="48" y="4716"/>
                  </a:cubicBezTo>
                  <a:cubicBezTo>
                    <a:pt x="83" y="7311"/>
                    <a:pt x="119" y="9419"/>
                    <a:pt x="131" y="9419"/>
                  </a:cubicBezTo>
                  <a:cubicBezTo>
                    <a:pt x="143" y="9419"/>
                    <a:pt x="131" y="7311"/>
                    <a:pt x="95" y="4716"/>
                  </a:cubicBezTo>
                  <a:cubicBezTo>
                    <a:pt x="60" y="2108"/>
                    <a:pt x="24"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5539543" y="2660455"/>
              <a:ext cx="172169" cy="1034017"/>
            </a:xfrm>
            <a:custGeom>
              <a:avLst/>
              <a:gdLst/>
              <a:ahLst/>
              <a:cxnLst/>
              <a:rect l="l" t="t" r="r" b="b"/>
              <a:pathLst>
                <a:path w="1715" h="10300" extrusionOk="0">
                  <a:moveTo>
                    <a:pt x="1703" y="1"/>
                  </a:moveTo>
                  <a:cubicBezTo>
                    <a:pt x="1703" y="13"/>
                    <a:pt x="1703" y="25"/>
                    <a:pt x="1703" y="36"/>
                  </a:cubicBezTo>
                  <a:cubicBezTo>
                    <a:pt x="1715" y="25"/>
                    <a:pt x="1715" y="13"/>
                    <a:pt x="1703" y="1"/>
                  </a:cubicBezTo>
                  <a:close/>
                  <a:moveTo>
                    <a:pt x="1703" y="36"/>
                  </a:moveTo>
                  <a:cubicBezTo>
                    <a:pt x="1703" y="48"/>
                    <a:pt x="1691" y="84"/>
                    <a:pt x="1691" y="108"/>
                  </a:cubicBezTo>
                  <a:cubicBezTo>
                    <a:pt x="1679" y="179"/>
                    <a:pt x="1667" y="286"/>
                    <a:pt x="1643" y="406"/>
                  </a:cubicBezTo>
                  <a:cubicBezTo>
                    <a:pt x="1608" y="679"/>
                    <a:pt x="1560" y="1060"/>
                    <a:pt x="1489" y="1525"/>
                  </a:cubicBezTo>
                  <a:cubicBezTo>
                    <a:pt x="1358" y="2453"/>
                    <a:pt x="1167" y="3739"/>
                    <a:pt x="929" y="5168"/>
                  </a:cubicBezTo>
                  <a:cubicBezTo>
                    <a:pt x="703" y="6585"/>
                    <a:pt x="465" y="7871"/>
                    <a:pt x="286" y="8799"/>
                  </a:cubicBezTo>
                  <a:cubicBezTo>
                    <a:pt x="191" y="9264"/>
                    <a:pt x="131" y="9633"/>
                    <a:pt x="72" y="9895"/>
                  </a:cubicBezTo>
                  <a:cubicBezTo>
                    <a:pt x="48" y="10026"/>
                    <a:pt x="36" y="10121"/>
                    <a:pt x="24" y="10192"/>
                  </a:cubicBezTo>
                  <a:lnTo>
                    <a:pt x="0" y="10276"/>
                  </a:lnTo>
                  <a:cubicBezTo>
                    <a:pt x="0" y="10288"/>
                    <a:pt x="0" y="10300"/>
                    <a:pt x="0" y="10300"/>
                  </a:cubicBezTo>
                  <a:cubicBezTo>
                    <a:pt x="12" y="10300"/>
                    <a:pt x="12" y="10288"/>
                    <a:pt x="12" y="10276"/>
                  </a:cubicBezTo>
                  <a:cubicBezTo>
                    <a:pt x="12" y="10252"/>
                    <a:pt x="24" y="10228"/>
                    <a:pt x="36" y="10192"/>
                  </a:cubicBezTo>
                  <a:lnTo>
                    <a:pt x="96" y="9895"/>
                  </a:lnTo>
                  <a:cubicBezTo>
                    <a:pt x="155" y="9645"/>
                    <a:pt x="227" y="9264"/>
                    <a:pt x="322" y="8799"/>
                  </a:cubicBezTo>
                  <a:cubicBezTo>
                    <a:pt x="500" y="7883"/>
                    <a:pt x="750" y="6597"/>
                    <a:pt x="977" y="5180"/>
                  </a:cubicBezTo>
                  <a:cubicBezTo>
                    <a:pt x="1215" y="3751"/>
                    <a:pt x="1405" y="2465"/>
                    <a:pt x="1524" y="1525"/>
                  </a:cubicBezTo>
                  <a:cubicBezTo>
                    <a:pt x="1584" y="1060"/>
                    <a:pt x="1632" y="679"/>
                    <a:pt x="1667" y="417"/>
                  </a:cubicBezTo>
                  <a:cubicBezTo>
                    <a:pt x="1679" y="286"/>
                    <a:pt x="1691" y="179"/>
                    <a:pt x="1703" y="108"/>
                  </a:cubicBezTo>
                  <a:cubicBezTo>
                    <a:pt x="1703" y="84"/>
                    <a:pt x="1703" y="48"/>
                    <a:pt x="1703" y="36"/>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5833589" y="2567292"/>
              <a:ext cx="170964" cy="1030805"/>
            </a:xfrm>
            <a:custGeom>
              <a:avLst/>
              <a:gdLst/>
              <a:ahLst/>
              <a:cxnLst/>
              <a:rect l="l" t="t" r="r" b="b"/>
              <a:pathLst>
                <a:path w="1703" h="10268" extrusionOk="0">
                  <a:moveTo>
                    <a:pt x="1703" y="0"/>
                  </a:moveTo>
                  <a:cubicBezTo>
                    <a:pt x="1691" y="24"/>
                    <a:pt x="1691" y="48"/>
                    <a:pt x="1691" y="83"/>
                  </a:cubicBezTo>
                  <a:cubicBezTo>
                    <a:pt x="1703" y="48"/>
                    <a:pt x="1703" y="24"/>
                    <a:pt x="1703" y="0"/>
                  </a:cubicBezTo>
                  <a:close/>
                  <a:moveTo>
                    <a:pt x="1691" y="83"/>
                  </a:moveTo>
                  <a:cubicBezTo>
                    <a:pt x="1679" y="155"/>
                    <a:pt x="1667" y="250"/>
                    <a:pt x="1643" y="381"/>
                  </a:cubicBezTo>
                  <a:cubicBezTo>
                    <a:pt x="1608" y="643"/>
                    <a:pt x="1548" y="1024"/>
                    <a:pt x="1489" y="1488"/>
                  </a:cubicBezTo>
                  <a:cubicBezTo>
                    <a:pt x="1358" y="2417"/>
                    <a:pt x="1167" y="3715"/>
                    <a:pt x="929" y="5132"/>
                  </a:cubicBezTo>
                  <a:cubicBezTo>
                    <a:pt x="691" y="6560"/>
                    <a:pt x="453" y="7834"/>
                    <a:pt x="286" y="8763"/>
                  </a:cubicBezTo>
                  <a:cubicBezTo>
                    <a:pt x="191" y="9227"/>
                    <a:pt x="119" y="9608"/>
                    <a:pt x="72" y="9870"/>
                  </a:cubicBezTo>
                  <a:cubicBezTo>
                    <a:pt x="48" y="9989"/>
                    <a:pt x="24" y="10096"/>
                    <a:pt x="12" y="10168"/>
                  </a:cubicBezTo>
                  <a:lnTo>
                    <a:pt x="0" y="10239"/>
                  </a:lnTo>
                  <a:cubicBezTo>
                    <a:pt x="0" y="10251"/>
                    <a:pt x="0" y="10263"/>
                    <a:pt x="0" y="10263"/>
                  </a:cubicBezTo>
                  <a:cubicBezTo>
                    <a:pt x="0" y="10266"/>
                    <a:pt x="0" y="10268"/>
                    <a:pt x="1" y="10268"/>
                  </a:cubicBezTo>
                  <a:cubicBezTo>
                    <a:pt x="1" y="10268"/>
                    <a:pt x="3" y="10257"/>
                    <a:pt x="12" y="10239"/>
                  </a:cubicBezTo>
                  <a:lnTo>
                    <a:pt x="24" y="10156"/>
                  </a:lnTo>
                  <a:cubicBezTo>
                    <a:pt x="36" y="10096"/>
                    <a:pt x="60" y="9989"/>
                    <a:pt x="96" y="9870"/>
                  </a:cubicBezTo>
                  <a:cubicBezTo>
                    <a:pt x="143" y="9608"/>
                    <a:pt x="227" y="9239"/>
                    <a:pt x="322" y="8775"/>
                  </a:cubicBezTo>
                  <a:cubicBezTo>
                    <a:pt x="500" y="7846"/>
                    <a:pt x="738" y="6560"/>
                    <a:pt x="977" y="5144"/>
                  </a:cubicBezTo>
                  <a:cubicBezTo>
                    <a:pt x="1215" y="3727"/>
                    <a:pt x="1393" y="2429"/>
                    <a:pt x="1524" y="1488"/>
                  </a:cubicBezTo>
                  <a:cubicBezTo>
                    <a:pt x="1584" y="1024"/>
                    <a:pt x="1631" y="643"/>
                    <a:pt x="1667" y="381"/>
                  </a:cubicBezTo>
                  <a:cubicBezTo>
                    <a:pt x="1679" y="250"/>
                    <a:pt x="1691" y="155"/>
                    <a:pt x="1691" y="83"/>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6127636" y="2468006"/>
              <a:ext cx="170964" cy="1030403"/>
            </a:xfrm>
            <a:custGeom>
              <a:avLst/>
              <a:gdLst/>
              <a:ahLst/>
              <a:cxnLst/>
              <a:rect l="l" t="t" r="r" b="b"/>
              <a:pathLst>
                <a:path w="1703" h="10264" extrusionOk="0">
                  <a:moveTo>
                    <a:pt x="1703" y="1"/>
                  </a:moveTo>
                  <a:cubicBezTo>
                    <a:pt x="1703" y="13"/>
                    <a:pt x="1691" y="13"/>
                    <a:pt x="1691" y="25"/>
                  </a:cubicBezTo>
                  <a:cubicBezTo>
                    <a:pt x="1691" y="48"/>
                    <a:pt x="1691" y="72"/>
                    <a:pt x="1679" y="108"/>
                  </a:cubicBezTo>
                  <a:cubicBezTo>
                    <a:pt x="1667" y="179"/>
                    <a:pt x="1655" y="275"/>
                    <a:pt x="1643" y="406"/>
                  </a:cubicBezTo>
                  <a:cubicBezTo>
                    <a:pt x="1608" y="668"/>
                    <a:pt x="1548" y="1049"/>
                    <a:pt x="1489" y="1513"/>
                  </a:cubicBezTo>
                  <a:cubicBezTo>
                    <a:pt x="1346" y="2442"/>
                    <a:pt x="1167" y="3739"/>
                    <a:pt x="929" y="5156"/>
                  </a:cubicBezTo>
                  <a:cubicBezTo>
                    <a:pt x="691" y="6585"/>
                    <a:pt x="453" y="7859"/>
                    <a:pt x="274" y="8788"/>
                  </a:cubicBezTo>
                  <a:cubicBezTo>
                    <a:pt x="191" y="9252"/>
                    <a:pt x="119" y="9621"/>
                    <a:pt x="72" y="9895"/>
                  </a:cubicBezTo>
                  <a:cubicBezTo>
                    <a:pt x="48" y="10014"/>
                    <a:pt x="24" y="10121"/>
                    <a:pt x="12" y="10193"/>
                  </a:cubicBezTo>
                  <a:lnTo>
                    <a:pt x="0" y="10264"/>
                  </a:lnTo>
                  <a:cubicBezTo>
                    <a:pt x="12" y="10240"/>
                    <a:pt x="12" y="10216"/>
                    <a:pt x="24" y="10193"/>
                  </a:cubicBezTo>
                  <a:cubicBezTo>
                    <a:pt x="36" y="10109"/>
                    <a:pt x="60" y="10014"/>
                    <a:pt x="84" y="9895"/>
                  </a:cubicBezTo>
                  <a:cubicBezTo>
                    <a:pt x="143" y="9633"/>
                    <a:pt x="215" y="9264"/>
                    <a:pt x="310" y="8800"/>
                  </a:cubicBezTo>
                  <a:cubicBezTo>
                    <a:pt x="500" y="7871"/>
                    <a:pt x="738" y="6585"/>
                    <a:pt x="977" y="5168"/>
                  </a:cubicBezTo>
                  <a:cubicBezTo>
                    <a:pt x="1203" y="3739"/>
                    <a:pt x="1393" y="2453"/>
                    <a:pt x="1512" y="1513"/>
                  </a:cubicBezTo>
                  <a:cubicBezTo>
                    <a:pt x="1584" y="1049"/>
                    <a:pt x="1631" y="668"/>
                    <a:pt x="1655" y="406"/>
                  </a:cubicBezTo>
                  <a:cubicBezTo>
                    <a:pt x="1679" y="275"/>
                    <a:pt x="1679" y="179"/>
                    <a:pt x="1691" y="108"/>
                  </a:cubicBezTo>
                  <a:cubicBezTo>
                    <a:pt x="1703" y="72"/>
                    <a:pt x="1703" y="48"/>
                    <a:pt x="1703" y="25"/>
                  </a:cubicBezTo>
                  <a:cubicBezTo>
                    <a:pt x="1703" y="13"/>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1"/>
            <p:cNvSpPr/>
            <p:nvPr/>
          </p:nvSpPr>
          <p:spPr>
            <a:xfrm>
              <a:off x="6420477" y="2371228"/>
              <a:ext cx="172169" cy="1034017"/>
            </a:xfrm>
            <a:custGeom>
              <a:avLst/>
              <a:gdLst/>
              <a:ahLst/>
              <a:cxnLst/>
              <a:rect l="l" t="t" r="r" b="b"/>
              <a:pathLst>
                <a:path w="1715" h="10300" extrusionOk="0">
                  <a:moveTo>
                    <a:pt x="1715" y="0"/>
                  </a:moveTo>
                  <a:cubicBezTo>
                    <a:pt x="1703" y="12"/>
                    <a:pt x="1703" y="24"/>
                    <a:pt x="1703" y="24"/>
                  </a:cubicBezTo>
                  <a:cubicBezTo>
                    <a:pt x="1703" y="48"/>
                    <a:pt x="1691" y="72"/>
                    <a:pt x="1691" y="108"/>
                  </a:cubicBezTo>
                  <a:cubicBezTo>
                    <a:pt x="1679" y="179"/>
                    <a:pt x="1667" y="274"/>
                    <a:pt x="1643" y="405"/>
                  </a:cubicBezTo>
                  <a:cubicBezTo>
                    <a:pt x="1608" y="667"/>
                    <a:pt x="1560" y="1048"/>
                    <a:pt x="1489" y="1512"/>
                  </a:cubicBezTo>
                  <a:cubicBezTo>
                    <a:pt x="1358" y="2453"/>
                    <a:pt x="1167" y="3739"/>
                    <a:pt x="929" y="5168"/>
                  </a:cubicBezTo>
                  <a:cubicBezTo>
                    <a:pt x="703" y="6585"/>
                    <a:pt x="465" y="7870"/>
                    <a:pt x="286" y="8799"/>
                  </a:cubicBezTo>
                  <a:cubicBezTo>
                    <a:pt x="203" y="9252"/>
                    <a:pt x="131" y="9633"/>
                    <a:pt x="72" y="9894"/>
                  </a:cubicBezTo>
                  <a:cubicBezTo>
                    <a:pt x="48" y="10025"/>
                    <a:pt x="36" y="10121"/>
                    <a:pt x="24" y="10192"/>
                  </a:cubicBezTo>
                  <a:cubicBezTo>
                    <a:pt x="48" y="10121"/>
                    <a:pt x="72" y="10025"/>
                    <a:pt x="96" y="9894"/>
                  </a:cubicBezTo>
                  <a:cubicBezTo>
                    <a:pt x="155" y="9644"/>
                    <a:pt x="226" y="9263"/>
                    <a:pt x="322" y="8799"/>
                  </a:cubicBezTo>
                  <a:cubicBezTo>
                    <a:pt x="500" y="7870"/>
                    <a:pt x="750" y="6596"/>
                    <a:pt x="977" y="5168"/>
                  </a:cubicBezTo>
                  <a:cubicBezTo>
                    <a:pt x="1215" y="3751"/>
                    <a:pt x="1405" y="2453"/>
                    <a:pt x="1524" y="1524"/>
                  </a:cubicBezTo>
                  <a:cubicBezTo>
                    <a:pt x="1584" y="1048"/>
                    <a:pt x="1631" y="679"/>
                    <a:pt x="1667" y="405"/>
                  </a:cubicBezTo>
                  <a:cubicBezTo>
                    <a:pt x="1679" y="286"/>
                    <a:pt x="1691" y="179"/>
                    <a:pt x="1703" y="108"/>
                  </a:cubicBezTo>
                  <a:cubicBezTo>
                    <a:pt x="1703" y="72"/>
                    <a:pt x="1715" y="48"/>
                    <a:pt x="1715" y="24"/>
                  </a:cubicBezTo>
                  <a:cubicBezTo>
                    <a:pt x="1715" y="24"/>
                    <a:pt x="1715" y="12"/>
                    <a:pt x="1715" y="0"/>
                  </a:cubicBezTo>
                  <a:close/>
                  <a:moveTo>
                    <a:pt x="24" y="10192"/>
                  </a:moveTo>
                  <a:lnTo>
                    <a:pt x="0" y="10275"/>
                  </a:lnTo>
                  <a:cubicBezTo>
                    <a:pt x="0" y="10275"/>
                    <a:pt x="0" y="10287"/>
                    <a:pt x="0" y="10299"/>
                  </a:cubicBezTo>
                  <a:cubicBezTo>
                    <a:pt x="12" y="10287"/>
                    <a:pt x="12" y="10275"/>
                    <a:pt x="12" y="10275"/>
                  </a:cubicBezTo>
                  <a:lnTo>
                    <a:pt x="24" y="10192"/>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6714523" y="2277965"/>
              <a:ext cx="170964" cy="1030403"/>
            </a:xfrm>
            <a:custGeom>
              <a:avLst/>
              <a:gdLst/>
              <a:ahLst/>
              <a:cxnLst/>
              <a:rect l="l" t="t" r="r" b="b"/>
              <a:pathLst>
                <a:path w="1703" h="10264" extrusionOk="0">
                  <a:moveTo>
                    <a:pt x="1703" y="1"/>
                  </a:moveTo>
                  <a:cubicBezTo>
                    <a:pt x="1703" y="13"/>
                    <a:pt x="1691" y="36"/>
                    <a:pt x="1691" y="72"/>
                  </a:cubicBezTo>
                  <a:cubicBezTo>
                    <a:pt x="1679" y="144"/>
                    <a:pt x="1667" y="251"/>
                    <a:pt x="1643" y="370"/>
                  </a:cubicBezTo>
                  <a:cubicBezTo>
                    <a:pt x="1608" y="644"/>
                    <a:pt x="1560" y="1013"/>
                    <a:pt x="1488" y="1477"/>
                  </a:cubicBezTo>
                  <a:cubicBezTo>
                    <a:pt x="1358" y="2418"/>
                    <a:pt x="1167" y="3704"/>
                    <a:pt x="929" y="5132"/>
                  </a:cubicBezTo>
                  <a:cubicBezTo>
                    <a:pt x="691" y="6549"/>
                    <a:pt x="465" y="7835"/>
                    <a:pt x="286" y="8764"/>
                  </a:cubicBezTo>
                  <a:cubicBezTo>
                    <a:pt x="191" y="9228"/>
                    <a:pt x="119" y="9597"/>
                    <a:pt x="72" y="9859"/>
                  </a:cubicBezTo>
                  <a:cubicBezTo>
                    <a:pt x="48" y="9990"/>
                    <a:pt x="36" y="10085"/>
                    <a:pt x="12" y="10157"/>
                  </a:cubicBezTo>
                  <a:lnTo>
                    <a:pt x="0" y="10240"/>
                  </a:lnTo>
                  <a:cubicBezTo>
                    <a:pt x="0" y="10240"/>
                    <a:pt x="0" y="10252"/>
                    <a:pt x="0" y="10264"/>
                  </a:cubicBezTo>
                  <a:cubicBezTo>
                    <a:pt x="0" y="10264"/>
                    <a:pt x="12" y="10252"/>
                    <a:pt x="12" y="10228"/>
                  </a:cubicBezTo>
                  <a:cubicBezTo>
                    <a:pt x="12" y="10216"/>
                    <a:pt x="24" y="10192"/>
                    <a:pt x="36" y="10157"/>
                  </a:cubicBezTo>
                  <a:lnTo>
                    <a:pt x="95" y="9859"/>
                  </a:lnTo>
                  <a:cubicBezTo>
                    <a:pt x="155" y="9609"/>
                    <a:pt x="226" y="9228"/>
                    <a:pt x="322" y="8764"/>
                  </a:cubicBezTo>
                  <a:cubicBezTo>
                    <a:pt x="500" y="7835"/>
                    <a:pt x="738" y="6561"/>
                    <a:pt x="977" y="5132"/>
                  </a:cubicBezTo>
                  <a:cubicBezTo>
                    <a:pt x="1215" y="3715"/>
                    <a:pt x="1405" y="2418"/>
                    <a:pt x="1524" y="1489"/>
                  </a:cubicBezTo>
                  <a:cubicBezTo>
                    <a:pt x="1584" y="1013"/>
                    <a:pt x="1631" y="644"/>
                    <a:pt x="1667" y="382"/>
                  </a:cubicBezTo>
                  <a:cubicBezTo>
                    <a:pt x="1679" y="251"/>
                    <a:pt x="1691" y="144"/>
                    <a:pt x="1703" y="72"/>
                  </a:cubicBezTo>
                  <a:cubicBezTo>
                    <a:pt x="1703" y="36"/>
                    <a:pt x="1703" y="13"/>
                    <a:pt x="17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1"/>
            <p:cNvSpPr/>
            <p:nvPr/>
          </p:nvSpPr>
          <p:spPr>
            <a:xfrm>
              <a:off x="4566550" y="1433374"/>
              <a:ext cx="2644072" cy="1341913"/>
            </a:xfrm>
            <a:custGeom>
              <a:avLst/>
              <a:gdLst/>
              <a:ahLst/>
              <a:cxnLst/>
              <a:rect l="l" t="t" r="r" b="b"/>
              <a:pathLst>
                <a:path w="26338" h="13367" extrusionOk="0">
                  <a:moveTo>
                    <a:pt x="23718" y="1"/>
                  </a:moveTo>
                  <a:cubicBezTo>
                    <a:pt x="17971" y="1"/>
                    <a:pt x="12990" y="1865"/>
                    <a:pt x="12990" y="1865"/>
                  </a:cubicBezTo>
                  <a:cubicBezTo>
                    <a:pt x="1" y="6509"/>
                    <a:pt x="8716" y="13367"/>
                    <a:pt x="8716" y="13367"/>
                  </a:cubicBezTo>
                  <a:lnTo>
                    <a:pt x="22992" y="8140"/>
                  </a:lnTo>
                  <a:lnTo>
                    <a:pt x="26337" y="139"/>
                  </a:lnTo>
                  <a:cubicBezTo>
                    <a:pt x="25456" y="43"/>
                    <a:pt x="24579" y="1"/>
                    <a:pt x="2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6874648" y="908228"/>
              <a:ext cx="973080" cy="787760"/>
            </a:xfrm>
            <a:custGeom>
              <a:avLst/>
              <a:gdLst/>
              <a:ahLst/>
              <a:cxnLst/>
              <a:rect l="l" t="t" r="r" b="b"/>
              <a:pathLst>
                <a:path w="9693" h="7847" extrusionOk="0">
                  <a:moveTo>
                    <a:pt x="1525" y="0"/>
                  </a:moveTo>
                  <a:lnTo>
                    <a:pt x="1" y="7846"/>
                  </a:lnTo>
                  <a:lnTo>
                    <a:pt x="9692" y="1572"/>
                  </a:lnTo>
                  <a:cubicBezTo>
                    <a:pt x="9692" y="1572"/>
                    <a:pt x="6835" y="60"/>
                    <a:pt x="1525" y="0"/>
                  </a:cubicBezTo>
                  <a:close/>
                </a:path>
              </a:pathLst>
            </a:custGeom>
            <a:solidFill>
              <a:srgbClr val="B34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6874648" y="1065942"/>
              <a:ext cx="973080" cy="2089417"/>
            </a:xfrm>
            <a:custGeom>
              <a:avLst/>
              <a:gdLst/>
              <a:ahLst/>
              <a:cxnLst/>
              <a:rect l="l" t="t" r="r" b="b"/>
              <a:pathLst>
                <a:path w="9693" h="20813" extrusionOk="0">
                  <a:moveTo>
                    <a:pt x="9692" y="1"/>
                  </a:moveTo>
                  <a:lnTo>
                    <a:pt x="1" y="6275"/>
                  </a:lnTo>
                  <a:lnTo>
                    <a:pt x="1" y="20813"/>
                  </a:lnTo>
                  <a:lnTo>
                    <a:pt x="9692" y="13717"/>
                  </a:lnTo>
                  <a:lnTo>
                    <a:pt x="9692"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1"/>
            <p:cNvSpPr/>
            <p:nvPr/>
          </p:nvSpPr>
          <p:spPr>
            <a:xfrm>
              <a:off x="6966706" y="2000685"/>
              <a:ext cx="1720082" cy="855925"/>
            </a:xfrm>
            <a:custGeom>
              <a:avLst/>
              <a:gdLst/>
              <a:ahLst/>
              <a:cxnLst/>
              <a:rect l="l" t="t" r="r" b="b"/>
              <a:pathLst>
                <a:path w="17134" h="8526" extrusionOk="0">
                  <a:moveTo>
                    <a:pt x="10002" y="0"/>
                  </a:moveTo>
                  <a:lnTo>
                    <a:pt x="0" y="6692"/>
                  </a:lnTo>
                  <a:lnTo>
                    <a:pt x="15979" y="8525"/>
                  </a:lnTo>
                  <a:cubicBezTo>
                    <a:pt x="15979" y="8525"/>
                    <a:pt x="17134" y="6644"/>
                    <a:pt x="15729" y="3822"/>
                  </a:cubicBezTo>
                  <a:cubicBezTo>
                    <a:pt x="14336" y="989"/>
                    <a:pt x="10002" y="0"/>
                    <a:pt x="10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1"/>
            <p:cNvSpPr/>
            <p:nvPr/>
          </p:nvSpPr>
          <p:spPr>
            <a:xfrm>
              <a:off x="8570759" y="2618592"/>
              <a:ext cx="63446" cy="789065"/>
            </a:xfrm>
            <a:custGeom>
              <a:avLst/>
              <a:gdLst/>
              <a:ahLst/>
              <a:cxnLst/>
              <a:rect l="l" t="t" r="r" b="b"/>
              <a:pathLst>
                <a:path w="632" h="7860" extrusionOk="0">
                  <a:moveTo>
                    <a:pt x="453" y="1"/>
                  </a:moveTo>
                  <a:lnTo>
                    <a:pt x="1" y="2370"/>
                  </a:lnTo>
                  <a:lnTo>
                    <a:pt x="1" y="7859"/>
                  </a:lnTo>
                  <a:cubicBezTo>
                    <a:pt x="1" y="7859"/>
                    <a:pt x="263" y="7014"/>
                    <a:pt x="453" y="6442"/>
                  </a:cubicBezTo>
                  <a:cubicBezTo>
                    <a:pt x="632" y="5883"/>
                    <a:pt x="453" y="1"/>
                    <a:pt x="453"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1"/>
            <p:cNvSpPr/>
            <p:nvPr/>
          </p:nvSpPr>
          <p:spPr>
            <a:xfrm>
              <a:off x="6966706" y="2672402"/>
              <a:ext cx="1616078" cy="735256"/>
            </a:xfrm>
            <a:custGeom>
              <a:avLst/>
              <a:gdLst/>
              <a:ahLst/>
              <a:cxnLst/>
              <a:rect l="l" t="t" r="r" b="b"/>
              <a:pathLst>
                <a:path w="16098" h="7324" extrusionOk="0">
                  <a:moveTo>
                    <a:pt x="0" y="1"/>
                  </a:moveTo>
                  <a:lnTo>
                    <a:pt x="0" y="4918"/>
                  </a:lnTo>
                  <a:lnTo>
                    <a:pt x="15979" y="7323"/>
                  </a:lnTo>
                  <a:cubicBezTo>
                    <a:pt x="15979" y="7323"/>
                    <a:pt x="16098" y="2096"/>
                    <a:pt x="15979" y="1834"/>
                  </a:cubicBezTo>
                  <a:cubicBezTo>
                    <a:pt x="15860" y="1572"/>
                    <a:pt x="0" y="1"/>
                    <a:pt x="0" y="1"/>
                  </a:cubicBez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7876352" y="2822989"/>
              <a:ext cx="334700" cy="355180"/>
            </a:xfrm>
            <a:custGeom>
              <a:avLst/>
              <a:gdLst/>
              <a:ahLst/>
              <a:cxnLst/>
              <a:rect l="l" t="t" r="r" b="b"/>
              <a:pathLst>
                <a:path w="3334" h="3538" extrusionOk="0">
                  <a:moveTo>
                    <a:pt x="3322" y="1"/>
                  </a:moveTo>
                  <a:cubicBezTo>
                    <a:pt x="3310" y="1"/>
                    <a:pt x="2572" y="775"/>
                    <a:pt x="1655" y="1751"/>
                  </a:cubicBezTo>
                  <a:cubicBezTo>
                    <a:pt x="738" y="2727"/>
                    <a:pt x="0" y="3525"/>
                    <a:pt x="12" y="3537"/>
                  </a:cubicBezTo>
                  <a:cubicBezTo>
                    <a:pt x="12" y="3537"/>
                    <a:pt x="12" y="3537"/>
                    <a:pt x="12" y="3537"/>
                  </a:cubicBezTo>
                  <a:cubicBezTo>
                    <a:pt x="35" y="3537"/>
                    <a:pt x="769" y="2756"/>
                    <a:pt x="1679" y="1787"/>
                  </a:cubicBezTo>
                  <a:cubicBezTo>
                    <a:pt x="2596" y="811"/>
                    <a:pt x="3334" y="13"/>
                    <a:pt x="332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p:nvPr/>
          </p:nvSpPr>
          <p:spPr>
            <a:xfrm>
              <a:off x="8212161" y="2852905"/>
              <a:ext cx="316831" cy="357489"/>
            </a:xfrm>
            <a:custGeom>
              <a:avLst/>
              <a:gdLst/>
              <a:ahLst/>
              <a:cxnLst/>
              <a:rect l="l" t="t" r="r" b="b"/>
              <a:pathLst>
                <a:path w="3156" h="3561" extrusionOk="0">
                  <a:moveTo>
                    <a:pt x="3156" y="1"/>
                  </a:moveTo>
                  <a:cubicBezTo>
                    <a:pt x="3144" y="13"/>
                    <a:pt x="3132" y="24"/>
                    <a:pt x="3120" y="36"/>
                  </a:cubicBezTo>
                  <a:lnTo>
                    <a:pt x="3037" y="143"/>
                  </a:lnTo>
                  <a:cubicBezTo>
                    <a:pt x="2953" y="239"/>
                    <a:pt x="2834" y="370"/>
                    <a:pt x="2703" y="524"/>
                  </a:cubicBezTo>
                  <a:cubicBezTo>
                    <a:pt x="2430" y="858"/>
                    <a:pt x="2037" y="1310"/>
                    <a:pt x="1608" y="1798"/>
                  </a:cubicBezTo>
                  <a:cubicBezTo>
                    <a:pt x="1168" y="2287"/>
                    <a:pt x="763" y="2727"/>
                    <a:pt x="477" y="3037"/>
                  </a:cubicBezTo>
                  <a:lnTo>
                    <a:pt x="120" y="3418"/>
                  </a:lnTo>
                  <a:lnTo>
                    <a:pt x="36" y="3513"/>
                  </a:lnTo>
                  <a:cubicBezTo>
                    <a:pt x="13" y="3537"/>
                    <a:pt x="1" y="3561"/>
                    <a:pt x="1" y="3561"/>
                  </a:cubicBezTo>
                  <a:cubicBezTo>
                    <a:pt x="13" y="3549"/>
                    <a:pt x="25" y="3537"/>
                    <a:pt x="36" y="3525"/>
                  </a:cubicBezTo>
                  <a:cubicBezTo>
                    <a:pt x="72" y="3501"/>
                    <a:pt x="96" y="3465"/>
                    <a:pt x="144" y="3430"/>
                  </a:cubicBezTo>
                  <a:cubicBezTo>
                    <a:pt x="227" y="3346"/>
                    <a:pt x="346" y="3215"/>
                    <a:pt x="501" y="3061"/>
                  </a:cubicBezTo>
                  <a:cubicBezTo>
                    <a:pt x="798" y="2751"/>
                    <a:pt x="1203" y="2322"/>
                    <a:pt x="1644" y="1834"/>
                  </a:cubicBezTo>
                  <a:cubicBezTo>
                    <a:pt x="2072" y="1334"/>
                    <a:pt x="2453" y="882"/>
                    <a:pt x="2727" y="548"/>
                  </a:cubicBezTo>
                  <a:cubicBezTo>
                    <a:pt x="2870" y="382"/>
                    <a:pt x="2977" y="251"/>
                    <a:pt x="3049" y="155"/>
                  </a:cubicBezTo>
                  <a:lnTo>
                    <a:pt x="3132" y="36"/>
                  </a:lnTo>
                  <a:cubicBezTo>
                    <a:pt x="3156" y="13"/>
                    <a:pt x="3156" y="1"/>
                    <a:pt x="31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1"/>
            <p:cNvSpPr/>
            <p:nvPr/>
          </p:nvSpPr>
          <p:spPr>
            <a:xfrm>
              <a:off x="7545262" y="2787149"/>
              <a:ext cx="343133" cy="355079"/>
            </a:xfrm>
            <a:custGeom>
              <a:avLst/>
              <a:gdLst/>
              <a:ahLst/>
              <a:cxnLst/>
              <a:rect l="l" t="t" r="r" b="b"/>
              <a:pathLst>
                <a:path w="3418" h="3537" extrusionOk="0">
                  <a:moveTo>
                    <a:pt x="3417" y="1"/>
                  </a:moveTo>
                  <a:cubicBezTo>
                    <a:pt x="3405" y="13"/>
                    <a:pt x="3405" y="25"/>
                    <a:pt x="3393" y="36"/>
                  </a:cubicBezTo>
                  <a:cubicBezTo>
                    <a:pt x="3417" y="13"/>
                    <a:pt x="3417" y="1"/>
                    <a:pt x="3417" y="1"/>
                  </a:cubicBezTo>
                  <a:close/>
                  <a:moveTo>
                    <a:pt x="3393" y="36"/>
                  </a:moveTo>
                  <a:lnTo>
                    <a:pt x="3286" y="132"/>
                  </a:lnTo>
                  <a:lnTo>
                    <a:pt x="2929" y="525"/>
                  </a:lnTo>
                  <a:cubicBezTo>
                    <a:pt x="2619" y="846"/>
                    <a:pt x="2203" y="1299"/>
                    <a:pt x="1726" y="1787"/>
                  </a:cubicBezTo>
                  <a:cubicBezTo>
                    <a:pt x="1250" y="2275"/>
                    <a:pt x="822" y="2715"/>
                    <a:pt x="512" y="3025"/>
                  </a:cubicBezTo>
                  <a:lnTo>
                    <a:pt x="131" y="3394"/>
                  </a:lnTo>
                  <a:lnTo>
                    <a:pt x="36" y="3501"/>
                  </a:lnTo>
                  <a:cubicBezTo>
                    <a:pt x="24" y="3513"/>
                    <a:pt x="12" y="3525"/>
                    <a:pt x="0" y="3537"/>
                  </a:cubicBezTo>
                  <a:cubicBezTo>
                    <a:pt x="0" y="3537"/>
                    <a:pt x="12" y="3537"/>
                    <a:pt x="36" y="3513"/>
                  </a:cubicBezTo>
                  <a:lnTo>
                    <a:pt x="143" y="3418"/>
                  </a:lnTo>
                  <a:cubicBezTo>
                    <a:pt x="238" y="3335"/>
                    <a:pt x="369" y="3204"/>
                    <a:pt x="536" y="3049"/>
                  </a:cubicBezTo>
                  <a:cubicBezTo>
                    <a:pt x="857" y="2739"/>
                    <a:pt x="1286" y="2311"/>
                    <a:pt x="1762" y="1811"/>
                  </a:cubicBezTo>
                  <a:cubicBezTo>
                    <a:pt x="2238" y="1322"/>
                    <a:pt x="2655" y="870"/>
                    <a:pt x="2953" y="548"/>
                  </a:cubicBezTo>
                  <a:cubicBezTo>
                    <a:pt x="3096" y="382"/>
                    <a:pt x="3227" y="239"/>
                    <a:pt x="3298" y="144"/>
                  </a:cubicBezTo>
                  <a:lnTo>
                    <a:pt x="3393" y="36"/>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1"/>
            <p:cNvSpPr/>
            <p:nvPr/>
          </p:nvSpPr>
          <p:spPr>
            <a:xfrm>
              <a:off x="7344379" y="2735749"/>
              <a:ext cx="267841" cy="347952"/>
            </a:xfrm>
            <a:custGeom>
              <a:avLst/>
              <a:gdLst/>
              <a:ahLst/>
              <a:cxnLst/>
              <a:rect l="l" t="t" r="r" b="b"/>
              <a:pathLst>
                <a:path w="2668" h="3466" extrusionOk="0">
                  <a:moveTo>
                    <a:pt x="2656" y="1"/>
                  </a:moveTo>
                  <a:lnTo>
                    <a:pt x="2656" y="1"/>
                  </a:lnTo>
                  <a:cubicBezTo>
                    <a:pt x="2656" y="1"/>
                    <a:pt x="2049" y="763"/>
                    <a:pt x="1322" y="1727"/>
                  </a:cubicBezTo>
                  <a:cubicBezTo>
                    <a:pt x="596" y="2680"/>
                    <a:pt x="1" y="3466"/>
                    <a:pt x="13" y="3466"/>
                  </a:cubicBezTo>
                  <a:cubicBezTo>
                    <a:pt x="13" y="3466"/>
                    <a:pt x="13" y="3466"/>
                    <a:pt x="13" y="3466"/>
                  </a:cubicBezTo>
                  <a:cubicBezTo>
                    <a:pt x="34" y="3466"/>
                    <a:pt x="637" y="2696"/>
                    <a:pt x="1358" y="1751"/>
                  </a:cubicBezTo>
                  <a:cubicBezTo>
                    <a:pt x="2084" y="799"/>
                    <a:pt x="2668" y="13"/>
                    <a:pt x="265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7151928" y="2713060"/>
              <a:ext cx="235615" cy="288119"/>
            </a:xfrm>
            <a:custGeom>
              <a:avLst/>
              <a:gdLst/>
              <a:ahLst/>
              <a:cxnLst/>
              <a:rect l="l" t="t" r="r" b="b"/>
              <a:pathLst>
                <a:path w="2347" h="2870" extrusionOk="0">
                  <a:moveTo>
                    <a:pt x="2334" y="0"/>
                  </a:moveTo>
                  <a:cubicBezTo>
                    <a:pt x="2313" y="0"/>
                    <a:pt x="1793" y="639"/>
                    <a:pt x="1156" y="1417"/>
                  </a:cubicBezTo>
                  <a:cubicBezTo>
                    <a:pt x="513" y="2215"/>
                    <a:pt x="1" y="2858"/>
                    <a:pt x="13" y="2870"/>
                  </a:cubicBezTo>
                  <a:cubicBezTo>
                    <a:pt x="25" y="2870"/>
                    <a:pt x="549" y="2239"/>
                    <a:pt x="1192" y="1453"/>
                  </a:cubicBezTo>
                  <a:cubicBezTo>
                    <a:pt x="1834" y="655"/>
                    <a:pt x="2346" y="12"/>
                    <a:pt x="2335" y="1"/>
                  </a:cubicBezTo>
                  <a:cubicBezTo>
                    <a:pt x="2334" y="0"/>
                    <a:pt x="2334" y="0"/>
                    <a:pt x="233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p:nvPr/>
          </p:nvSpPr>
          <p:spPr>
            <a:xfrm>
              <a:off x="6994214" y="2695090"/>
              <a:ext cx="159018" cy="214132"/>
            </a:xfrm>
            <a:custGeom>
              <a:avLst/>
              <a:gdLst/>
              <a:ahLst/>
              <a:cxnLst/>
              <a:rect l="l" t="t" r="r" b="b"/>
              <a:pathLst>
                <a:path w="1584" h="2133" extrusionOk="0">
                  <a:moveTo>
                    <a:pt x="1584" y="1"/>
                  </a:moveTo>
                  <a:cubicBezTo>
                    <a:pt x="1560" y="25"/>
                    <a:pt x="1524" y="49"/>
                    <a:pt x="1500" y="72"/>
                  </a:cubicBezTo>
                  <a:cubicBezTo>
                    <a:pt x="1465" y="120"/>
                    <a:pt x="1393" y="191"/>
                    <a:pt x="1310" y="287"/>
                  </a:cubicBezTo>
                  <a:cubicBezTo>
                    <a:pt x="1155" y="465"/>
                    <a:pt x="941" y="727"/>
                    <a:pt x="727" y="1025"/>
                  </a:cubicBezTo>
                  <a:cubicBezTo>
                    <a:pt x="512" y="1311"/>
                    <a:pt x="322" y="1596"/>
                    <a:pt x="191" y="1799"/>
                  </a:cubicBezTo>
                  <a:cubicBezTo>
                    <a:pt x="131" y="1894"/>
                    <a:pt x="84" y="1977"/>
                    <a:pt x="48" y="2037"/>
                  </a:cubicBezTo>
                  <a:cubicBezTo>
                    <a:pt x="24" y="2073"/>
                    <a:pt x="12" y="2096"/>
                    <a:pt x="0" y="2132"/>
                  </a:cubicBezTo>
                  <a:cubicBezTo>
                    <a:pt x="24" y="2108"/>
                    <a:pt x="48" y="2073"/>
                    <a:pt x="60" y="2049"/>
                  </a:cubicBezTo>
                  <a:lnTo>
                    <a:pt x="226" y="1811"/>
                  </a:lnTo>
                  <a:cubicBezTo>
                    <a:pt x="357" y="1608"/>
                    <a:pt x="548" y="1334"/>
                    <a:pt x="774" y="1049"/>
                  </a:cubicBezTo>
                  <a:cubicBezTo>
                    <a:pt x="988" y="751"/>
                    <a:pt x="1191" y="489"/>
                    <a:pt x="1346" y="299"/>
                  </a:cubicBezTo>
                  <a:lnTo>
                    <a:pt x="1524" y="84"/>
                  </a:lnTo>
                  <a:cubicBezTo>
                    <a:pt x="1548" y="61"/>
                    <a:pt x="1572" y="25"/>
                    <a:pt x="15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1"/>
            <p:cNvSpPr/>
            <p:nvPr/>
          </p:nvSpPr>
          <p:spPr>
            <a:xfrm>
              <a:off x="8062779" y="3254570"/>
              <a:ext cx="510483" cy="598927"/>
            </a:xfrm>
            <a:custGeom>
              <a:avLst/>
              <a:gdLst/>
              <a:ahLst/>
              <a:cxnLst/>
              <a:rect l="l" t="t" r="r" b="b"/>
              <a:pathLst>
                <a:path w="5085" h="5966" extrusionOk="0">
                  <a:moveTo>
                    <a:pt x="5061" y="0"/>
                  </a:moveTo>
                  <a:lnTo>
                    <a:pt x="667" y="3822"/>
                  </a:lnTo>
                  <a:lnTo>
                    <a:pt x="0" y="3334"/>
                  </a:lnTo>
                  <a:lnTo>
                    <a:pt x="179" y="5477"/>
                  </a:lnTo>
                  <a:lnTo>
                    <a:pt x="727" y="5965"/>
                  </a:lnTo>
                  <a:cubicBezTo>
                    <a:pt x="727" y="5965"/>
                    <a:pt x="4203" y="4036"/>
                    <a:pt x="5084" y="1822"/>
                  </a:cubicBezTo>
                  <a:lnTo>
                    <a:pt x="50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1"/>
            <p:cNvSpPr/>
            <p:nvPr/>
          </p:nvSpPr>
          <p:spPr>
            <a:xfrm>
              <a:off x="7428105" y="3135004"/>
              <a:ext cx="1142739" cy="503255"/>
            </a:xfrm>
            <a:custGeom>
              <a:avLst/>
              <a:gdLst/>
              <a:ahLst/>
              <a:cxnLst/>
              <a:rect l="l" t="t" r="r" b="b"/>
              <a:pathLst>
                <a:path w="11383" h="5013" extrusionOk="0">
                  <a:moveTo>
                    <a:pt x="0" y="0"/>
                  </a:moveTo>
                  <a:lnTo>
                    <a:pt x="6989" y="5013"/>
                  </a:lnTo>
                  <a:cubicBezTo>
                    <a:pt x="6989" y="5013"/>
                    <a:pt x="9370" y="4120"/>
                    <a:pt x="11383" y="1191"/>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a:off x="8128535" y="3638165"/>
              <a:ext cx="7228" cy="217646"/>
            </a:xfrm>
            <a:custGeom>
              <a:avLst/>
              <a:gdLst/>
              <a:ahLst/>
              <a:cxnLst/>
              <a:rect l="l" t="t" r="r" b="b"/>
              <a:pathLst>
                <a:path w="72" h="2168" extrusionOk="0">
                  <a:moveTo>
                    <a:pt x="12" y="1"/>
                  </a:moveTo>
                  <a:cubicBezTo>
                    <a:pt x="0" y="1"/>
                    <a:pt x="0" y="489"/>
                    <a:pt x="12" y="1084"/>
                  </a:cubicBezTo>
                  <a:cubicBezTo>
                    <a:pt x="24" y="1680"/>
                    <a:pt x="48" y="2168"/>
                    <a:pt x="60" y="2168"/>
                  </a:cubicBezTo>
                  <a:cubicBezTo>
                    <a:pt x="72" y="2168"/>
                    <a:pt x="72" y="1680"/>
                    <a:pt x="60" y="1084"/>
                  </a:cubicBezTo>
                  <a:cubicBezTo>
                    <a:pt x="48" y="489"/>
                    <a:pt x="24" y="1"/>
                    <a:pt x="1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5551490" y="3166126"/>
              <a:ext cx="2535249" cy="988942"/>
            </a:xfrm>
            <a:custGeom>
              <a:avLst/>
              <a:gdLst/>
              <a:ahLst/>
              <a:cxnLst/>
              <a:rect l="l" t="t" r="r" b="b"/>
              <a:pathLst>
                <a:path w="25254" h="9851" extrusionOk="0">
                  <a:moveTo>
                    <a:pt x="12716" y="0"/>
                  </a:moveTo>
                  <a:lnTo>
                    <a:pt x="0" y="1965"/>
                  </a:lnTo>
                  <a:lnTo>
                    <a:pt x="0" y="6477"/>
                  </a:lnTo>
                  <a:cubicBezTo>
                    <a:pt x="0" y="6477"/>
                    <a:pt x="3608" y="9573"/>
                    <a:pt x="12085" y="9835"/>
                  </a:cubicBezTo>
                  <a:cubicBezTo>
                    <a:pt x="12441" y="9846"/>
                    <a:pt x="12790" y="9851"/>
                    <a:pt x="13133" y="9851"/>
                  </a:cubicBezTo>
                  <a:cubicBezTo>
                    <a:pt x="20948" y="9851"/>
                    <a:pt x="25254" y="7108"/>
                    <a:pt x="25254" y="7108"/>
                  </a:cubicBezTo>
                  <a:lnTo>
                    <a:pt x="24896" y="2822"/>
                  </a:lnTo>
                  <a:lnTo>
                    <a:pt x="12716" y="0"/>
                  </a:lnTo>
                  <a:close/>
                </a:path>
              </a:pathLst>
            </a:custGeom>
            <a:solidFill>
              <a:srgbClr val="272753">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1"/>
            <p:cNvSpPr/>
            <p:nvPr/>
          </p:nvSpPr>
          <p:spPr>
            <a:xfrm>
              <a:off x="5551490" y="2856519"/>
              <a:ext cx="2499410" cy="862752"/>
            </a:xfrm>
            <a:custGeom>
              <a:avLst/>
              <a:gdLst/>
              <a:ahLst/>
              <a:cxnLst/>
              <a:rect l="l" t="t" r="r" b="b"/>
              <a:pathLst>
                <a:path w="24897" h="8594" extrusionOk="0">
                  <a:moveTo>
                    <a:pt x="13181" y="0"/>
                  </a:moveTo>
                  <a:lnTo>
                    <a:pt x="0" y="5049"/>
                  </a:lnTo>
                  <a:cubicBezTo>
                    <a:pt x="0" y="5049"/>
                    <a:pt x="3977" y="7692"/>
                    <a:pt x="11109" y="8478"/>
                  </a:cubicBezTo>
                  <a:cubicBezTo>
                    <a:pt x="11854" y="8558"/>
                    <a:pt x="12594" y="8594"/>
                    <a:pt x="13320" y="8594"/>
                  </a:cubicBezTo>
                  <a:cubicBezTo>
                    <a:pt x="19597" y="8594"/>
                    <a:pt x="24896" y="5906"/>
                    <a:pt x="24896" y="5906"/>
                  </a:cubicBezTo>
                  <a:lnTo>
                    <a:pt x="13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1"/>
            <p:cNvSpPr/>
            <p:nvPr/>
          </p:nvSpPr>
          <p:spPr>
            <a:xfrm>
              <a:off x="6740826" y="3711149"/>
              <a:ext cx="351465" cy="439909"/>
            </a:xfrm>
            <a:custGeom>
              <a:avLst/>
              <a:gdLst/>
              <a:ahLst/>
              <a:cxnLst/>
              <a:rect l="l" t="t" r="r" b="b"/>
              <a:pathLst>
                <a:path w="3501" h="4382" extrusionOk="0">
                  <a:moveTo>
                    <a:pt x="3500" y="1"/>
                  </a:moveTo>
                  <a:lnTo>
                    <a:pt x="3500" y="1"/>
                  </a:lnTo>
                  <a:cubicBezTo>
                    <a:pt x="3488" y="12"/>
                    <a:pt x="3477" y="24"/>
                    <a:pt x="3465" y="36"/>
                  </a:cubicBezTo>
                  <a:lnTo>
                    <a:pt x="3370" y="167"/>
                  </a:lnTo>
                  <a:lnTo>
                    <a:pt x="3012" y="655"/>
                  </a:lnTo>
                  <a:cubicBezTo>
                    <a:pt x="2715" y="1060"/>
                    <a:pt x="2286" y="1620"/>
                    <a:pt x="1810" y="2227"/>
                  </a:cubicBezTo>
                  <a:cubicBezTo>
                    <a:pt x="1322" y="2834"/>
                    <a:pt x="869" y="3370"/>
                    <a:pt x="536" y="3763"/>
                  </a:cubicBezTo>
                  <a:cubicBezTo>
                    <a:pt x="381" y="3941"/>
                    <a:pt x="238" y="4096"/>
                    <a:pt x="143" y="4215"/>
                  </a:cubicBezTo>
                  <a:lnTo>
                    <a:pt x="36" y="4334"/>
                  </a:lnTo>
                  <a:cubicBezTo>
                    <a:pt x="24" y="4346"/>
                    <a:pt x="12" y="4370"/>
                    <a:pt x="0" y="4382"/>
                  </a:cubicBezTo>
                  <a:cubicBezTo>
                    <a:pt x="24" y="4370"/>
                    <a:pt x="36" y="4358"/>
                    <a:pt x="48" y="4346"/>
                  </a:cubicBezTo>
                  <a:lnTo>
                    <a:pt x="155" y="4227"/>
                  </a:lnTo>
                  <a:cubicBezTo>
                    <a:pt x="262" y="4120"/>
                    <a:pt x="393" y="3965"/>
                    <a:pt x="560" y="3775"/>
                  </a:cubicBezTo>
                  <a:cubicBezTo>
                    <a:pt x="893" y="3405"/>
                    <a:pt x="1357" y="2870"/>
                    <a:pt x="1834" y="2262"/>
                  </a:cubicBezTo>
                  <a:cubicBezTo>
                    <a:pt x="2322" y="1655"/>
                    <a:pt x="2739" y="1084"/>
                    <a:pt x="3036" y="679"/>
                  </a:cubicBezTo>
                  <a:cubicBezTo>
                    <a:pt x="3179" y="465"/>
                    <a:pt x="3298" y="298"/>
                    <a:pt x="3382" y="179"/>
                  </a:cubicBezTo>
                  <a:lnTo>
                    <a:pt x="3465" y="48"/>
                  </a:lnTo>
                  <a:cubicBezTo>
                    <a:pt x="3477" y="24"/>
                    <a:pt x="3488" y="13"/>
                    <a:pt x="350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7009774" y="3682437"/>
              <a:ext cx="325163" cy="467416"/>
            </a:xfrm>
            <a:custGeom>
              <a:avLst/>
              <a:gdLst/>
              <a:ahLst/>
              <a:cxnLst/>
              <a:rect l="l" t="t" r="r" b="b"/>
              <a:pathLst>
                <a:path w="3239" h="4656" extrusionOk="0">
                  <a:moveTo>
                    <a:pt x="3227" y="1"/>
                  </a:moveTo>
                  <a:cubicBezTo>
                    <a:pt x="3215" y="1"/>
                    <a:pt x="2488" y="1024"/>
                    <a:pt x="1595" y="2310"/>
                  </a:cubicBezTo>
                  <a:cubicBezTo>
                    <a:pt x="714" y="3596"/>
                    <a:pt x="0" y="4644"/>
                    <a:pt x="12" y="4656"/>
                  </a:cubicBezTo>
                  <a:cubicBezTo>
                    <a:pt x="12" y="4656"/>
                    <a:pt x="12" y="4656"/>
                    <a:pt x="12" y="4656"/>
                  </a:cubicBezTo>
                  <a:cubicBezTo>
                    <a:pt x="32" y="4656"/>
                    <a:pt x="755" y="3625"/>
                    <a:pt x="1631" y="2346"/>
                  </a:cubicBezTo>
                  <a:cubicBezTo>
                    <a:pt x="2524" y="1060"/>
                    <a:pt x="3239" y="12"/>
                    <a:pt x="322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7246397" y="3627423"/>
              <a:ext cx="347952" cy="500946"/>
            </a:xfrm>
            <a:custGeom>
              <a:avLst/>
              <a:gdLst/>
              <a:ahLst/>
              <a:cxnLst/>
              <a:rect l="l" t="t" r="r" b="b"/>
              <a:pathLst>
                <a:path w="3466" h="4990" extrusionOk="0">
                  <a:moveTo>
                    <a:pt x="3453" y="1"/>
                  </a:moveTo>
                  <a:cubicBezTo>
                    <a:pt x="3441" y="1"/>
                    <a:pt x="2667" y="1108"/>
                    <a:pt x="1715" y="2489"/>
                  </a:cubicBezTo>
                  <a:cubicBezTo>
                    <a:pt x="762" y="3858"/>
                    <a:pt x="0" y="4990"/>
                    <a:pt x="12" y="4990"/>
                  </a:cubicBezTo>
                  <a:cubicBezTo>
                    <a:pt x="12" y="4990"/>
                    <a:pt x="13" y="4990"/>
                    <a:pt x="13" y="4990"/>
                  </a:cubicBezTo>
                  <a:cubicBezTo>
                    <a:pt x="32" y="4990"/>
                    <a:pt x="803" y="3875"/>
                    <a:pt x="1751" y="2513"/>
                  </a:cubicBezTo>
                  <a:cubicBezTo>
                    <a:pt x="2703" y="1132"/>
                    <a:pt x="3465" y="13"/>
                    <a:pt x="345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1"/>
            <p:cNvSpPr/>
            <p:nvPr/>
          </p:nvSpPr>
          <p:spPr>
            <a:xfrm>
              <a:off x="7499784" y="3528237"/>
              <a:ext cx="357489" cy="565497"/>
            </a:xfrm>
            <a:custGeom>
              <a:avLst/>
              <a:gdLst/>
              <a:ahLst/>
              <a:cxnLst/>
              <a:rect l="l" t="t" r="r" b="b"/>
              <a:pathLst>
                <a:path w="3561" h="5633" extrusionOk="0">
                  <a:moveTo>
                    <a:pt x="3561" y="1"/>
                  </a:moveTo>
                  <a:lnTo>
                    <a:pt x="3561" y="1"/>
                  </a:lnTo>
                  <a:cubicBezTo>
                    <a:pt x="3549" y="13"/>
                    <a:pt x="3537" y="36"/>
                    <a:pt x="3525" y="48"/>
                  </a:cubicBezTo>
                  <a:cubicBezTo>
                    <a:pt x="3501" y="96"/>
                    <a:pt x="3465" y="155"/>
                    <a:pt x="3430" y="215"/>
                  </a:cubicBezTo>
                  <a:lnTo>
                    <a:pt x="3061" y="834"/>
                  </a:lnTo>
                  <a:cubicBezTo>
                    <a:pt x="2751" y="1346"/>
                    <a:pt x="2322" y="2060"/>
                    <a:pt x="1834" y="2846"/>
                  </a:cubicBezTo>
                  <a:cubicBezTo>
                    <a:pt x="1346" y="3620"/>
                    <a:pt x="882" y="4311"/>
                    <a:pt x="548" y="4811"/>
                  </a:cubicBezTo>
                  <a:lnTo>
                    <a:pt x="143" y="5406"/>
                  </a:lnTo>
                  <a:lnTo>
                    <a:pt x="36" y="5573"/>
                  </a:lnTo>
                  <a:cubicBezTo>
                    <a:pt x="24" y="5585"/>
                    <a:pt x="13" y="5608"/>
                    <a:pt x="1" y="5632"/>
                  </a:cubicBezTo>
                  <a:cubicBezTo>
                    <a:pt x="24" y="5608"/>
                    <a:pt x="36" y="5597"/>
                    <a:pt x="48" y="5573"/>
                  </a:cubicBezTo>
                  <a:lnTo>
                    <a:pt x="155" y="5418"/>
                  </a:lnTo>
                  <a:cubicBezTo>
                    <a:pt x="263" y="5287"/>
                    <a:pt x="405" y="5085"/>
                    <a:pt x="572" y="4835"/>
                  </a:cubicBezTo>
                  <a:cubicBezTo>
                    <a:pt x="917" y="4334"/>
                    <a:pt x="1382" y="3644"/>
                    <a:pt x="1870" y="2870"/>
                  </a:cubicBezTo>
                  <a:cubicBezTo>
                    <a:pt x="2358" y="2084"/>
                    <a:pt x="2787" y="1370"/>
                    <a:pt x="3084" y="846"/>
                  </a:cubicBezTo>
                  <a:cubicBezTo>
                    <a:pt x="3239" y="596"/>
                    <a:pt x="3358" y="382"/>
                    <a:pt x="3442" y="227"/>
                  </a:cubicBezTo>
                  <a:cubicBezTo>
                    <a:pt x="3477" y="155"/>
                    <a:pt x="3513" y="96"/>
                    <a:pt x="3537" y="60"/>
                  </a:cubicBezTo>
                  <a:cubicBezTo>
                    <a:pt x="3549" y="36"/>
                    <a:pt x="3549" y="13"/>
                    <a:pt x="356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1"/>
            <p:cNvSpPr/>
            <p:nvPr/>
          </p:nvSpPr>
          <p:spPr>
            <a:xfrm>
              <a:off x="7797445" y="3491192"/>
              <a:ext cx="257099" cy="518816"/>
            </a:xfrm>
            <a:custGeom>
              <a:avLst/>
              <a:gdLst/>
              <a:ahLst/>
              <a:cxnLst/>
              <a:rect l="l" t="t" r="r" b="b"/>
              <a:pathLst>
                <a:path w="2561" h="5168" extrusionOk="0">
                  <a:moveTo>
                    <a:pt x="2548" y="1"/>
                  </a:moveTo>
                  <a:cubicBezTo>
                    <a:pt x="2536" y="1"/>
                    <a:pt x="1965" y="1144"/>
                    <a:pt x="1262" y="2572"/>
                  </a:cubicBezTo>
                  <a:cubicBezTo>
                    <a:pt x="560" y="4001"/>
                    <a:pt x="0" y="5156"/>
                    <a:pt x="12" y="5168"/>
                  </a:cubicBezTo>
                  <a:cubicBezTo>
                    <a:pt x="36" y="5168"/>
                    <a:pt x="607" y="4025"/>
                    <a:pt x="1310" y="2596"/>
                  </a:cubicBezTo>
                  <a:cubicBezTo>
                    <a:pt x="2001" y="1167"/>
                    <a:pt x="2560" y="12"/>
                    <a:pt x="25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p:nvPr/>
          </p:nvSpPr>
          <p:spPr>
            <a:xfrm>
              <a:off x="7977948" y="3748194"/>
              <a:ext cx="90853" cy="178192"/>
            </a:xfrm>
            <a:custGeom>
              <a:avLst/>
              <a:gdLst/>
              <a:ahLst/>
              <a:cxnLst/>
              <a:rect l="l" t="t" r="r" b="b"/>
              <a:pathLst>
                <a:path w="905" h="1775" extrusionOk="0">
                  <a:moveTo>
                    <a:pt x="892" y="0"/>
                  </a:moveTo>
                  <a:cubicBezTo>
                    <a:pt x="875" y="0"/>
                    <a:pt x="663" y="389"/>
                    <a:pt x="429" y="870"/>
                  </a:cubicBezTo>
                  <a:cubicBezTo>
                    <a:pt x="179" y="1358"/>
                    <a:pt x="0" y="1762"/>
                    <a:pt x="12" y="1774"/>
                  </a:cubicBezTo>
                  <a:cubicBezTo>
                    <a:pt x="12" y="1774"/>
                    <a:pt x="226" y="1381"/>
                    <a:pt x="464" y="893"/>
                  </a:cubicBezTo>
                  <a:cubicBezTo>
                    <a:pt x="714" y="405"/>
                    <a:pt x="905" y="0"/>
                    <a:pt x="893" y="0"/>
                  </a:cubicBezTo>
                  <a:cubicBezTo>
                    <a:pt x="893" y="0"/>
                    <a:pt x="893" y="0"/>
                    <a:pt x="8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p:nvPr/>
          </p:nvSpPr>
          <p:spPr>
            <a:xfrm>
              <a:off x="6498180" y="3726610"/>
              <a:ext cx="374154" cy="413707"/>
            </a:xfrm>
            <a:custGeom>
              <a:avLst/>
              <a:gdLst/>
              <a:ahLst/>
              <a:cxnLst/>
              <a:rect l="l" t="t" r="r" b="b"/>
              <a:pathLst>
                <a:path w="3727" h="4121" extrusionOk="0">
                  <a:moveTo>
                    <a:pt x="3715" y="1"/>
                  </a:moveTo>
                  <a:cubicBezTo>
                    <a:pt x="3692" y="1"/>
                    <a:pt x="2863" y="913"/>
                    <a:pt x="1846" y="2049"/>
                  </a:cubicBezTo>
                  <a:cubicBezTo>
                    <a:pt x="822" y="3192"/>
                    <a:pt x="0" y="4121"/>
                    <a:pt x="0" y="4121"/>
                  </a:cubicBezTo>
                  <a:cubicBezTo>
                    <a:pt x="0" y="4121"/>
                    <a:pt x="0" y="4121"/>
                    <a:pt x="1" y="4121"/>
                  </a:cubicBezTo>
                  <a:cubicBezTo>
                    <a:pt x="23" y="4121"/>
                    <a:pt x="864" y="3208"/>
                    <a:pt x="1881" y="2073"/>
                  </a:cubicBezTo>
                  <a:cubicBezTo>
                    <a:pt x="2905" y="942"/>
                    <a:pt x="3727" y="13"/>
                    <a:pt x="3715" y="1"/>
                  </a:cubicBezTo>
                  <a:cubicBezTo>
                    <a:pt x="3715" y="1"/>
                    <a:pt x="3715" y="1"/>
                    <a:pt x="371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1"/>
            <p:cNvSpPr/>
            <p:nvPr/>
          </p:nvSpPr>
          <p:spPr>
            <a:xfrm>
              <a:off x="6288964" y="3712354"/>
              <a:ext cx="374254" cy="393328"/>
            </a:xfrm>
            <a:custGeom>
              <a:avLst/>
              <a:gdLst/>
              <a:ahLst/>
              <a:cxnLst/>
              <a:rect l="l" t="t" r="r" b="b"/>
              <a:pathLst>
                <a:path w="3728" h="3918" extrusionOk="0">
                  <a:moveTo>
                    <a:pt x="3715" y="0"/>
                  </a:moveTo>
                  <a:cubicBezTo>
                    <a:pt x="3692" y="0"/>
                    <a:pt x="2863" y="865"/>
                    <a:pt x="1846" y="1941"/>
                  </a:cubicBezTo>
                  <a:cubicBezTo>
                    <a:pt x="822" y="3024"/>
                    <a:pt x="1" y="3905"/>
                    <a:pt x="12" y="3917"/>
                  </a:cubicBezTo>
                  <a:cubicBezTo>
                    <a:pt x="24" y="3917"/>
                    <a:pt x="858" y="3048"/>
                    <a:pt x="1882" y="1977"/>
                  </a:cubicBezTo>
                  <a:cubicBezTo>
                    <a:pt x="2906" y="893"/>
                    <a:pt x="3727" y="12"/>
                    <a:pt x="3715" y="0"/>
                  </a:cubicBezTo>
                  <a:cubicBezTo>
                    <a:pt x="3715" y="0"/>
                    <a:pt x="3715" y="0"/>
                    <a:pt x="371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1"/>
            <p:cNvSpPr/>
            <p:nvPr/>
          </p:nvSpPr>
          <p:spPr>
            <a:xfrm>
              <a:off x="6046319" y="3665672"/>
              <a:ext cx="334801" cy="392224"/>
            </a:xfrm>
            <a:custGeom>
              <a:avLst/>
              <a:gdLst/>
              <a:ahLst/>
              <a:cxnLst/>
              <a:rect l="l" t="t" r="r" b="b"/>
              <a:pathLst>
                <a:path w="3335" h="3907" extrusionOk="0">
                  <a:moveTo>
                    <a:pt x="3334" y="1"/>
                  </a:moveTo>
                  <a:cubicBezTo>
                    <a:pt x="3312" y="1"/>
                    <a:pt x="2566" y="865"/>
                    <a:pt x="1656" y="1942"/>
                  </a:cubicBezTo>
                  <a:cubicBezTo>
                    <a:pt x="739" y="3013"/>
                    <a:pt x="1" y="3894"/>
                    <a:pt x="13" y="3906"/>
                  </a:cubicBezTo>
                  <a:cubicBezTo>
                    <a:pt x="13" y="3906"/>
                    <a:pt x="13" y="3906"/>
                    <a:pt x="13" y="3906"/>
                  </a:cubicBezTo>
                  <a:cubicBezTo>
                    <a:pt x="34" y="3906"/>
                    <a:pt x="781" y="3030"/>
                    <a:pt x="1691" y="1965"/>
                  </a:cubicBezTo>
                  <a:cubicBezTo>
                    <a:pt x="2608" y="894"/>
                    <a:pt x="3334" y="13"/>
                    <a:pt x="3334" y="1"/>
                  </a:cubicBezTo>
                  <a:cubicBezTo>
                    <a:pt x="3334" y="1"/>
                    <a:pt x="3334" y="1"/>
                    <a:pt x="333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5832385" y="3628628"/>
              <a:ext cx="332391" cy="340824"/>
            </a:xfrm>
            <a:custGeom>
              <a:avLst/>
              <a:gdLst/>
              <a:ahLst/>
              <a:cxnLst/>
              <a:rect l="l" t="t" r="r" b="b"/>
              <a:pathLst>
                <a:path w="3311" h="3395" extrusionOk="0">
                  <a:moveTo>
                    <a:pt x="3310" y="1"/>
                  </a:moveTo>
                  <a:lnTo>
                    <a:pt x="3310" y="1"/>
                  </a:lnTo>
                  <a:cubicBezTo>
                    <a:pt x="3298" y="13"/>
                    <a:pt x="3287" y="25"/>
                    <a:pt x="3275" y="36"/>
                  </a:cubicBezTo>
                  <a:lnTo>
                    <a:pt x="3179" y="132"/>
                  </a:lnTo>
                  <a:lnTo>
                    <a:pt x="2834" y="501"/>
                  </a:lnTo>
                  <a:cubicBezTo>
                    <a:pt x="2536" y="822"/>
                    <a:pt x="2132" y="1251"/>
                    <a:pt x="1667" y="1715"/>
                  </a:cubicBezTo>
                  <a:cubicBezTo>
                    <a:pt x="1215" y="2180"/>
                    <a:pt x="798" y="2608"/>
                    <a:pt x="489" y="2906"/>
                  </a:cubicBezTo>
                  <a:lnTo>
                    <a:pt x="131" y="3263"/>
                  </a:lnTo>
                  <a:lnTo>
                    <a:pt x="24" y="3358"/>
                  </a:lnTo>
                  <a:cubicBezTo>
                    <a:pt x="12" y="3370"/>
                    <a:pt x="12" y="3382"/>
                    <a:pt x="0" y="3394"/>
                  </a:cubicBezTo>
                  <a:cubicBezTo>
                    <a:pt x="12" y="3394"/>
                    <a:pt x="24" y="3382"/>
                    <a:pt x="36" y="3370"/>
                  </a:cubicBezTo>
                  <a:lnTo>
                    <a:pt x="143" y="3275"/>
                  </a:lnTo>
                  <a:cubicBezTo>
                    <a:pt x="227" y="3192"/>
                    <a:pt x="358" y="3073"/>
                    <a:pt x="512" y="2930"/>
                  </a:cubicBezTo>
                  <a:cubicBezTo>
                    <a:pt x="822" y="2632"/>
                    <a:pt x="1251" y="2215"/>
                    <a:pt x="1703" y="1751"/>
                  </a:cubicBezTo>
                  <a:cubicBezTo>
                    <a:pt x="2155" y="1275"/>
                    <a:pt x="2560" y="846"/>
                    <a:pt x="2858" y="525"/>
                  </a:cubicBezTo>
                  <a:cubicBezTo>
                    <a:pt x="3001" y="370"/>
                    <a:pt x="3108" y="239"/>
                    <a:pt x="3191" y="144"/>
                  </a:cubicBezTo>
                  <a:lnTo>
                    <a:pt x="3287" y="36"/>
                  </a:lnTo>
                  <a:cubicBezTo>
                    <a:pt x="3298" y="13"/>
                    <a:pt x="3310" y="1"/>
                    <a:pt x="3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5644753" y="3558153"/>
              <a:ext cx="325163" cy="323959"/>
            </a:xfrm>
            <a:custGeom>
              <a:avLst/>
              <a:gdLst/>
              <a:ahLst/>
              <a:cxnLst/>
              <a:rect l="l" t="t" r="r" b="b"/>
              <a:pathLst>
                <a:path w="3239" h="3227" extrusionOk="0">
                  <a:moveTo>
                    <a:pt x="3239" y="0"/>
                  </a:moveTo>
                  <a:cubicBezTo>
                    <a:pt x="3238" y="1"/>
                    <a:pt x="3226" y="12"/>
                    <a:pt x="3203" y="24"/>
                  </a:cubicBezTo>
                  <a:lnTo>
                    <a:pt x="3096" y="119"/>
                  </a:lnTo>
                  <a:cubicBezTo>
                    <a:pt x="3012" y="191"/>
                    <a:pt x="2881" y="298"/>
                    <a:pt x="2727" y="441"/>
                  </a:cubicBezTo>
                  <a:cubicBezTo>
                    <a:pt x="2417" y="703"/>
                    <a:pt x="1988" y="1096"/>
                    <a:pt x="1548" y="1536"/>
                  </a:cubicBezTo>
                  <a:cubicBezTo>
                    <a:pt x="1095" y="1989"/>
                    <a:pt x="703" y="2405"/>
                    <a:pt x="429" y="2715"/>
                  </a:cubicBezTo>
                  <a:cubicBezTo>
                    <a:pt x="286" y="2870"/>
                    <a:pt x="179" y="2989"/>
                    <a:pt x="107" y="3084"/>
                  </a:cubicBezTo>
                  <a:lnTo>
                    <a:pt x="24" y="3191"/>
                  </a:lnTo>
                  <a:cubicBezTo>
                    <a:pt x="12" y="3203"/>
                    <a:pt x="0" y="3215"/>
                    <a:pt x="0" y="3227"/>
                  </a:cubicBezTo>
                  <a:cubicBezTo>
                    <a:pt x="12" y="3215"/>
                    <a:pt x="24" y="3203"/>
                    <a:pt x="36" y="3191"/>
                  </a:cubicBezTo>
                  <a:lnTo>
                    <a:pt x="119" y="3096"/>
                  </a:lnTo>
                  <a:lnTo>
                    <a:pt x="453" y="2739"/>
                  </a:lnTo>
                  <a:cubicBezTo>
                    <a:pt x="738" y="2429"/>
                    <a:pt x="1131" y="2024"/>
                    <a:pt x="1584" y="1572"/>
                  </a:cubicBezTo>
                  <a:cubicBezTo>
                    <a:pt x="2024" y="1131"/>
                    <a:pt x="2441" y="738"/>
                    <a:pt x="2750" y="453"/>
                  </a:cubicBezTo>
                  <a:lnTo>
                    <a:pt x="3108" y="131"/>
                  </a:lnTo>
                  <a:lnTo>
                    <a:pt x="3203" y="36"/>
                  </a:lnTo>
                  <a:cubicBezTo>
                    <a:pt x="3226" y="12"/>
                    <a:pt x="3238" y="1"/>
                    <a:pt x="3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5546671" y="3489988"/>
              <a:ext cx="226078" cy="197367"/>
            </a:xfrm>
            <a:custGeom>
              <a:avLst/>
              <a:gdLst/>
              <a:ahLst/>
              <a:cxnLst/>
              <a:rect l="l" t="t" r="r" b="b"/>
              <a:pathLst>
                <a:path w="2252" h="1966" extrusionOk="0">
                  <a:moveTo>
                    <a:pt x="2238" y="0"/>
                  </a:moveTo>
                  <a:cubicBezTo>
                    <a:pt x="2214" y="0"/>
                    <a:pt x="1719" y="425"/>
                    <a:pt x="1108" y="965"/>
                  </a:cubicBezTo>
                  <a:cubicBezTo>
                    <a:pt x="501" y="1513"/>
                    <a:pt x="1" y="1965"/>
                    <a:pt x="13" y="1965"/>
                  </a:cubicBezTo>
                  <a:cubicBezTo>
                    <a:pt x="13" y="1965"/>
                    <a:pt x="13" y="1965"/>
                    <a:pt x="13" y="1965"/>
                  </a:cubicBezTo>
                  <a:cubicBezTo>
                    <a:pt x="38" y="1965"/>
                    <a:pt x="533" y="1541"/>
                    <a:pt x="1144" y="1001"/>
                  </a:cubicBezTo>
                  <a:cubicBezTo>
                    <a:pt x="1763" y="453"/>
                    <a:pt x="2251" y="13"/>
                    <a:pt x="2239" y="1"/>
                  </a:cubicBezTo>
                  <a:cubicBezTo>
                    <a:pt x="2239" y="0"/>
                    <a:pt x="2239" y="0"/>
                    <a:pt x="22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6171808" y="1144850"/>
              <a:ext cx="223669" cy="352068"/>
            </a:xfrm>
            <a:custGeom>
              <a:avLst/>
              <a:gdLst/>
              <a:ahLst/>
              <a:cxnLst/>
              <a:rect l="l" t="t" r="r" b="b"/>
              <a:pathLst>
                <a:path w="2228" h="3507" extrusionOk="0">
                  <a:moveTo>
                    <a:pt x="489" y="1"/>
                  </a:moveTo>
                  <a:lnTo>
                    <a:pt x="48" y="286"/>
                  </a:lnTo>
                  <a:cubicBezTo>
                    <a:pt x="1" y="822"/>
                    <a:pt x="13" y="1358"/>
                    <a:pt x="60" y="1882"/>
                  </a:cubicBezTo>
                  <a:cubicBezTo>
                    <a:pt x="72" y="2179"/>
                    <a:pt x="144" y="2477"/>
                    <a:pt x="251" y="2751"/>
                  </a:cubicBezTo>
                  <a:cubicBezTo>
                    <a:pt x="358" y="3037"/>
                    <a:pt x="560" y="3275"/>
                    <a:pt x="822" y="3418"/>
                  </a:cubicBezTo>
                  <a:cubicBezTo>
                    <a:pt x="958" y="3478"/>
                    <a:pt x="1102" y="3507"/>
                    <a:pt x="1244" y="3507"/>
                  </a:cubicBezTo>
                  <a:cubicBezTo>
                    <a:pt x="1526" y="3507"/>
                    <a:pt x="1799" y="3393"/>
                    <a:pt x="1989" y="3180"/>
                  </a:cubicBezTo>
                  <a:cubicBezTo>
                    <a:pt x="2144" y="3001"/>
                    <a:pt x="2227" y="2775"/>
                    <a:pt x="2215" y="2537"/>
                  </a:cubicBezTo>
                  <a:cubicBezTo>
                    <a:pt x="2192" y="2299"/>
                    <a:pt x="2061" y="2084"/>
                    <a:pt x="1858" y="1965"/>
                  </a:cubicBezTo>
                  <a:cubicBezTo>
                    <a:pt x="1715" y="1870"/>
                    <a:pt x="1501" y="1834"/>
                    <a:pt x="1430" y="1667"/>
                  </a:cubicBezTo>
                  <a:cubicBezTo>
                    <a:pt x="1370" y="1537"/>
                    <a:pt x="1430" y="1382"/>
                    <a:pt x="1418" y="1239"/>
                  </a:cubicBezTo>
                  <a:cubicBezTo>
                    <a:pt x="1406" y="1084"/>
                    <a:pt x="1322" y="929"/>
                    <a:pt x="1179" y="858"/>
                  </a:cubicBezTo>
                  <a:cubicBezTo>
                    <a:pt x="1049" y="786"/>
                    <a:pt x="906" y="775"/>
                    <a:pt x="775" y="715"/>
                  </a:cubicBezTo>
                  <a:cubicBezTo>
                    <a:pt x="513" y="584"/>
                    <a:pt x="394" y="274"/>
                    <a:pt x="4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5929162" y="975088"/>
              <a:ext cx="184216" cy="268342"/>
            </a:xfrm>
            <a:custGeom>
              <a:avLst/>
              <a:gdLst/>
              <a:ahLst/>
              <a:cxnLst/>
              <a:rect l="l" t="t" r="r" b="b"/>
              <a:pathLst>
                <a:path w="1835" h="2673" extrusionOk="0">
                  <a:moveTo>
                    <a:pt x="1060" y="1"/>
                  </a:moveTo>
                  <a:lnTo>
                    <a:pt x="1144" y="25"/>
                  </a:lnTo>
                  <a:cubicBezTo>
                    <a:pt x="1099" y="16"/>
                    <a:pt x="1054" y="12"/>
                    <a:pt x="1009" y="12"/>
                  </a:cubicBezTo>
                  <a:cubicBezTo>
                    <a:pt x="741" y="12"/>
                    <a:pt x="472" y="158"/>
                    <a:pt x="298" y="382"/>
                  </a:cubicBezTo>
                  <a:cubicBezTo>
                    <a:pt x="96" y="656"/>
                    <a:pt x="1" y="989"/>
                    <a:pt x="13" y="1323"/>
                  </a:cubicBezTo>
                  <a:cubicBezTo>
                    <a:pt x="25" y="1668"/>
                    <a:pt x="108" y="1989"/>
                    <a:pt x="251" y="2299"/>
                  </a:cubicBezTo>
                  <a:cubicBezTo>
                    <a:pt x="287" y="2430"/>
                    <a:pt x="358" y="2537"/>
                    <a:pt x="465" y="2620"/>
                  </a:cubicBezTo>
                  <a:cubicBezTo>
                    <a:pt x="526" y="2657"/>
                    <a:pt x="593" y="2673"/>
                    <a:pt x="662" y="2673"/>
                  </a:cubicBezTo>
                  <a:cubicBezTo>
                    <a:pt x="792" y="2673"/>
                    <a:pt x="927" y="2615"/>
                    <a:pt x="1037" y="2537"/>
                  </a:cubicBezTo>
                  <a:cubicBezTo>
                    <a:pt x="1525" y="2204"/>
                    <a:pt x="1811" y="1656"/>
                    <a:pt x="1822" y="1061"/>
                  </a:cubicBezTo>
                  <a:cubicBezTo>
                    <a:pt x="1834" y="822"/>
                    <a:pt x="1775" y="572"/>
                    <a:pt x="1644" y="358"/>
                  </a:cubicBezTo>
                  <a:cubicBezTo>
                    <a:pt x="1525" y="144"/>
                    <a:pt x="1310" y="13"/>
                    <a:pt x="106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5396084" y="1963640"/>
              <a:ext cx="1342415" cy="255894"/>
            </a:xfrm>
            <a:custGeom>
              <a:avLst/>
              <a:gdLst/>
              <a:ahLst/>
              <a:cxnLst/>
              <a:rect l="l" t="t" r="r" b="b"/>
              <a:pathLst>
                <a:path w="13372" h="2549" extrusionOk="0">
                  <a:moveTo>
                    <a:pt x="5870" y="0"/>
                  </a:moveTo>
                  <a:lnTo>
                    <a:pt x="5847" y="36"/>
                  </a:lnTo>
                  <a:lnTo>
                    <a:pt x="1703" y="131"/>
                  </a:lnTo>
                  <a:cubicBezTo>
                    <a:pt x="870" y="131"/>
                    <a:pt x="1" y="643"/>
                    <a:pt x="1" y="1286"/>
                  </a:cubicBezTo>
                  <a:cubicBezTo>
                    <a:pt x="1" y="1888"/>
                    <a:pt x="293" y="2548"/>
                    <a:pt x="1017" y="2548"/>
                  </a:cubicBezTo>
                  <a:cubicBezTo>
                    <a:pt x="1023" y="2548"/>
                    <a:pt x="1030" y="2548"/>
                    <a:pt x="1036" y="2548"/>
                  </a:cubicBezTo>
                  <a:lnTo>
                    <a:pt x="6692" y="2513"/>
                  </a:lnTo>
                  <a:lnTo>
                    <a:pt x="12347" y="2513"/>
                  </a:lnTo>
                  <a:cubicBezTo>
                    <a:pt x="12357" y="2513"/>
                    <a:pt x="12366" y="2513"/>
                    <a:pt x="12376" y="2513"/>
                  </a:cubicBezTo>
                  <a:cubicBezTo>
                    <a:pt x="13091" y="2513"/>
                    <a:pt x="13288" y="2065"/>
                    <a:pt x="13288" y="1548"/>
                  </a:cubicBezTo>
                  <a:cubicBezTo>
                    <a:pt x="13371" y="560"/>
                    <a:pt x="12752" y="381"/>
                    <a:pt x="12121" y="369"/>
                  </a:cubicBezTo>
                  <a:lnTo>
                    <a:pt x="7549" y="108"/>
                  </a:lnTo>
                  <a:cubicBezTo>
                    <a:pt x="7525" y="36"/>
                    <a:pt x="7502" y="0"/>
                    <a:pt x="7502" y="0"/>
                  </a:cubicBezTo>
                  <a:lnTo>
                    <a:pt x="6263" y="24"/>
                  </a:lnTo>
                  <a:lnTo>
                    <a:pt x="587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5552694" y="2047266"/>
              <a:ext cx="537990" cy="173474"/>
            </a:xfrm>
            <a:custGeom>
              <a:avLst/>
              <a:gdLst/>
              <a:ahLst/>
              <a:cxnLst/>
              <a:rect l="l" t="t" r="r" b="b"/>
              <a:pathLst>
                <a:path w="5359" h="1728" extrusionOk="0">
                  <a:moveTo>
                    <a:pt x="453" y="1"/>
                  </a:moveTo>
                  <a:lnTo>
                    <a:pt x="727" y="37"/>
                  </a:lnTo>
                  <a:lnTo>
                    <a:pt x="1774" y="156"/>
                  </a:lnTo>
                  <a:lnTo>
                    <a:pt x="5253" y="534"/>
                  </a:lnTo>
                  <a:lnTo>
                    <a:pt x="5253" y="534"/>
                  </a:lnTo>
                  <a:cubicBezTo>
                    <a:pt x="5275" y="790"/>
                    <a:pt x="5287" y="1056"/>
                    <a:pt x="5311" y="1322"/>
                  </a:cubicBezTo>
                  <a:cubicBezTo>
                    <a:pt x="5311" y="1449"/>
                    <a:pt x="5322" y="1576"/>
                    <a:pt x="5333" y="1692"/>
                  </a:cubicBezTo>
                  <a:lnTo>
                    <a:pt x="5333" y="1692"/>
                  </a:lnTo>
                  <a:lnTo>
                    <a:pt x="1548" y="1703"/>
                  </a:lnTo>
                  <a:lnTo>
                    <a:pt x="417" y="1715"/>
                  </a:lnTo>
                  <a:lnTo>
                    <a:pt x="0" y="1715"/>
                  </a:lnTo>
                  <a:lnTo>
                    <a:pt x="24" y="1727"/>
                  </a:lnTo>
                  <a:lnTo>
                    <a:pt x="5358" y="1727"/>
                  </a:lnTo>
                  <a:lnTo>
                    <a:pt x="5358" y="1703"/>
                  </a:lnTo>
                  <a:cubicBezTo>
                    <a:pt x="5358" y="1584"/>
                    <a:pt x="5346" y="1453"/>
                    <a:pt x="5334" y="1322"/>
                  </a:cubicBezTo>
                  <a:cubicBezTo>
                    <a:pt x="5322" y="1049"/>
                    <a:pt x="5299" y="775"/>
                    <a:pt x="5287" y="513"/>
                  </a:cubicBezTo>
                  <a:lnTo>
                    <a:pt x="5287" y="501"/>
                  </a:lnTo>
                  <a:lnTo>
                    <a:pt x="5275" y="501"/>
                  </a:lnTo>
                  <a:lnTo>
                    <a:pt x="1774" y="132"/>
                  </a:lnTo>
                  <a:lnTo>
                    <a:pt x="739" y="25"/>
                  </a:lnTo>
                  <a:lnTo>
                    <a:pt x="453"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5546671" y="2018554"/>
              <a:ext cx="122074" cy="37345"/>
            </a:xfrm>
            <a:custGeom>
              <a:avLst/>
              <a:gdLst/>
              <a:ahLst/>
              <a:cxnLst/>
              <a:rect l="l" t="t" r="r" b="b"/>
              <a:pathLst>
                <a:path w="1216" h="372" extrusionOk="0">
                  <a:moveTo>
                    <a:pt x="245" y="0"/>
                  </a:moveTo>
                  <a:cubicBezTo>
                    <a:pt x="227" y="0"/>
                    <a:pt x="209" y="0"/>
                    <a:pt x="191" y="1"/>
                  </a:cubicBezTo>
                  <a:cubicBezTo>
                    <a:pt x="144" y="1"/>
                    <a:pt x="108" y="1"/>
                    <a:pt x="60" y="13"/>
                  </a:cubicBezTo>
                  <a:cubicBezTo>
                    <a:pt x="37" y="13"/>
                    <a:pt x="25" y="25"/>
                    <a:pt x="1" y="25"/>
                  </a:cubicBezTo>
                  <a:cubicBezTo>
                    <a:pt x="1" y="29"/>
                    <a:pt x="10" y="30"/>
                    <a:pt x="26" y="30"/>
                  </a:cubicBezTo>
                  <a:cubicBezTo>
                    <a:pt x="59" y="30"/>
                    <a:pt x="120" y="25"/>
                    <a:pt x="191" y="25"/>
                  </a:cubicBezTo>
                  <a:cubicBezTo>
                    <a:pt x="346" y="25"/>
                    <a:pt x="501" y="49"/>
                    <a:pt x="644" y="96"/>
                  </a:cubicBezTo>
                  <a:cubicBezTo>
                    <a:pt x="787" y="132"/>
                    <a:pt x="929" y="192"/>
                    <a:pt x="1060" y="275"/>
                  </a:cubicBezTo>
                  <a:cubicBezTo>
                    <a:pt x="1146" y="328"/>
                    <a:pt x="1202" y="372"/>
                    <a:pt x="1213" y="372"/>
                  </a:cubicBezTo>
                  <a:cubicBezTo>
                    <a:pt x="1215" y="372"/>
                    <a:pt x="1215" y="371"/>
                    <a:pt x="1215" y="370"/>
                  </a:cubicBezTo>
                  <a:cubicBezTo>
                    <a:pt x="1215" y="370"/>
                    <a:pt x="1203" y="358"/>
                    <a:pt x="1180" y="334"/>
                  </a:cubicBezTo>
                  <a:cubicBezTo>
                    <a:pt x="1144" y="299"/>
                    <a:pt x="1108" y="275"/>
                    <a:pt x="1072" y="251"/>
                  </a:cubicBezTo>
                  <a:cubicBezTo>
                    <a:pt x="825" y="94"/>
                    <a:pt x="546" y="0"/>
                    <a:pt x="24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6173012" y="2029296"/>
              <a:ext cx="404070" cy="95872"/>
            </a:xfrm>
            <a:custGeom>
              <a:avLst/>
              <a:gdLst/>
              <a:ahLst/>
              <a:cxnLst/>
              <a:rect l="l" t="t" r="r" b="b"/>
              <a:pathLst>
                <a:path w="4025" h="955" extrusionOk="0">
                  <a:moveTo>
                    <a:pt x="4023" y="1"/>
                  </a:moveTo>
                  <a:cubicBezTo>
                    <a:pt x="3977" y="1"/>
                    <a:pt x="3091" y="211"/>
                    <a:pt x="2013" y="466"/>
                  </a:cubicBezTo>
                  <a:cubicBezTo>
                    <a:pt x="894" y="727"/>
                    <a:pt x="1" y="942"/>
                    <a:pt x="1" y="954"/>
                  </a:cubicBezTo>
                  <a:cubicBezTo>
                    <a:pt x="1" y="954"/>
                    <a:pt x="1" y="954"/>
                    <a:pt x="3" y="954"/>
                  </a:cubicBezTo>
                  <a:cubicBezTo>
                    <a:pt x="49" y="954"/>
                    <a:pt x="935" y="744"/>
                    <a:pt x="2013" y="489"/>
                  </a:cubicBezTo>
                  <a:cubicBezTo>
                    <a:pt x="3132" y="227"/>
                    <a:pt x="4025" y="13"/>
                    <a:pt x="4025" y="1"/>
                  </a:cubicBezTo>
                  <a:cubicBezTo>
                    <a:pt x="4025" y="1"/>
                    <a:pt x="4024" y="1"/>
                    <a:pt x="402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6437142" y="2020964"/>
              <a:ext cx="63446" cy="43168"/>
            </a:xfrm>
            <a:custGeom>
              <a:avLst/>
              <a:gdLst/>
              <a:ahLst/>
              <a:cxnLst/>
              <a:rect l="l" t="t" r="r" b="b"/>
              <a:pathLst>
                <a:path w="632" h="430" extrusionOk="0">
                  <a:moveTo>
                    <a:pt x="632" y="1"/>
                  </a:moveTo>
                  <a:cubicBezTo>
                    <a:pt x="596" y="1"/>
                    <a:pt x="561" y="1"/>
                    <a:pt x="525" y="13"/>
                  </a:cubicBezTo>
                  <a:cubicBezTo>
                    <a:pt x="430" y="48"/>
                    <a:pt x="346" y="84"/>
                    <a:pt x="263" y="144"/>
                  </a:cubicBezTo>
                  <a:cubicBezTo>
                    <a:pt x="191" y="191"/>
                    <a:pt x="120" y="263"/>
                    <a:pt x="60" y="334"/>
                  </a:cubicBezTo>
                  <a:cubicBezTo>
                    <a:pt x="37" y="358"/>
                    <a:pt x="13" y="394"/>
                    <a:pt x="1" y="429"/>
                  </a:cubicBezTo>
                  <a:cubicBezTo>
                    <a:pt x="84" y="334"/>
                    <a:pt x="180" y="251"/>
                    <a:pt x="287" y="168"/>
                  </a:cubicBezTo>
                  <a:cubicBezTo>
                    <a:pt x="394" y="96"/>
                    <a:pt x="513" y="37"/>
                    <a:pt x="63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6084568" y="2111818"/>
              <a:ext cx="84930" cy="104104"/>
            </a:xfrm>
            <a:custGeom>
              <a:avLst/>
              <a:gdLst/>
              <a:ahLst/>
              <a:cxnLst/>
              <a:rect l="l" t="t" r="r" b="b"/>
              <a:pathLst>
                <a:path w="846" h="1037" extrusionOk="0">
                  <a:moveTo>
                    <a:pt x="1" y="1"/>
                  </a:moveTo>
                  <a:lnTo>
                    <a:pt x="72" y="1025"/>
                  </a:lnTo>
                  <a:lnTo>
                    <a:pt x="846" y="1037"/>
                  </a:lnTo>
                  <a:lnTo>
                    <a:pt x="846" y="108"/>
                  </a:lnTo>
                  <a:lnTo>
                    <a:pt x="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6169398" y="2122560"/>
              <a:ext cx="210518" cy="100892"/>
            </a:xfrm>
            <a:custGeom>
              <a:avLst/>
              <a:gdLst/>
              <a:ahLst/>
              <a:cxnLst/>
              <a:rect l="l" t="t" r="r" b="b"/>
              <a:pathLst>
                <a:path w="2097" h="1005" extrusionOk="0">
                  <a:moveTo>
                    <a:pt x="1" y="1"/>
                  </a:moveTo>
                  <a:lnTo>
                    <a:pt x="1" y="930"/>
                  </a:lnTo>
                  <a:cubicBezTo>
                    <a:pt x="1" y="930"/>
                    <a:pt x="1412" y="1005"/>
                    <a:pt x="1801" y="1005"/>
                  </a:cubicBezTo>
                  <a:cubicBezTo>
                    <a:pt x="1850" y="1005"/>
                    <a:pt x="1882" y="1004"/>
                    <a:pt x="1894" y="1001"/>
                  </a:cubicBezTo>
                  <a:cubicBezTo>
                    <a:pt x="2025" y="977"/>
                    <a:pt x="2096" y="763"/>
                    <a:pt x="1858" y="584"/>
                  </a:cubicBezTo>
                  <a:cubicBezTo>
                    <a:pt x="1775" y="525"/>
                    <a:pt x="1382" y="418"/>
                    <a:pt x="1156" y="346"/>
                  </a:cubicBezTo>
                  <a:cubicBezTo>
                    <a:pt x="1037" y="299"/>
                    <a:pt x="918" y="239"/>
                    <a:pt x="799" y="179"/>
                  </a:cubicBezTo>
                  <a:lnTo>
                    <a:pt x="596" y="60"/>
                  </a:lnTo>
                  <a:cubicBezTo>
                    <a:pt x="537" y="25"/>
                    <a:pt x="453" y="1"/>
                    <a:pt x="382"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6228027" y="2159604"/>
              <a:ext cx="4819" cy="49191"/>
            </a:xfrm>
            <a:custGeom>
              <a:avLst/>
              <a:gdLst/>
              <a:ahLst/>
              <a:cxnLst/>
              <a:rect l="l" t="t" r="r" b="b"/>
              <a:pathLst>
                <a:path w="48" h="490" extrusionOk="0">
                  <a:moveTo>
                    <a:pt x="36" y="1"/>
                  </a:moveTo>
                  <a:cubicBezTo>
                    <a:pt x="12" y="84"/>
                    <a:pt x="0" y="168"/>
                    <a:pt x="12" y="239"/>
                  </a:cubicBezTo>
                  <a:cubicBezTo>
                    <a:pt x="0" y="322"/>
                    <a:pt x="24" y="406"/>
                    <a:pt x="48" y="489"/>
                  </a:cubicBezTo>
                  <a:cubicBezTo>
                    <a:pt x="48" y="406"/>
                    <a:pt x="48" y="322"/>
                    <a:pt x="36" y="239"/>
                  </a:cubicBezTo>
                  <a:cubicBezTo>
                    <a:pt x="48" y="168"/>
                    <a:pt x="36" y="84"/>
                    <a:pt x="3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6249511" y="2163218"/>
              <a:ext cx="3714" cy="44372"/>
            </a:xfrm>
            <a:custGeom>
              <a:avLst/>
              <a:gdLst/>
              <a:ahLst/>
              <a:cxnLst/>
              <a:rect l="l" t="t" r="r" b="b"/>
              <a:pathLst>
                <a:path w="37" h="442" extrusionOk="0">
                  <a:moveTo>
                    <a:pt x="24" y="1"/>
                  </a:moveTo>
                  <a:cubicBezTo>
                    <a:pt x="1" y="72"/>
                    <a:pt x="1" y="144"/>
                    <a:pt x="1" y="227"/>
                  </a:cubicBezTo>
                  <a:cubicBezTo>
                    <a:pt x="1" y="298"/>
                    <a:pt x="1" y="370"/>
                    <a:pt x="13" y="441"/>
                  </a:cubicBezTo>
                  <a:cubicBezTo>
                    <a:pt x="36" y="370"/>
                    <a:pt x="36" y="298"/>
                    <a:pt x="36" y="227"/>
                  </a:cubicBezTo>
                  <a:cubicBezTo>
                    <a:pt x="36" y="144"/>
                    <a:pt x="36" y="72"/>
                    <a:pt x="2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6268685" y="2165627"/>
              <a:ext cx="4819" cy="45477"/>
            </a:xfrm>
            <a:custGeom>
              <a:avLst/>
              <a:gdLst/>
              <a:ahLst/>
              <a:cxnLst/>
              <a:rect l="l" t="t" r="r" b="b"/>
              <a:pathLst>
                <a:path w="48" h="453" extrusionOk="0">
                  <a:moveTo>
                    <a:pt x="0" y="1"/>
                  </a:moveTo>
                  <a:cubicBezTo>
                    <a:pt x="0" y="155"/>
                    <a:pt x="12" y="310"/>
                    <a:pt x="36" y="453"/>
                  </a:cubicBezTo>
                  <a:cubicBezTo>
                    <a:pt x="48" y="382"/>
                    <a:pt x="48" y="298"/>
                    <a:pt x="36" y="227"/>
                  </a:cubicBezTo>
                  <a:cubicBezTo>
                    <a:pt x="36" y="155"/>
                    <a:pt x="24" y="72"/>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6177831" y="2145348"/>
              <a:ext cx="38349" cy="72984"/>
            </a:xfrm>
            <a:custGeom>
              <a:avLst/>
              <a:gdLst/>
              <a:ahLst/>
              <a:cxnLst/>
              <a:rect l="l" t="t" r="r" b="b"/>
              <a:pathLst>
                <a:path w="382" h="727" extrusionOk="0">
                  <a:moveTo>
                    <a:pt x="96" y="19"/>
                  </a:moveTo>
                  <a:cubicBezTo>
                    <a:pt x="104" y="19"/>
                    <a:pt x="112" y="20"/>
                    <a:pt x="119" y="24"/>
                  </a:cubicBezTo>
                  <a:cubicBezTo>
                    <a:pt x="179" y="48"/>
                    <a:pt x="238" y="95"/>
                    <a:pt x="286" y="155"/>
                  </a:cubicBezTo>
                  <a:cubicBezTo>
                    <a:pt x="327" y="219"/>
                    <a:pt x="345" y="291"/>
                    <a:pt x="344" y="362"/>
                  </a:cubicBezTo>
                  <a:lnTo>
                    <a:pt x="344" y="362"/>
                  </a:lnTo>
                  <a:cubicBezTo>
                    <a:pt x="264" y="320"/>
                    <a:pt x="193" y="276"/>
                    <a:pt x="131" y="214"/>
                  </a:cubicBezTo>
                  <a:cubicBezTo>
                    <a:pt x="96" y="191"/>
                    <a:pt x="60" y="143"/>
                    <a:pt x="36" y="107"/>
                  </a:cubicBezTo>
                  <a:cubicBezTo>
                    <a:pt x="24" y="83"/>
                    <a:pt x="36" y="60"/>
                    <a:pt x="48" y="36"/>
                  </a:cubicBezTo>
                  <a:cubicBezTo>
                    <a:pt x="56" y="27"/>
                    <a:pt x="77" y="19"/>
                    <a:pt x="96" y="19"/>
                  </a:cubicBezTo>
                  <a:close/>
                  <a:moveTo>
                    <a:pt x="342" y="389"/>
                  </a:moveTo>
                  <a:lnTo>
                    <a:pt x="342" y="389"/>
                  </a:lnTo>
                  <a:cubicBezTo>
                    <a:pt x="332" y="494"/>
                    <a:pt x="279" y="594"/>
                    <a:pt x="191" y="655"/>
                  </a:cubicBezTo>
                  <a:cubicBezTo>
                    <a:pt x="167" y="667"/>
                    <a:pt x="143" y="679"/>
                    <a:pt x="107" y="691"/>
                  </a:cubicBezTo>
                  <a:cubicBezTo>
                    <a:pt x="84" y="691"/>
                    <a:pt x="60" y="691"/>
                    <a:pt x="48" y="667"/>
                  </a:cubicBezTo>
                  <a:cubicBezTo>
                    <a:pt x="48" y="643"/>
                    <a:pt x="48" y="619"/>
                    <a:pt x="60" y="607"/>
                  </a:cubicBezTo>
                  <a:cubicBezTo>
                    <a:pt x="72" y="584"/>
                    <a:pt x="84" y="560"/>
                    <a:pt x="107" y="548"/>
                  </a:cubicBezTo>
                  <a:cubicBezTo>
                    <a:pt x="155" y="500"/>
                    <a:pt x="215" y="453"/>
                    <a:pt x="286" y="417"/>
                  </a:cubicBezTo>
                  <a:cubicBezTo>
                    <a:pt x="312" y="404"/>
                    <a:pt x="330" y="395"/>
                    <a:pt x="342" y="389"/>
                  </a:cubicBezTo>
                  <a:close/>
                  <a:moveTo>
                    <a:pt x="72" y="0"/>
                  </a:moveTo>
                  <a:cubicBezTo>
                    <a:pt x="48" y="0"/>
                    <a:pt x="36" y="12"/>
                    <a:pt x="24" y="24"/>
                  </a:cubicBezTo>
                  <a:cubicBezTo>
                    <a:pt x="0" y="48"/>
                    <a:pt x="0" y="83"/>
                    <a:pt x="12" y="119"/>
                  </a:cubicBezTo>
                  <a:cubicBezTo>
                    <a:pt x="24" y="143"/>
                    <a:pt x="36" y="167"/>
                    <a:pt x="60" y="191"/>
                  </a:cubicBezTo>
                  <a:cubicBezTo>
                    <a:pt x="131" y="262"/>
                    <a:pt x="215" y="322"/>
                    <a:pt x="310" y="357"/>
                  </a:cubicBezTo>
                  <a:cubicBezTo>
                    <a:pt x="321" y="363"/>
                    <a:pt x="332" y="368"/>
                    <a:pt x="343" y="373"/>
                  </a:cubicBezTo>
                  <a:lnTo>
                    <a:pt x="343" y="373"/>
                  </a:lnTo>
                  <a:cubicBezTo>
                    <a:pt x="343" y="378"/>
                    <a:pt x="343" y="382"/>
                    <a:pt x="342" y="387"/>
                  </a:cubicBezTo>
                  <a:lnTo>
                    <a:pt x="342" y="387"/>
                  </a:lnTo>
                  <a:cubicBezTo>
                    <a:pt x="320" y="393"/>
                    <a:pt x="293" y="395"/>
                    <a:pt x="274" y="405"/>
                  </a:cubicBezTo>
                  <a:cubicBezTo>
                    <a:pt x="203" y="441"/>
                    <a:pt x="143" y="476"/>
                    <a:pt x="84" y="536"/>
                  </a:cubicBezTo>
                  <a:cubicBezTo>
                    <a:pt x="72" y="548"/>
                    <a:pt x="48" y="572"/>
                    <a:pt x="36" y="595"/>
                  </a:cubicBezTo>
                  <a:cubicBezTo>
                    <a:pt x="24" y="619"/>
                    <a:pt x="12" y="655"/>
                    <a:pt x="24" y="679"/>
                  </a:cubicBezTo>
                  <a:cubicBezTo>
                    <a:pt x="36" y="703"/>
                    <a:pt x="48" y="714"/>
                    <a:pt x="60" y="726"/>
                  </a:cubicBezTo>
                  <a:lnTo>
                    <a:pt x="107" y="726"/>
                  </a:lnTo>
                  <a:cubicBezTo>
                    <a:pt x="143" y="714"/>
                    <a:pt x="179" y="703"/>
                    <a:pt x="203" y="679"/>
                  </a:cubicBezTo>
                  <a:cubicBezTo>
                    <a:pt x="274" y="643"/>
                    <a:pt x="322" y="572"/>
                    <a:pt x="346" y="488"/>
                  </a:cubicBezTo>
                  <a:cubicBezTo>
                    <a:pt x="359" y="453"/>
                    <a:pt x="366" y="417"/>
                    <a:pt x="368" y="380"/>
                  </a:cubicBezTo>
                  <a:lnTo>
                    <a:pt x="368" y="380"/>
                  </a:lnTo>
                  <a:cubicBezTo>
                    <a:pt x="373" y="381"/>
                    <a:pt x="377" y="381"/>
                    <a:pt x="381" y="381"/>
                  </a:cubicBezTo>
                  <a:cubicBezTo>
                    <a:pt x="377" y="379"/>
                    <a:pt x="373" y="377"/>
                    <a:pt x="369" y="375"/>
                  </a:cubicBezTo>
                  <a:lnTo>
                    <a:pt x="369" y="375"/>
                  </a:lnTo>
                  <a:cubicBezTo>
                    <a:pt x="376" y="216"/>
                    <a:pt x="283" y="58"/>
                    <a:pt x="11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6214876" y="2123764"/>
              <a:ext cx="154299" cy="99386"/>
            </a:xfrm>
            <a:custGeom>
              <a:avLst/>
              <a:gdLst/>
              <a:ahLst/>
              <a:cxnLst/>
              <a:rect l="l" t="t" r="r" b="b"/>
              <a:pathLst>
                <a:path w="1537" h="990" extrusionOk="0">
                  <a:moveTo>
                    <a:pt x="0" y="1"/>
                  </a:moveTo>
                  <a:cubicBezTo>
                    <a:pt x="12" y="25"/>
                    <a:pt x="36" y="37"/>
                    <a:pt x="60" y="48"/>
                  </a:cubicBezTo>
                  <a:cubicBezTo>
                    <a:pt x="108" y="96"/>
                    <a:pt x="167" y="132"/>
                    <a:pt x="227" y="167"/>
                  </a:cubicBezTo>
                  <a:cubicBezTo>
                    <a:pt x="429" y="298"/>
                    <a:pt x="643" y="394"/>
                    <a:pt x="870" y="453"/>
                  </a:cubicBezTo>
                  <a:cubicBezTo>
                    <a:pt x="989" y="501"/>
                    <a:pt x="1120" y="513"/>
                    <a:pt x="1227" y="560"/>
                  </a:cubicBezTo>
                  <a:cubicBezTo>
                    <a:pt x="1322" y="584"/>
                    <a:pt x="1405" y="656"/>
                    <a:pt x="1465" y="739"/>
                  </a:cubicBezTo>
                  <a:cubicBezTo>
                    <a:pt x="1501" y="799"/>
                    <a:pt x="1512" y="870"/>
                    <a:pt x="1489" y="929"/>
                  </a:cubicBezTo>
                  <a:cubicBezTo>
                    <a:pt x="1477" y="953"/>
                    <a:pt x="1465" y="977"/>
                    <a:pt x="1441" y="989"/>
                  </a:cubicBezTo>
                  <a:cubicBezTo>
                    <a:pt x="1441" y="989"/>
                    <a:pt x="1453" y="989"/>
                    <a:pt x="1465" y="977"/>
                  </a:cubicBezTo>
                  <a:cubicBezTo>
                    <a:pt x="1489" y="965"/>
                    <a:pt x="1501" y="941"/>
                    <a:pt x="1512" y="929"/>
                  </a:cubicBezTo>
                  <a:cubicBezTo>
                    <a:pt x="1536" y="858"/>
                    <a:pt x="1524" y="787"/>
                    <a:pt x="1489" y="715"/>
                  </a:cubicBezTo>
                  <a:cubicBezTo>
                    <a:pt x="1429" y="632"/>
                    <a:pt x="1346" y="560"/>
                    <a:pt x="1239" y="525"/>
                  </a:cubicBezTo>
                  <a:cubicBezTo>
                    <a:pt x="1131" y="489"/>
                    <a:pt x="1001" y="465"/>
                    <a:pt x="870" y="429"/>
                  </a:cubicBezTo>
                  <a:cubicBezTo>
                    <a:pt x="655" y="358"/>
                    <a:pt x="441" y="275"/>
                    <a:pt x="239" y="156"/>
                  </a:cubicBezTo>
                  <a:cubicBezTo>
                    <a:pt x="167" y="108"/>
                    <a:pt x="108" y="72"/>
                    <a:pt x="60" y="37"/>
                  </a:cubicBezTo>
                  <a:cubicBezTo>
                    <a:pt x="36" y="25"/>
                    <a:pt x="24" y="13"/>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6150324" y="1496319"/>
              <a:ext cx="344338" cy="413707"/>
            </a:xfrm>
            <a:custGeom>
              <a:avLst/>
              <a:gdLst/>
              <a:ahLst/>
              <a:cxnLst/>
              <a:rect l="l" t="t" r="r" b="b"/>
              <a:pathLst>
                <a:path w="3430" h="4121" extrusionOk="0">
                  <a:moveTo>
                    <a:pt x="1774" y="0"/>
                  </a:moveTo>
                  <a:lnTo>
                    <a:pt x="631" y="607"/>
                  </a:lnTo>
                  <a:lnTo>
                    <a:pt x="1953" y="2881"/>
                  </a:lnTo>
                  <a:lnTo>
                    <a:pt x="0" y="3262"/>
                  </a:lnTo>
                  <a:lnTo>
                    <a:pt x="60" y="4060"/>
                  </a:lnTo>
                  <a:lnTo>
                    <a:pt x="2275" y="4120"/>
                  </a:lnTo>
                  <a:cubicBezTo>
                    <a:pt x="2285" y="4120"/>
                    <a:pt x="2295" y="4120"/>
                    <a:pt x="2306" y="4120"/>
                  </a:cubicBezTo>
                  <a:cubicBezTo>
                    <a:pt x="2711" y="4120"/>
                    <a:pt x="3089" y="3896"/>
                    <a:pt x="3263" y="3524"/>
                  </a:cubicBezTo>
                  <a:cubicBezTo>
                    <a:pt x="3429" y="3203"/>
                    <a:pt x="3418" y="2834"/>
                    <a:pt x="3239" y="2512"/>
                  </a:cubicBezTo>
                  <a:lnTo>
                    <a:pt x="1774"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655495" y="1498628"/>
              <a:ext cx="343133" cy="485386"/>
            </a:xfrm>
            <a:custGeom>
              <a:avLst/>
              <a:gdLst/>
              <a:ahLst/>
              <a:cxnLst/>
              <a:rect l="l" t="t" r="r" b="b"/>
              <a:pathLst>
                <a:path w="3418" h="4835" extrusionOk="0">
                  <a:moveTo>
                    <a:pt x="1739" y="1"/>
                  </a:moveTo>
                  <a:lnTo>
                    <a:pt x="310" y="2513"/>
                  </a:lnTo>
                  <a:cubicBezTo>
                    <a:pt x="0" y="3096"/>
                    <a:pt x="215" y="3811"/>
                    <a:pt x="798" y="4120"/>
                  </a:cubicBezTo>
                  <a:cubicBezTo>
                    <a:pt x="858" y="4144"/>
                    <a:pt x="917" y="4180"/>
                    <a:pt x="988" y="4192"/>
                  </a:cubicBezTo>
                  <a:lnTo>
                    <a:pt x="1334" y="4299"/>
                  </a:lnTo>
                  <a:lnTo>
                    <a:pt x="3370" y="4835"/>
                  </a:lnTo>
                  <a:lnTo>
                    <a:pt x="3417" y="4228"/>
                  </a:lnTo>
                  <a:lnTo>
                    <a:pt x="1536" y="3144"/>
                  </a:lnTo>
                  <a:lnTo>
                    <a:pt x="2893" y="584"/>
                  </a:lnTo>
                  <a:lnTo>
                    <a:pt x="173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57091" y="1367216"/>
              <a:ext cx="650326" cy="635971"/>
            </a:xfrm>
            <a:custGeom>
              <a:avLst/>
              <a:gdLst/>
              <a:ahLst/>
              <a:cxnLst/>
              <a:rect l="l" t="t" r="r" b="b"/>
              <a:pathLst>
                <a:path w="6478" h="6335" extrusionOk="0">
                  <a:moveTo>
                    <a:pt x="4013" y="0"/>
                  </a:moveTo>
                  <a:lnTo>
                    <a:pt x="2405" y="24"/>
                  </a:lnTo>
                  <a:cubicBezTo>
                    <a:pt x="2215" y="48"/>
                    <a:pt x="2024" y="95"/>
                    <a:pt x="1834" y="167"/>
                  </a:cubicBezTo>
                  <a:lnTo>
                    <a:pt x="1834" y="155"/>
                  </a:lnTo>
                  <a:cubicBezTo>
                    <a:pt x="965" y="345"/>
                    <a:pt x="0" y="2250"/>
                    <a:pt x="0" y="2250"/>
                  </a:cubicBezTo>
                  <a:lnTo>
                    <a:pt x="1274" y="2917"/>
                  </a:lnTo>
                  <a:lnTo>
                    <a:pt x="1310" y="3120"/>
                  </a:lnTo>
                  <a:cubicBezTo>
                    <a:pt x="1346" y="3382"/>
                    <a:pt x="1465" y="3632"/>
                    <a:pt x="1643" y="3822"/>
                  </a:cubicBezTo>
                  <a:lnTo>
                    <a:pt x="1274" y="6263"/>
                  </a:lnTo>
                  <a:lnTo>
                    <a:pt x="5394" y="6334"/>
                  </a:lnTo>
                  <a:lnTo>
                    <a:pt x="4870" y="4596"/>
                  </a:lnTo>
                  <a:lnTo>
                    <a:pt x="5084" y="2905"/>
                  </a:lnTo>
                  <a:lnTo>
                    <a:pt x="6477" y="2167"/>
                  </a:lnTo>
                  <a:cubicBezTo>
                    <a:pt x="6311" y="1822"/>
                    <a:pt x="6108" y="1488"/>
                    <a:pt x="5882" y="1179"/>
                  </a:cubicBezTo>
                  <a:cubicBezTo>
                    <a:pt x="5418" y="572"/>
                    <a:pt x="4763" y="155"/>
                    <a:pt x="4013"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51"/>
            <p:cNvSpPr/>
            <p:nvPr/>
          </p:nvSpPr>
          <p:spPr>
            <a:xfrm>
              <a:off x="5948337" y="1014442"/>
              <a:ext cx="233106" cy="449647"/>
            </a:xfrm>
            <a:custGeom>
              <a:avLst/>
              <a:gdLst/>
              <a:ahLst/>
              <a:cxnLst/>
              <a:rect l="l" t="t" r="r" b="b"/>
              <a:pathLst>
                <a:path w="2322" h="4479" extrusionOk="0">
                  <a:moveTo>
                    <a:pt x="733" y="0"/>
                  </a:moveTo>
                  <a:cubicBezTo>
                    <a:pt x="340" y="0"/>
                    <a:pt x="82" y="492"/>
                    <a:pt x="48" y="907"/>
                  </a:cubicBezTo>
                  <a:cubicBezTo>
                    <a:pt x="24" y="1371"/>
                    <a:pt x="0" y="1954"/>
                    <a:pt x="60" y="2300"/>
                  </a:cubicBezTo>
                  <a:cubicBezTo>
                    <a:pt x="167" y="3002"/>
                    <a:pt x="715" y="3097"/>
                    <a:pt x="715" y="3097"/>
                  </a:cubicBezTo>
                  <a:lnTo>
                    <a:pt x="715" y="3705"/>
                  </a:lnTo>
                  <a:cubicBezTo>
                    <a:pt x="715" y="4126"/>
                    <a:pt x="1060" y="4479"/>
                    <a:pt x="1480" y="4479"/>
                  </a:cubicBezTo>
                  <a:cubicBezTo>
                    <a:pt x="1487" y="4479"/>
                    <a:pt x="1494" y="4479"/>
                    <a:pt x="1500" y="4479"/>
                  </a:cubicBezTo>
                  <a:lnTo>
                    <a:pt x="1512" y="4479"/>
                  </a:lnTo>
                  <a:cubicBezTo>
                    <a:pt x="1941" y="4479"/>
                    <a:pt x="2274" y="4133"/>
                    <a:pt x="2286" y="3705"/>
                  </a:cubicBezTo>
                  <a:lnTo>
                    <a:pt x="2322" y="597"/>
                  </a:lnTo>
                  <a:cubicBezTo>
                    <a:pt x="2322" y="466"/>
                    <a:pt x="2227" y="359"/>
                    <a:pt x="2096" y="335"/>
                  </a:cubicBezTo>
                  <a:lnTo>
                    <a:pt x="774" y="2"/>
                  </a:lnTo>
                  <a:cubicBezTo>
                    <a:pt x="760" y="1"/>
                    <a:pt x="747" y="0"/>
                    <a:pt x="73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974639" y="1135313"/>
              <a:ext cx="17970" cy="17970"/>
            </a:xfrm>
            <a:custGeom>
              <a:avLst/>
              <a:gdLst/>
              <a:ahLst/>
              <a:cxnLst/>
              <a:rect l="l" t="t" r="r" b="b"/>
              <a:pathLst>
                <a:path w="179" h="179" extrusionOk="0">
                  <a:moveTo>
                    <a:pt x="95" y="0"/>
                  </a:moveTo>
                  <a:cubicBezTo>
                    <a:pt x="48" y="0"/>
                    <a:pt x="12" y="36"/>
                    <a:pt x="0" y="84"/>
                  </a:cubicBezTo>
                  <a:cubicBezTo>
                    <a:pt x="0" y="131"/>
                    <a:pt x="48" y="179"/>
                    <a:pt x="95" y="179"/>
                  </a:cubicBezTo>
                  <a:cubicBezTo>
                    <a:pt x="143" y="179"/>
                    <a:pt x="179" y="143"/>
                    <a:pt x="179" y="96"/>
                  </a:cubicBezTo>
                  <a:cubicBezTo>
                    <a:pt x="179" y="48"/>
                    <a:pt x="143" y="0"/>
                    <a:pt x="9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965002" y="1125776"/>
              <a:ext cx="38349" cy="9838"/>
            </a:xfrm>
            <a:custGeom>
              <a:avLst/>
              <a:gdLst/>
              <a:ahLst/>
              <a:cxnLst/>
              <a:rect l="l" t="t" r="r" b="b"/>
              <a:pathLst>
                <a:path w="382" h="98" extrusionOk="0">
                  <a:moveTo>
                    <a:pt x="191" y="0"/>
                  </a:moveTo>
                  <a:cubicBezTo>
                    <a:pt x="144" y="0"/>
                    <a:pt x="84" y="12"/>
                    <a:pt x="49" y="48"/>
                  </a:cubicBezTo>
                  <a:cubicBezTo>
                    <a:pt x="13" y="72"/>
                    <a:pt x="1" y="95"/>
                    <a:pt x="13" y="95"/>
                  </a:cubicBezTo>
                  <a:cubicBezTo>
                    <a:pt x="14" y="97"/>
                    <a:pt x="16" y="97"/>
                    <a:pt x="19" y="97"/>
                  </a:cubicBezTo>
                  <a:cubicBezTo>
                    <a:pt x="39" y="97"/>
                    <a:pt x="96" y="60"/>
                    <a:pt x="191" y="60"/>
                  </a:cubicBezTo>
                  <a:cubicBezTo>
                    <a:pt x="276" y="60"/>
                    <a:pt x="342" y="97"/>
                    <a:pt x="364" y="97"/>
                  </a:cubicBezTo>
                  <a:cubicBezTo>
                    <a:pt x="367" y="97"/>
                    <a:pt x="369" y="97"/>
                    <a:pt x="370" y="95"/>
                  </a:cubicBezTo>
                  <a:cubicBezTo>
                    <a:pt x="382" y="83"/>
                    <a:pt x="358" y="72"/>
                    <a:pt x="334" y="48"/>
                  </a:cubicBezTo>
                  <a:cubicBezTo>
                    <a:pt x="287" y="12"/>
                    <a:pt x="239" y="0"/>
                    <a:pt x="1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6071416" y="1137722"/>
              <a:ext cx="18070" cy="16765"/>
            </a:xfrm>
            <a:custGeom>
              <a:avLst/>
              <a:gdLst/>
              <a:ahLst/>
              <a:cxnLst/>
              <a:rect l="l" t="t" r="r" b="b"/>
              <a:pathLst>
                <a:path w="180" h="167" extrusionOk="0">
                  <a:moveTo>
                    <a:pt x="84" y="0"/>
                  </a:moveTo>
                  <a:cubicBezTo>
                    <a:pt x="36" y="0"/>
                    <a:pt x="1" y="36"/>
                    <a:pt x="1" y="72"/>
                  </a:cubicBezTo>
                  <a:cubicBezTo>
                    <a:pt x="1" y="131"/>
                    <a:pt x="36" y="167"/>
                    <a:pt x="84" y="167"/>
                  </a:cubicBezTo>
                  <a:cubicBezTo>
                    <a:pt x="132" y="167"/>
                    <a:pt x="179" y="131"/>
                    <a:pt x="179" y="84"/>
                  </a:cubicBezTo>
                  <a:cubicBezTo>
                    <a:pt x="179" y="36"/>
                    <a:pt x="132" y="0"/>
                    <a:pt x="8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6061879" y="1127783"/>
              <a:ext cx="38349" cy="10139"/>
            </a:xfrm>
            <a:custGeom>
              <a:avLst/>
              <a:gdLst/>
              <a:ahLst/>
              <a:cxnLst/>
              <a:rect l="l" t="t" r="r" b="b"/>
              <a:pathLst>
                <a:path w="382" h="101" extrusionOk="0">
                  <a:moveTo>
                    <a:pt x="211" y="1"/>
                  </a:moveTo>
                  <a:cubicBezTo>
                    <a:pt x="200" y="1"/>
                    <a:pt x="190" y="2"/>
                    <a:pt x="179" y="4"/>
                  </a:cubicBezTo>
                  <a:cubicBezTo>
                    <a:pt x="131" y="4"/>
                    <a:pt x="84" y="16"/>
                    <a:pt x="48" y="40"/>
                  </a:cubicBezTo>
                  <a:cubicBezTo>
                    <a:pt x="12" y="63"/>
                    <a:pt x="0" y="87"/>
                    <a:pt x="0" y="99"/>
                  </a:cubicBezTo>
                  <a:cubicBezTo>
                    <a:pt x="1" y="100"/>
                    <a:pt x="3" y="101"/>
                    <a:pt x="5" y="101"/>
                  </a:cubicBezTo>
                  <a:cubicBezTo>
                    <a:pt x="25" y="101"/>
                    <a:pt x="92" y="52"/>
                    <a:pt x="179" y="52"/>
                  </a:cubicBezTo>
                  <a:cubicBezTo>
                    <a:pt x="274" y="52"/>
                    <a:pt x="332" y="89"/>
                    <a:pt x="360" y="89"/>
                  </a:cubicBezTo>
                  <a:cubicBezTo>
                    <a:pt x="364" y="89"/>
                    <a:pt x="367" y="89"/>
                    <a:pt x="369" y="87"/>
                  </a:cubicBezTo>
                  <a:cubicBezTo>
                    <a:pt x="381" y="75"/>
                    <a:pt x="358" y="63"/>
                    <a:pt x="322" y="40"/>
                  </a:cubicBezTo>
                  <a:cubicBezTo>
                    <a:pt x="293" y="20"/>
                    <a:pt x="256" y="1"/>
                    <a:pt x="21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6000942" y="1128085"/>
              <a:ext cx="29916" cy="82320"/>
            </a:xfrm>
            <a:custGeom>
              <a:avLst/>
              <a:gdLst/>
              <a:ahLst/>
              <a:cxnLst/>
              <a:rect l="l" t="t" r="r" b="b"/>
              <a:pathLst>
                <a:path w="298" h="820" extrusionOk="0">
                  <a:moveTo>
                    <a:pt x="298" y="1"/>
                  </a:moveTo>
                  <a:cubicBezTo>
                    <a:pt x="214" y="156"/>
                    <a:pt x="155" y="310"/>
                    <a:pt x="95" y="477"/>
                  </a:cubicBezTo>
                  <a:cubicBezTo>
                    <a:pt x="72" y="549"/>
                    <a:pt x="48" y="608"/>
                    <a:pt x="24" y="668"/>
                  </a:cubicBezTo>
                  <a:cubicBezTo>
                    <a:pt x="12" y="703"/>
                    <a:pt x="0" y="739"/>
                    <a:pt x="12" y="763"/>
                  </a:cubicBezTo>
                  <a:cubicBezTo>
                    <a:pt x="24" y="787"/>
                    <a:pt x="36" y="799"/>
                    <a:pt x="48" y="811"/>
                  </a:cubicBezTo>
                  <a:lnTo>
                    <a:pt x="95" y="811"/>
                  </a:lnTo>
                  <a:cubicBezTo>
                    <a:pt x="119" y="816"/>
                    <a:pt x="146" y="819"/>
                    <a:pt x="173" y="819"/>
                  </a:cubicBezTo>
                  <a:cubicBezTo>
                    <a:pt x="200" y="819"/>
                    <a:pt x="226" y="816"/>
                    <a:pt x="250" y="811"/>
                  </a:cubicBezTo>
                  <a:cubicBezTo>
                    <a:pt x="203" y="799"/>
                    <a:pt x="155" y="787"/>
                    <a:pt x="95" y="787"/>
                  </a:cubicBezTo>
                  <a:cubicBezTo>
                    <a:pt x="72" y="787"/>
                    <a:pt x="48" y="775"/>
                    <a:pt x="48" y="763"/>
                  </a:cubicBezTo>
                  <a:cubicBezTo>
                    <a:pt x="48" y="727"/>
                    <a:pt x="48" y="703"/>
                    <a:pt x="60" y="680"/>
                  </a:cubicBezTo>
                  <a:cubicBezTo>
                    <a:pt x="84" y="620"/>
                    <a:pt x="107" y="561"/>
                    <a:pt x="131" y="489"/>
                  </a:cubicBezTo>
                  <a:cubicBezTo>
                    <a:pt x="203" y="334"/>
                    <a:pt x="262" y="168"/>
                    <a:pt x="29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6020016" y="1300255"/>
              <a:ext cx="94567" cy="42465"/>
            </a:xfrm>
            <a:custGeom>
              <a:avLst/>
              <a:gdLst/>
              <a:ahLst/>
              <a:cxnLst/>
              <a:rect l="l" t="t" r="r" b="b"/>
              <a:pathLst>
                <a:path w="942" h="423" extrusionOk="0">
                  <a:moveTo>
                    <a:pt x="941" y="0"/>
                  </a:moveTo>
                  <a:cubicBezTo>
                    <a:pt x="656" y="167"/>
                    <a:pt x="334" y="250"/>
                    <a:pt x="1" y="250"/>
                  </a:cubicBezTo>
                  <a:lnTo>
                    <a:pt x="13" y="417"/>
                  </a:lnTo>
                  <a:cubicBezTo>
                    <a:pt x="54" y="421"/>
                    <a:pt x="94" y="422"/>
                    <a:pt x="132" y="422"/>
                  </a:cubicBezTo>
                  <a:cubicBezTo>
                    <a:pt x="741" y="422"/>
                    <a:pt x="941" y="1"/>
                    <a:pt x="94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6029553" y="1226167"/>
              <a:ext cx="31221" cy="22086"/>
            </a:xfrm>
            <a:custGeom>
              <a:avLst/>
              <a:gdLst/>
              <a:ahLst/>
              <a:cxnLst/>
              <a:rect l="l" t="t" r="r" b="b"/>
              <a:pathLst>
                <a:path w="311" h="220" extrusionOk="0">
                  <a:moveTo>
                    <a:pt x="168" y="0"/>
                  </a:moveTo>
                  <a:cubicBezTo>
                    <a:pt x="108" y="0"/>
                    <a:pt x="49" y="24"/>
                    <a:pt x="13" y="72"/>
                  </a:cubicBezTo>
                  <a:cubicBezTo>
                    <a:pt x="1" y="84"/>
                    <a:pt x="1" y="95"/>
                    <a:pt x="13" y="107"/>
                  </a:cubicBezTo>
                  <a:cubicBezTo>
                    <a:pt x="13" y="119"/>
                    <a:pt x="25" y="131"/>
                    <a:pt x="37" y="143"/>
                  </a:cubicBezTo>
                  <a:cubicBezTo>
                    <a:pt x="72" y="167"/>
                    <a:pt x="108" y="191"/>
                    <a:pt x="156" y="215"/>
                  </a:cubicBezTo>
                  <a:cubicBezTo>
                    <a:pt x="168" y="218"/>
                    <a:pt x="180" y="219"/>
                    <a:pt x="191" y="219"/>
                  </a:cubicBezTo>
                  <a:cubicBezTo>
                    <a:pt x="226" y="219"/>
                    <a:pt x="260" y="206"/>
                    <a:pt x="287" y="179"/>
                  </a:cubicBezTo>
                  <a:cubicBezTo>
                    <a:pt x="310" y="143"/>
                    <a:pt x="310" y="95"/>
                    <a:pt x="275" y="60"/>
                  </a:cubicBezTo>
                  <a:cubicBezTo>
                    <a:pt x="251" y="24"/>
                    <a:pt x="215" y="12"/>
                    <a:pt x="16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6023630" y="1216529"/>
              <a:ext cx="33530" cy="27908"/>
            </a:xfrm>
            <a:custGeom>
              <a:avLst/>
              <a:gdLst/>
              <a:ahLst/>
              <a:cxnLst/>
              <a:rect l="l" t="t" r="r" b="b"/>
              <a:pathLst>
                <a:path w="334" h="278" extrusionOk="0">
                  <a:moveTo>
                    <a:pt x="310" y="1"/>
                  </a:moveTo>
                  <a:cubicBezTo>
                    <a:pt x="298" y="1"/>
                    <a:pt x="298" y="108"/>
                    <a:pt x="215" y="180"/>
                  </a:cubicBezTo>
                  <a:cubicBezTo>
                    <a:pt x="119" y="251"/>
                    <a:pt x="12" y="239"/>
                    <a:pt x="0" y="263"/>
                  </a:cubicBezTo>
                  <a:cubicBezTo>
                    <a:pt x="0" y="275"/>
                    <a:pt x="36" y="275"/>
                    <a:pt x="84" y="275"/>
                  </a:cubicBezTo>
                  <a:cubicBezTo>
                    <a:pt x="94" y="277"/>
                    <a:pt x="104" y="278"/>
                    <a:pt x="114" y="278"/>
                  </a:cubicBezTo>
                  <a:cubicBezTo>
                    <a:pt x="163" y="278"/>
                    <a:pt x="211" y="255"/>
                    <a:pt x="250" y="215"/>
                  </a:cubicBezTo>
                  <a:cubicBezTo>
                    <a:pt x="298" y="180"/>
                    <a:pt x="322" y="132"/>
                    <a:pt x="334" y="72"/>
                  </a:cubicBezTo>
                  <a:cubicBezTo>
                    <a:pt x="334" y="25"/>
                    <a:pt x="322" y="1"/>
                    <a:pt x="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6057060" y="1112624"/>
              <a:ext cx="46782" cy="13051"/>
            </a:xfrm>
            <a:custGeom>
              <a:avLst/>
              <a:gdLst/>
              <a:ahLst/>
              <a:cxnLst/>
              <a:rect l="l" t="t" r="r" b="b"/>
              <a:pathLst>
                <a:path w="466" h="130" extrusionOk="0">
                  <a:moveTo>
                    <a:pt x="239" y="0"/>
                  </a:moveTo>
                  <a:cubicBezTo>
                    <a:pt x="179" y="0"/>
                    <a:pt x="120" y="0"/>
                    <a:pt x="60" y="24"/>
                  </a:cubicBezTo>
                  <a:cubicBezTo>
                    <a:pt x="25" y="36"/>
                    <a:pt x="1" y="60"/>
                    <a:pt x="1" y="72"/>
                  </a:cubicBezTo>
                  <a:cubicBezTo>
                    <a:pt x="13" y="95"/>
                    <a:pt x="108" y="83"/>
                    <a:pt x="227" y="107"/>
                  </a:cubicBezTo>
                  <a:cubicBezTo>
                    <a:pt x="301" y="116"/>
                    <a:pt x="369" y="129"/>
                    <a:pt x="412" y="129"/>
                  </a:cubicBezTo>
                  <a:cubicBezTo>
                    <a:pt x="432" y="129"/>
                    <a:pt x="446" y="127"/>
                    <a:pt x="453" y="119"/>
                  </a:cubicBezTo>
                  <a:cubicBezTo>
                    <a:pt x="465" y="95"/>
                    <a:pt x="441" y="83"/>
                    <a:pt x="406" y="60"/>
                  </a:cubicBezTo>
                  <a:cubicBezTo>
                    <a:pt x="358" y="24"/>
                    <a:pt x="298" y="12"/>
                    <a:pt x="2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966206" y="1107304"/>
              <a:ext cx="36040" cy="11244"/>
            </a:xfrm>
            <a:custGeom>
              <a:avLst/>
              <a:gdLst/>
              <a:ahLst/>
              <a:cxnLst/>
              <a:rect l="l" t="t" r="r" b="b"/>
              <a:pathLst>
                <a:path w="359" h="112" extrusionOk="0">
                  <a:moveTo>
                    <a:pt x="181" y="1"/>
                  </a:moveTo>
                  <a:cubicBezTo>
                    <a:pt x="131" y="1"/>
                    <a:pt x="81" y="16"/>
                    <a:pt x="37" y="41"/>
                  </a:cubicBezTo>
                  <a:cubicBezTo>
                    <a:pt x="13" y="65"/>
                    <a:pt x="1" y="89"/>
                    <a:pt x="13" y="101"/>
                  </a:cubicBezTo>
                  <a:cubicBezTo>
                    <a:pt x="17" y="109"/>
                    <a:pt x="27" y="111"/>
                    <a:pt x="43" y="111"/>
                  </a:cubicBezTo>
                  <a:cubicBezTo>
                    <a:pt x="74" y="111"/>
                    <a:pt x="124" y="101"/>
                    <a:pt x="179" y="101"/>
                  </a:cubicBezTo>
                  <a:cubicBezTo>
                    <a:pt x="221" y="101"/>
                    <a:pt x="257" y="104"/>
                    <a:pt x="285" y="104"/>
                  </a:cubicBezTo>
                  <a:cubicBezTo>
                    <a:pt x="313" y="104"/>
                    <a:pt x="334" y="101"/>
                    <a:pt x="346" y="89"/>
                  </a:cubicBezTo>
                  <a:cubicBezTo>
                    <a:pt x="358" y="65"/>
                    <a:pt x="334" y="65"/>
                    <a:pt x="310" y="41"/>
                  </a:cubicBezTo>
                  <a:cubicBezTo>
                    <a:pt x="271" y="13"/>
                    <a:pt x="226" y="1"/>
                    <a:pt x="18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5999737" y="973984"/>
              <a:ext cx="232001" cy="327372"/>
            </a:xfrm>
            <a:custGeom>
              <a:avLst/>
              <a:gdLst/>
              <a:ahLst/>
              <a:cxnLst/>
              <a:rect l="l" t="t" r="r" b="b"/>
              <a:pathLst>
                <a:path w="2311" h="3261" extrusionOk="0">
                  <a:moveTo>
                    <a:pt x="405" y="0"/>
                  </a:moveTo>
                  <a:cubicBezTo>
                    <a:pt x="250" y="0"/>
                    <a:pt x="107" y="71"/>
                    <a:pt x="0" y="191"/>
                  </a:cubicBezTo>
                  <a:lnTo>
                    <a:pt x="24" y="179"/>
                  </a:lnTo>
                  <a:cubicBezTo>
                    <a:pt x="48" y="500"/>
                    <a:pt x="250" y="774"/>
                    <a:pt x="548" y="881"/>
                  </a:cubicBezTo>
                  <a:cubicBezTo>
                    <a:pt x="667" y="929"/>
                    <a:pt x="810" y="941"/>
                    <a:pt x="941" y="988"/>
                  </a:cubicBezTo>
                  <a:cubicBezTo>
                    <a:pt x="1072" y="1024"/>
                    <a:pt x="1179" y="1131"/>
                    <a:pt x="1227" y="1262"/>
                  </a:cubicBezTo>
                  <a:cubicBezTo>
                    <a:pt x="1250" y="1381"/>
                    <a:pt x="1227" y="1500"/>
                    <a:pt x="1179" y="1607"/>
                  </a:cubicBezTo>
                  <a:cubicBezTo>
                    <a:pt x="1155" y="1726"/>
                    <a:pt x="1143" y="1857"/>
                    <a:pt x="1227" y="1941"/>
                  </a:cubicBezTo>
                  <a:cubicBezTo>
                    <a:pt x="1298" y="2036"/>
                    <a:pt x="1417" y="2048"/>
                    <a:pt x="1465" y="2131"/>
                  </a:cubicBezTo>
                  <a:cubicBezTo>
                    <a:pt x="1512" y="2226"/>
                    <a:pt x="1453" y="2334"/>
                    <a:pt x="1417" y="2441"/>
                  </a:cubicBezTo>
                  <a:cubicBezTo>
                    <a:pt x="1346" y="2584"/>
                    <a:pt x="1334" y="2738"/>
                    <a:pt x="1369" y="2893"/>
                  </a:cubicBezTo>
                  <a:cubicBezTo>
                    <a:pt x="1405" y="3048"/>
                    <a:pt x="1524" y="3179"/>
                    <a:pt x="1667" y="3239"/>
                  </a:cubicBezTo>
                  <a:cubicBezTo>
                    <a:pt x="1687" y="3253"/>
                    <a:pt x="1711" y="3260"/>
                    <a:pt x="1736" y="3260"/>
                  </a:cubicBezTo>
                  <a:cubicBezTo>
                    <a:pt x="1770" y="3260"/>
                    <a:pt x="1806" y="3247"/>
                    <a:pt x="1834" y="3227"/>
                  </a:cubicBezTo>
                  <a:cubicBezTo>
                    <a:pt x="1858" y="3191"/>
                    <a:pt x="1834" y="3131"/>
                    <a:pt x="1858" y="3096"/>
                  </a:cubicBezTo>
                  <a:cubicBezTo>
                    <a:pt x="2167" y="2441"/>
                    <a:pt x="2298" y="2191"/>
                    <a:pt x="2298" y="1512"/>
                  </a:cubicBezTo>
                  <a:cubicBezTo>
                    <a:pt x="2310" y="1179"/>
                    <a:pt x="2227" y="869"/>
                    <a:pt x="2036" y="595"/>
                  </a:cubicBezTo>
                  <a:cubicBezTo>
                    <a:pt x="1965" y="464"/>
                    <a:pt x="1846" y="369"/>
                    <a:pt x="1715" y="310"/>
                  </a:cubicBezTo>
                  <a:cubicBezTo>
                    <a:pt x="1441" y="179"/>
                    <a:pt x="1143" y="95"/>
                    <a:pt x="846" y="48"/>
                  </a:cubicBezTo>
                  <a:cubicBezTo>
                    <a:pt x="703" y="12"/>
                    <a:pt x="548" y="0"/>
                    <a:pt x="40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5924444" y="1003800"/>
              <a:ext cx="95672" cy="147172"/>
            </a:xfrm>
            <a:custGeom>
              <a:avLst/>
              <a:gdLst/>
              <a:ahLst/>
              <a:cxnLst/>
              <a:rect l="l" t="t" r="r" b="b"/>
              <a:pathLst>
                <a:path w="953" h="1466" extrusionOk="0">
                  <a:moveTo>
                    <a:pt x="941" y="1"/>
                  </a:moveTo>
                  <a:cubicBezTo>
                    <a:pt x="834" y="24"/>
                    <a:pt x="726" y="60"/>
                    <a:pt x="631" y="108"/>
                  </a:cubicBezTo>
                  <a:cubicBezTo>
                    <a:pt x="155" y="382"/>
                    <a:pt x="0" y="989"/>
                    <a:pt x="274" y="1465"/>
                  </a:cubicBezTo>
                  <a:cubicBezTo>
                    <a:pt x="203" y="1251"/>
                    <a:pt x="250" y="1025"/>
                    <a:pt x="405" y="858"/>
                  </a:cubicBezTo>
                  <a:cubicBezTo>
                    <a:pt x="476" y="798"/>
                    <a:pt x="548" y="727"/>
                    <a:pt x="619" y="656"/>
                  </a:cubicBezTo>
                  <a:cubicBezTo>
                    <a:pt x="679" y="548"/>
                    <a:pt x="715" y="441"/>
                    <a:pt x="738" y="322"/>
                  </a:cubicBezTo>
                  <a:cubicBezTo>
                    <a:pt x="762" y="203"/>
                    <a:pt x="846" y="108"/>
                    <a:pt x="953" y="48"/>
                  </a:cubicBezTo>
                  <a:lnTo>
                    <a:pt x="9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6004455" y="1009824"/>
              <a:ext cx="147172" cy="118360"/>
            </a:xfrm>
            <a:custGeom>
              <a:avLst/>
              <a:gdLst/>
              <a:ahLst/>
              <a:cxnLst/>
              <a:rect l="l" t="t" r="r" b="b"/>
              <a:pathLst>
                <a:path w="1466" h="1179" extrusionOk="0">
                  <a:moveTo>
                    <a:pt x="1" y="0"/>
                  </a:moveTo>
                  <a:cubicBezTo>
                    <a:pt x="1" y="24"/>
                    <a:pt x="1" y="60"/>
                    <a:pt x="1" y="84"/>
                  </a:cubicBezTo>
                  <a:cubicBezTo>
                    <a:pt x="13" y="155"/>
                    <a:pt x="37" y="226"/>
                    <a:pt x="72" y="298"/>
                  </a:cubicBezTo>
                  <a:cubicBezTo>
                    <a:pt x="132" y="405"/>
                    <a:pt x="203" y="488"/>
                    <a:pt x="299" y="548"/>
                  </a:cubicBezTo>
                  <a:cubicBezTo>
                    <a:pt x="358" y="596"/>
                    <a:pt x="418" y="619"/>
                    <a:pt x="477" y="643"/>
                  </a:cubicBezTo>
                  <a:cubicBezTo>
                    <a:pt x="549" y="667"/>
                    <a:pt x="620" y="679"/>
                    <a:pt x="691" y="679"/>
                  </a:cubicBezTo>
                  <a:cubicBezTo>
                    <a:pt x="727" y="676"/>
                    <a:pt x="762" y="674"/>
                    <a:pt x="797" y="674"/>
                  </a:cubicBezTo>
                  <a:cubicBezTo>
                    <a:pt x="900" y="674"/>
                    <a:pt x="998" y="688"/>
                    <a:pt x="1096" y="715"/>
                  </a:cubicBezTo>
                  <a:cubicBezTo>
                    <a:pt x="1192" y="762"/>
                    <a:pt x="1287" y="822"/>
                    <a:pt x="1346" y="917"/>
                  </a:cubicBezTo>
                  <a:cubicBezTo>
                    <a:pt x="1406" y="988"/>
                    <a:pt x="1442" y="1084"/>
                    <a:pt x="1453" y="1179"/>
                  </a:cubicBezTo>
                  <a:cubicBezTo>
                    <a:pt x="1465" y="1155"/>
                    <a:pt x="1465" y="1131"/>
                    <a:pt x="1453" y="1107"/>
                  </a:cubicBezTo>
                  <a:cubicBezTo>
                    <a:pt x="1442" y="1024"/>
                    <a:pt x="1418" y="953"/>
                    <a:pt x="1370" y="893"/>
                  </a:cubicBezTo>
                  <a:cubicBezTo>
                    <a:pt x="1311" y="798"/>
                    <a:pt x="1215" y="715"/>
                    <a:pt x="1108" y="679"/>
                  </a:cubicBezTo>
                  <a:cubicBezTo>
                    <a:pt x="1008" y="642"/>
                    <a:pt x="901" y="627"/>
                    <a:pt x="798" y="627"/>
                  </a:cubicBezTo>
                  <a:cubicBezTo>
                    <a:pt x="766" y="627"/>
                    <a:pt x="734" y="628"/>
                    <a:pt x="703" y="631"/>
                  </a:cubicBezTo>
                  <a:cubicBezTo>
                    <a:pt x="632" y="619"/>
                    <a:pt x="560" y="619"/>
                    <a:pt x="501" y="596"/>
                  </a:cubicBezTo>
                  <a:cubicBezTo>
                    <a:pt x="441" y="584"/>
                    <a:pt x="382" y="548"/>
                    <a:pt x="322" y="512"/>
                  </a:cubicBezTo>
                  <a:cubicBezTo>
                    <a:pt x="239" y="453"/>
                    <a:pt x="156" y="381"/>
                    <a:pt x="108" y="286"/>
                  </a:cubicBezTo>
                  <a:cubicBezTo>
                    <a:pt x="60" y="191"/>
                    <a:pt x="25" y="9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6220799" y="1125976"/>
              <a:ext cx="77802" cy="90652"/>
            </a:xfrm>
            <a:custGeom>
              <a:avLst/>
              <a:gdLst/>
              <a:ahLst/>
              <a:cxnLst/>
              <a:rect l="l" t="t" r="r" b="b"/>
              <a:pathLst>
                <a:path w="775" h="903" extrusionOk="0">
                  <a:moveTo>
                    <a:pt x="365" y="0"/>
                  </a:moveTo>
                  <a:cubicBezTo>
                    <a:pt x="301" y="0"/>
                    <a:pt x="237" y="15"/>
                    <a:pt x="180" y="46"/>
                  </a:cubicBezTo>
                  <a:cubicBezTo>
                    <a:pt x="84" y="105"/>
                    <a:pt x="13" y="212"/>
                    <a:pt x="1" y="331"/>
                  </a:cubicBezTo>
                  <a:lnTo>
                    <a:pt x="60" y="570"/>
                  </a:lnTo>
                  <a:cubicBezTo>
                    <a:pt x="60" y="760"/>
                    <a:pt x="227" y="903"/>
                    <a:pt x="418" y="903"/>
                  </a:cubicBezTo>
                  <a:cubicBezTo>
                    <a:pt x="513" y="891"/>
                    <a:pt x="620" y="843"/>
                    <a:pt x="680" y="760"/>
                  </a:cubicBezTo>
                  <a:cubicBezTo>
                    <a:pt x="739" y="665"/>
                    <a:pt x="775" y="558"/>
                    <a:pt x="763" y="439"/>
                  </a:cubicBezTo>
                  <a:cubicBezTo>
                    <a:pt x="763" y="355"/>
                    <a:pt x="739" y="260"/>
                    <a:pt x="703" y="177"/>
                  </a:cubicBezTo>
                  <a:cubicBezTo>
                    <a:pt x="631" y="64"/>
                    <a:pt x="499" y="0"/>
                    <a:pt x="36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6222003" y="1134108"/>
              <a:ext cx="10842" cy="62242"/>
            </a:xfrm>
            <a:custGeom>
              <a:avLst/>
              <a:gdLst/>
              <a:ahLst/>
              <a:cxnLst/>
              <a:rect l="l" t="t" r="r" b="b"/>
              <a:pathLst>
                <a:path w="108" h="620" extrusionOk="0">
                  <a:moveTo>
                    <a:pt x="37" y="0"/>
                  </a:moveTo>
                  <a:lnTo>
                    <a:pt x="37" y="0"/>
                  </a:lnTo>
                  <a:cubicBezTo>
                    <a:pt x="13" y="0"/>
                    <a:pt x="48" y="143"/>
                    <a:pt x="48" y="310"/>
                  </a:cubicBezTo>
                  <a:cubicBezTo>
                    <a:pt x="48" y="489"/>
                    <a:pt x="1" y="620"/>
                    <a:pt x="13" y="620"/>
                  </a:cubicBezTo>
                  <a:cubicBezTo>
                    <a:pt x="72" y="536"/>
                    <a:pt x="96" y="417"/>
                    <a:pt x="96" y="310"/>
                  </a:cubicBezTo>
                  <a:cubicBezTo>
                    <a:pt x="108" y="203"/>
                    <a:pt x="84" y="96"/>
                    <a:pt x="37"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6009274" y="985931"/>
              <a:ext cx="222464" cy="148276"/>
            </a:xfrm>
            <a:custGeom>
              <a:avLst/>
              <a:gdLst/>
              <a:ahLst/>
              <a:cxnLst/>
              <a:rect l="l" t="t" r="r" b="b"/>
              <a:pathLst>
                <a:path w="2216" h="1477" extrusionOk="0">
                  <a:moveTo>
                    <a:pt x="1" y="0"/>
                  </a:moveTo>
                  <a:lnTo>
                    <a:pt x="1" y="0"/>
                  </a:lnTo>
                  <a:cubicBezTo>
                    <a:pt x="12" y="36"/>
                    <a:pt x="36" y="72"/>
                    <a:pt x="60" y="95"/>
                  </a:cubicBezTo>
                  <a:cubicBezTo>
                    <a:pt x="120" y="179"/>
                    <a:pt x="191" y="250"/>
                    <a:pt x="262" y="322"/>
                  </a:cubicBezTo>
                  <a:cubicBezTo>
                    <a:pt x="382" y="417"/>
                    <a:pt x="512" y="488"/>
                    <a:pt x="655" y="536"/>
                  </a:cubicBezTo>
                  <a:cubicBezTo>
                    <a:pt x="822" y="583"/>
                    <a:pt x="1013" y="595"/>
                    <a:pt x="1167" y="703"/>
                  </a:cubicBezTo>
                  <a:cubicBezTo>
                    <a:pt x="1322" y="810"/>
                    <a:pt x="1405" y="976"/>
                    <a:pt x="1501" y="1107"/>
                  </a:cubicBezTo>
                  <a:cubicBezTo>
                    <a:pt x="1572" y="1250"/>
                    <a:pt x="1679" y="1357"/>
                    <a:pt x="1810" y="1429"/>
                  </a:cubicBezTo>
                  <a:cubicBezTo>
                    <a:pt x="1874" y="1461"/>
                    <a:pt x="1943" y="1476"/>
                    <a:pt x="2013" y="1476"/>
                  </a:cubicBezTo>
                  <a:cubicBezTo>
                    <a:pt x="2048" y="1476"/>
                    <a:pt x="2084" y="1472"/>
                    <a:pt x="2120" y="1465"/>
                  </a:cubicBezTo>
                  <a:cubicBezTo>
                    <a:pt x="2144" y="1453"/>
                    <a:pt x="2167" y="1441"/>
                    <a:pt x="2191" y="1429"/>
                  </a:cubicBezTo>
                  <a:cubicBezTo>
                    <a:pt x="2203" y="1417"/>
                    <a:pt x="2215" y="1405"/>
                    <a:pt x="2215" y="1405"/>
                  </a:cubicBezTo>
                  <a:lnTo>
                    <a:pt x="2215" y="1405"/>
                  </a:lnTo>
                  <a:cubicBezTo>
                    <a:pt x="2179" y="1429"/>
                    <a:pt x="2144" y="1441"/>
                    <a:pt x="2108" y="1441"/>
                  </a:cubicBezTo>
                  <a:cubicBezTo>
                    <a:pt x="2076" y="1449"/>
                    <a:pt x="2044" y="1453"/>
                    <a:pt x="2013" y="1453"/>
                  </a:cubicBezTo>
                  <a:cubicBezTo>
                    <a:pt x="1950" y="1453"/>
                    <a:pt x="1890" y="1437"/>
                    <a:pt x="1834" y="1405"/>
                  </a:cubicBezTo>
                  <a:cubicBezTo>
                    <a:pt x="1703" y="1322"/>
                    <a:pt x="1608" y="1215"/>
                    <a:pt x="1536" y="1084"/>
                  </a:cubicBezTo>
                  <a:cubicBezTo>
                    <a:pt x="1453" y="953"/>
                    <a:pt x="1370" y="774"/>
                    <a:pt x="1191" y="655"/>
                  </a:cubicBezTo>
                  <a:cubicBezTo>
                    <a:pt x="1024" y="548"/>
                    <a:pt x="834" y="536"/>
                    <a:pt x="679" y="488"/>
                  </a:cubicBezTo>
                  <a:cubicBezTo>
                    <a:pt x="536" y="453"/>
                    <a:pt x="405" y="381"/>
                    <a:pt x="286" y="298"/>
                  </a:cubicBezTo>
                  <a:cubicBezTo>
                    <a:pt x="179" y="214"/>
                    <a:pt x="84" y="107"/>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6016402" y="983521"/>
              <a:ext cx="210518" cy="126993"/>
            </a:xfrm>
            <a:custGeom>
              <a:avLst/>
              <a:gdLst/>
              <a:ahLst/>
              <a:cxnLst/>
              <a:rect l="l" t="t" r="r" b="b"/>
              <a:pathLst>
                <a:path w="2097" h="1265" extrusionOk="0">
                  <a:moveTo>
                    <a:pt x="1" y="0"/>
                  </a:moveTo>
                  <a:lnTo>
                    <a:pt x="1" y="0"/>
                  </a:lnTo>
                  <a:cubicBezTo>
                    <a:pt x="25" y="24"/>
                    <a:pt x="49" y="48"/>
                    <a:pt x="72" y="60"/>
                  </a:cubicBezTo>
                  <a:cubicBezTo>
                    <a:pt x="144" y="119"/>
                    <a:pt x="227" y="167"/>
                    <a:pt x="311" y="203"/>
                  </a:cubicBezTo>
                  <a:cubicBezTo>
                    <a:pt x="430" y="262"/>
                    <a:pt x="561" y="310"/>
                    <a:pt x="680" y="346"/>
                  </a:cubicBezTo>
                  <a:cubicBezTo>
                    <a:pt x="846" y="393"/>
                    <a:pt x="989" y="453"/>
                    <a:pt x="1144" y="524"/>
                  </a:cubicBezTo>
                  <a:cubicBezTo>
                    <a:pt x="1287" y="607"/>
                    <a:pt x="1406" y="715"/>
                    <a:pt x="1501" y="834"/>
                  </a:cubicBezTo>
                  <a:cubicBezTo>
                    <a:pt x="1573" y="953"/>
                    <a:pt x="1656" y="1060"/>
                    <a:pt x="1739" y="1167"/>
                  </a:cubicBezTo>
                  <a:cubicBezTo>
                    <a:pt x="1802" y="1229"/>
                    <a:pt x="1882" y="1265"/>
                    <a:pt x="1965" y="1265"/>
                  </a:cubicBezTo>
                  <a:cubicBezTo>
                    <a:pt x="1977" y="1265"/>
                    <a:pt x="1989" y="1264"/>
                    <a:pt x="2001" y="1262"/>
                  </a:cubicBezTo>
                  <a:cubicBezTo>
                    <a:pt x="2025" y="1262"/>
                    <a:pt x="2049" y="1262"/>
                    <a:pt x="2073" y="1250"/>
                  </a:cubicBezTo>
                  <a:cubicBezTo>
                    <a:pt x="2073" y="1239"/>
                    <a:pt x="2085" y="1239"/>
                    <a:pt x="2096" y="1227"/>
                  </a:cubicBezTo>
                  <a:lnTo>
                    <a:pt x="2096" y="1227"/>
                  </a:lnTo>
                  <a:cubicBezTo>
                    <a:pt x="2061" y="1239"/>
                    <a:pt x="2025" y="1250"/>
                    <a:pt x="2001" y="1250"/>
                  </a:cubicBezTo>
                  <a:cubicBezTo>
                    <a:pt x="1906" y="1250"/>
                    <a:pt x="1823" y="1215"/>
                    <a:pt x="1763" y="1143"/>
                  </a:cubicBezTo>
                  <a:cubicBezTo>
                    <a:pt x="1680" y="1036"/>
                    <a:pt x="1608" y="929"/>
                    <a:pt x="1537" y="822"/>
                  </a:cubicBezTo>
                  <a:cubicBezTo>
                    <a:pt x="1430" y="679"/>
                    <a:pt x="1311" y="572"/>
                    <a:pt x="1156" y="488"/>
                  </a:cubicBezTo>
                  <a:cubicBezTo>
                    <a:pt x="1013" y="405"/>
                    <a:pt x="858" y="346"/>
                    <a:pt x="703" y="310"/>
                  </a:cubicBezTo>
                  <a:cubicBezTo>
                    <a:pt x="549" y="262"/>
                    <a:pt x="430" y="215"/>
                    <a:pt x="322" y="179"/>
                  </a:cubicBezTo>
                  <a:cubicBezTo>
                    <a:pt x="203" y="131"/>
                    <a:pt x="96" y="72"/>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6224413" y="1195046"/>
              <a:ext cx="149481" cy="260713"/>
            </a:xfrm>
            <a:custGeom>
              <a:avLst/>
              <a:gdLst/>
              <a:ahLst/>
              <a:cxnLst/>
              <a:rect l="l" t="t" r="r" b="b"/>
              <a:pathLst>
                <a:path w="1489" h="2597" extrusionOk="0">
                  <a:moveTo>
                    <a:pt x="1" y="1"/>
                  </a:moveTo>
                  <a:lnTo>
                    <a:pt x="1" y="36"/>
                  </a:lnTo>
                  <a:cubicBezTo>
                    <a:pt x="1" y="72"/>
                    <a:pt x="13" y="108"/>
                    <a:pt x="36" y="132"/>
                  </a:cubicBezTo>
                  <a:cubicBezTo>
                    <a:pt x="96" y="239"/>
                    <a:pt x="203" y="310"/>
                    <a:pt x="310" y="346"/>
                  </a:cubicBezTo>
                  <a:cubicBezTo>
                    <a:pt x="382" y="382"/>
                    <a:pt x="465" y="405"/>
                    <a:pt x="536" y="441"/>
                  </a:cubicBezTo>
                  <a:cubicBezTo>
                    <a:pt x="620" y="477"/>
                    <a:pt x="691" y="536"/>
                    <a:pt x="739" y="620"/>
                  </a:cubicBezTo>
                  <a:cubicBezTo>
                    <a:pt x="775" y="703"/>
                    <a:pt x="786" y="810"/>
                    <a:pt x="751" y="906"/>
                  </a:cubicBezTo>
                  <a:cubicBezTo>
                    <a:pt x="739" y="953"/>
                    <a:pt x="715" y="1013"/>
                    <a:pt x="703" y="1060"/>
                  </a:cubicBezTo>
                  <a:cubicBezTo>
                    <a:pt x="691" y="1120"/>
                    <a:pt x="691" y="1179"/>
                    <a:pt x="691" y="1239"/>
                  </a:cubicBezTo>
                  <a:cubicBezTo>
                    <a:pt x="703" y="1358"/>
                    <a:pt x="739" y="1465"/>
                    <a:pt x="810" y="1560"/>
                  </a:cubicBezTo>
                  <a:cubicBezTo>
                    <a:pt x="870" y="1656"/>
                    <a:pt x="953" y="1727"/>
                    <a:pt x="1048" y="1775"/>
                  </a:cubicBezTo>
                  <a:cubicBezTo>
                    <a:pt x="1120" y="1822"/>
                    <a:pt x="1203" y="1870"/>
                    <a:pt x="1275" y="1929"/>
                  </a:cubicBezTo>
                  <a:cubicBezTo>
                    <a:pt x="1334" y="1977"/>
                    <a:pt x="1382" y="2049"/>
                    <a:pt x="1406" y="2120"/>
                  </a:cubicBezTo>
                  <a:cubicBezTo>
                    <a:pt x="1441" y="2227"/>
                    <a:pt x="1465" y="2346"/>
                    <a:pt x="1453" y="2465"/>
                  </a:cubicBezTo>
                  <a:cubicBezTo>
                    <a:pt x="1453" y="2501"/>
                    <a:pt x="1453" y="2549"/>
                    <a:pt x="1453" y="2596"/>
                  </a:cubicBezTo>
                  <a:cubicBezTo>
                    <a:pt x="1465" y="2549"/>
                    <a:pt x="1477" y="2513"/>
                    <a:pt x="1477" y="2465"/>
                  </a:cubicBezTo>
                  <a:cubicBezTo>
                    <a:pt x="1489" y="2346"/>
                    <a:pt x="1477" y="2227"/>
                    <a:pt x="1441" y="2108"/>
                  </a:cubicBezTo>
                  <a:cubicBezTo>
                    <a:pt x="1406" y="2025"/>
                    <a:pt x="1358" y="1953"/>
                    <a:pt x="1298" y="1894"/>
                  </a:cubicBezTo>
                  <a:cubicBezTo>
                    <a:pt x="1227" y="1834"/>
                    <a:pt x="1144" y="1787"/>
                    <a:pt x="1060" y="1739"/>
                  </a:cubicBezTo>
                  <a:cubicBezTo>
                    <a:pt x="977" y="1691"/>
                    <a:pt x="906" y="1620"/>
                    <a:pt x="846" y="1537"/>
                  </a:cubicBezTo>
                  <a:cubicBezTo>
                    <a:pt x="786" y="1453"/>
                    <a:pt x="751" y="1346"/>
                    <a:pt x="739" y="1239"/>
                  </a:cubicBezTo>
                  <a:cubicBezTo>
                    <a:pt x="739" y="1132"/>
                    <a:pt x="751" y="1013"/>
                    <a:pt x="786" y="917"/>
                  </a:cubicBezTo>
                  <a:cubicBezTo>
                    <a:pt x="810" y="858"/>
                    <a:pt x="810" y="810"/>
                    <a:pt x="810" y="751"/>
                  </a:cubicBezTo>
                  <a:cubicBezTo>
                    <a:pt x="810" y="703"/>
                    <a:pt x="798" y="644"/>
                    <a:pt x="775" y="596"/>
                  </a:cubicBezTo>
                  <a:cubicBezTo>
                    <a:pt x="727" y="513"/>
                    <a:pt x="644" y="453"/>
                    <a:pt x="560" y="405"/>
                  </a:cubicBezTo>
                  <a:cubicBezTo>
                    <a:pt x="477" y="370"/>
                    <a:pt x="394" y="346"/>
                    <a:pt x="334" y="322"/>
                  </a:cubicBezTo>
                  <a:cubicBezTo>
                    <a:pt x="215" y="286"/>
                    <a:pt x="120" y="215"/>
                    <a:pt x="48" y="120"/>
                  </a:cubicBezTo>
                  <a:cubicBezTo>
                    <a:pt x="24" y="84"/>
                    <a:pt x="13" y="48"/>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1"/>
            <p:cNvSpPr/>
            <p:nvPr/>
          </p:nvSpPr>
          <p:spPr>
            <a:xfrm>
              <a:off x="6231641" y="1155993"/>
              <a:ext cx="66960" cy="20078"/>
            </a:xfrm>
            <a:custGeom>
              <a:avLst/>
              <a:gdLst/>
              <a:ahLst/>
              <a:cxnLst/>
              <a:rect l="l" t="t" r="r" b="b"/>
              <a:pathLst>
                <a:path w="667" h="200" extrusionOk="0">
                  <a:moveTo>
                    <a:pt x="253" y="1"/>
                  </a:moveTo>
                  <a:cubicBezTo>
                    <a:pt x="203" y="1"/>
                    <a:pt x="151" y="7"/>
                    <a:pt x="95" y="21"/>
                  </a:cubicBezTo>
                  <a:cubicBezTo>
                    <a:pt x="36" y="44"/>
                    <a:pt x="0" y="68"/>
                    <a:pt x="0" y="68"/>
                  </a:cubicBezTo>
                  <a:cubicBezTo>
                    <a:pt x="70" y="54"/>
                    <a:pt x="140" y="48"/>
                    <a:pt x="209" y="48"/>
                  </a:cubicBezTo>
                  <a:cubicBezTo>
                    <a:pt x="259" y="48"/>
                    <a:pt x="308" y="51"/>
                    <a:pt x="357" y="56"/>
                  </a:cubicBezTo>
                  <a:cubicBezTo>
                    <a:pt x="441" y="56"/>
                    <a:pt x="512" y="92"/>
                    <a:pt x="583" y="128"/>
                  </a:cubicBezTo>
                  <a:cubicBezTo>
                    <a:pt x="643" y="152"/>
                    <a:pt x="643" y="199"/>
                    <a:pt x="655" y="199"/>
                  </a:cubicBezTo>
                  <a:cubicBezTo>
                    <a:pt x="667" y="199"/>
                    <a:pt x="667" y="140"/>
                    <a:pt x="607" y="92"/>
                  </a:cubicBezTo>
                  <a:cubicBezTo>
                    <a:pt x="536" y="44"/>
                    <a:pt x="453" y="9"/>
                    <a:pt x="357" y="9"/>
                  </a:cubicBezTo>
                  <a:cubicBezTo>
                    <a:pt x="323" y="4"/>
                    <a:pt x="288" y="1"/>
                    <a:pt x="25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1"/>
            <p:cNvSpPr/>
            <p:nvPr/>
          </p:nvSpPr>
          <p:spPr>
            <a:xfrm>
              <a:off x="6228027" y="1186713"/>
              <a:ext cx="64651" cy="17568"/>
            </a:xfrm>
            <a:custGeom>
              <a:avLst/>
              <a:gdLst/>
              <a:ahLst/>
              <a:cxnLst/>
              <a:rect l="l" t="t" r="r" b="b"/>
              <a:pathLst>
                <a:path w="644" h="175" extrusionOk="0">
                  <a:moveTo>
                    <a:pt x="0" y="0"/>
                  </a:moveTo>
                  <a:cubicBezTo>
                    <a:pt x="0" y="0"/>
                    <a:pt x="24" y="36"/>
                    <a:pt x="72" y="72"/>
                  </a:cubicBezTo>
                  <a:cubicBezTo>
                    <a:pt x="143" y="119"/>
                    <a:pt x="227" y="155"/>
                    <a:pt x="310" y="167"/>
                  </a:cubicBezTo>
                  <a:cubicBezTo>
                    <a:pt x="340" y="171"/>
                    <a:pt x="371" y="174"/>
                    <a:pt x="401" y="174"/>
                  </a:cubicBezTo>
                  <a:cubicBezTo>
                    <a:pt x="454" y="174"/>
                    <a:pt x="507" y="166"/>
                    <a:pt x="560" y="143"/>
                  </a:cubicBezTo>
                  <a:cubicBezTo>
                    <a:pt x="619" y="119"/>
                    <a:pt x="643" y="96"/>
                    <a:pt x="643" y="84"/>
                  </a:cubicBezTo>
                  <a:lnTo>
                    <a:pt x="643" y="84"/>
                  </a:lnTo>
                  <a:cubicBezTo>
                    <a:pt x="563" y="110"/>
                    <a:pt x="483" y="124"/>
                    <a:pt x="397" y="124"/>
                  </a:cubicBezTo>
                  <a:cubicBezTo>
                    <a:pt x="369" y="124"/>
                    <a:pt x="340" y="122"/>
                    <a:pt x="310" y="119"/>
                  </a:cubicBezTo>
                  <a:cubicBezTo>
                    <a:pt x="203" y="96"/>
                    <a:pt x="96" y="60"/>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943518" y="1624218"/>
              <a:ext cx="277378" cy="359798"/>
            </a:xfrm>
            <a:custGeom>
              <a:avLst/>
              <a:gdLst/>
              <a:ahLst/>
              <a:cxnLst/>
              <a:rect l="l" t="t" r="r" b="b"/>
              <a:pathLst>
                <a:path w="2763" h="3584" extrusionOk="0">
                  <a:moveTo>
                    <a:pt x="72" y="0"/>
                  </a:moveTo>
                  <a:cubicBezTo>
                    <a:pt x="1" y="0"/>
                    <a:pt x="179" y="3512"/>
                    <a:pt x="227" y="3584"/>
                  </a:cubicBezTo>
                  <a:lnTo>
                    <a:pt x="2608" y="3465"/>
                  </a:lnTo>
                  <a:lnTo>
                    <a:pt x="276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839512" y="1780728"/>
              <a:ext cx="504560" cy="276273"/>
            </a:xfrm>
            <a:custGeom>
              <a:avLst/>
              <a:gdLst/>
              <a:ahLst/>
              <a:cxnLst/>
              <a:rect l="l" t="t" r="r" b="b"/>
              <a:pathLst>
                <a:path w="5026" h="2752" extrusionOk="0">
                  <a:moveTo>
                    <a:pt x="5025" y="1"/>
                  </a:moveTo>
                  <a:lnTo>
                    <a:pt x="1" y="13"/>
                  </a:lnTo>
                  <a:lnTo>
                    <a:pt x="251" y="2727"/>
                  </a:lnTo>
                  <a:lnTo>
                    <a:pt x="4704" y="2751"/>
                  </a:lnTo>
                  <a:lnTo>
                    <a:pt x="5025"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6059470" y="1894270"/>
              <a:ext cx="64651" cy="64651"/>
            </a:xfrm>
            <a:custGeom>
              <a:avLst/>
              <a:gdLst/>
              <a:ahLst/>
              <a:cxnLst/>
              <a:rect l="l" t="t" r="r" b="b"/>
              <a:pathLst>
                <a:path w="644" h="644" extrusionOk="0">
                  <a:moveTo>
                    <a:pt x="322" y="1"/>
                  </a:moveTo>
                  <a:cubicBezTo>
                    <a:pt x="143" y="13"/>
                    <a:pt x="1" y="156"/>
                    <a:pt x="12" y="334"/>
                  </a:cubicBezTo>
                  <a:cubicBezTo>
                    <a:pt x="12" y="501"/>
                    <a:pt x="155" y="644"/>
                    <a:pt x="334" y="644"/>
                  </a:cubicBezTo>
                  <a:cubicBezTo>
                    <a:pt x="501" y="644"/>
                    <a:pt x="644" y="501"/>
                    <a:pt x="644" y="322"/>
                  </a:cubicBezTo>
                  <a:cubicBezTo>
                    <a:pt x="644" y="144"/>
                    <a:pt x="50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944723" y="1374043"/>
              <a:ext cx="53909" cy="268041"/>
            </a:xfrm>
            <a:custGeom>
              <a:avLst/>
              <a:gdLst/>
              <a:ahLst/>
              <a:cxnLst/>
              <a:rect l="l" t="t" r="r" b="b"/>
              <a:pathLst>
                <a:path w="537" h="2670" extrusionOk="0">
                  <a:moveTo>
                    <a:pt x="255" y="0"/>
                  </a:moveTo>
                  <a:cubicBezTo>
                    <a:pt x="155" y="0"/>
                    <a:pt x="1" y="87"/>
                    <a:pt x="1" y="87"/>
                  </a:cubicBezTo>
                  <a:cubicBezTo>
                    <a:pt x="48" y="801"/>
                    <a:pt x="167" y="1861"/>
                    <a:pt x="227" y="2432"/>
                  </a:cubicBezTo>
                  <a:cubicBezTo>
                    <a:pt x="227" y="2504"/>
                    <a:pt x="263" y="2563"/>
                    <a:pt x="310" y="2623"/>
                  </a:cubicBezTo>
                  <a:cubicBezTo>
                    <a:pt x="335" y="2654"/>
                    <a:pt x="370" y="2669"/>
                    <a:pt x="407" y="2669"/>
                  </a:cubicBezTo>
                  <a:cubicBezTo>
                    <a:pt x="439" y="2669"/>
                    <a:pt x="473" y="2657"/>
                    <a:pt x="501" y="2635"/>
                  </a:cubicBezTo>
                  <a:cubicBezTo>
                    <a:pt x="524" y="2599"/>
                    <a:pt x="536" y="2540"/>
                    <a:pt x="524" y="2480"/>
                  </a:cubicBezTo>
                  <a:cubicBezTo>
                    <a:pt x="441" y="1611"/>
                    <a:pt x="286" y="4"/>
                    <a:pt x="286" y="4"/>
                  </a:cubicBezTo>
                  <a:cubicBezTo>
                    <a:pt x="277" y="1"/>
                    <a:pt x="266" y="0"/>
                    <a:pt x="25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6173012" y="1374043"/>
              <a:ext cx="55114" cy="268041"/>
            </a:xfrm>
            <a:custGeom>
              <a:avLst/>
              <a:gdLst/>
              <a:ahLst/>
              <a:cxnLst/>
              <a:rect l="l" t="t" r="r" b="b"/>
              <a:pathLst>
                <a:path w="549" h="2670" extrusionOk="0">
                  <a:moveTo>
                    <a:pt x="291" y="0"/>
                  </a:moveTo>
                  <a:cubicBezTo>
                    <a:pt x="280" y="0"/>
                    <a:pt x="271" y="1"/>
                    <a:pt x="263" y="4"/>
                  </a:cubicBezTo>
                  <a:cubicBezTo>
                    <a:pt x="263" y="4"/>
                    <a:pt x="96" y="1611"/>
                    <a:pt x="13" y="2480"/>
                  </a:cubicBezTo>
                  <a:cubicBezTo>
                    <a:pt x="1" y="2540"/>
                    <a:pt x="13" y="2599"/>
                    <a:pt x="36" y="2635"/>
                  </a:cubicBezTo>
                  <a:cubicBezTo>
                    <a:pt x="64" y="2657"/>
                    <a:pt x="98" y="2669"/>
                    <a:pt x="132" y="2669"/>
                  </a:cubicBezTo>
                  <a:cubicBezTo>
                    <a:pt x="169" y="2669"/>
                    <a:pt x="207" y="2654"/>
                    <a:pt x="239" y="2623"/>
                  </a:cubicBezTo>
                  <a:cubicBezTo>
                    <a:pt x="286" y="2563"/>
                    <a:pt x="310" y="2504"/>
                    <a:pt x="310" y="2432"/>
                  </a:cubicBezTo>
                  <a:cubicBezTo>
                    <a:pt x="370" y="1861"/>
                    <a:pt x="501" y="801"/>
                    <a:pt x="548" y="87"/>
                  </a:cubicBezTo>
                  <a:cubicBezTo>
                    <a:pt x="538" y="87"/>
                    <a:pt x="382" y="0"/>
                    <a:pt x="29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967411" y="1622712"/>
              <a:ext cx="32426" cy="25097"/>
            </a:xfrm>
            <a:custGeom>
              <a:avLst/>
              <a:gdLst/>
              <a:ahLst/>
              <a:cxnLst/>
              <a:rect l="l" t="t" r="r" b="b"/>
              <a:pathLst>
                <a:path w="323" h="250" extrusionOk="0">
                  <a:moveTo>
                    <a:pt x="12" y="1"/>
                  </a:moveTo>
                  <a:cubicBezTo>
                    <a:pt x="10" y="1"/>
                    <a:pt x="1" y="35"/>
                    <a:pt x="1" y="86"/>
                  </a:cubicBezTo>
                  <a:cubicBezTo>
                    <a:pt x="1" y="122"/>
                    <a:pt x="13" y="146"/>
                    <a:pt x="37" y="170"/>
                  </a:cubicBezTo>
                  <a:cubicBezTo>
                    <a:pt x="60" y="206"/>
                    <a:pt x="96" y="229"/>
                    <a:pt x="132" y="241"/>
                  </a:cubicBezTo>
                  <a:cubicBezTo>
                    <a:pt x="151" y="246"/>
                    <a:pt x="171" y="249"/>
                    <a:pt x="190" y="249"/>
                  </a:cubicBezTo>
                  <a:cubicBezTo>
                    <a:pt x="217" y="249"/>
                    <a:pt x="242" y="243"/>
                    <a:pt x="263" y="229"/>
                  </a:cubicBezTo>
                  <a:cubicBezTo>
                    <a:pt x="287" y="206"/>
                    <a:pt x="310" y="182"/>
                    <a:pt x="310" y="146"/>
                  </a:cubicBezTo>
                  <a:cubicBezTo>
                    <a:pt x="322" y="86"/>
                    <a:pt x="287" y="63"/>
                    <a:pt x="287" y="63"/>
                  </a:cubicBezTo>
                  <a:lnTo>
                    <a:pt x="287" y="63"/>
                  </a:lnTo>
                  <a:cubicBezTo>
                    <a:pt x="287" y="63"/>
                    <a:pt x="310" y="98"/>
                    <a:pt x="287" y="134"/>
                  </a:cubicBezTo>
                  <a:cubicBezTo>
                    <a:pt x="275" y="158"/>
                    <a:pt x="263" y="182"/>
                    <a:pt x="239" y="194"/>
                  </a:cubicBezTo>
                  <a:cubicBezTo>
                    <a:pt x="215" y="206"/>
                    <a:pt x="179" y="206"/>
                    <a:pt x="144" y="206"/>
                  </a:cubicBezTo>
                  <a:cubicBezTo>
                    <a:pt x="84" y="182"/>
                    <a:pt x="48" y="134"/>
                    <a:pt x="37" y="75"/>
                  </a:cubicBezTo>
                  <a:cubicBezTo>
                    <a:pt x="25" y="27"/>
                    <a:pt x="25" y="3"/>
                    <a:pt x="13" y="3"/>
                  </a:cubicBezTo>
                  <a:cubicBezTo>
                    <a:pt x="13" y="2"/>
                    <a:pt x="13"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1"/>
            <p:cNvSpPr/>
            <p:nvPr/>
          </p:nvSpPr>
          <p:spPr>
            <a:xfrm>
              <a:off x="5978153" y="1621306"/>
              <a:ext cx="14456" cy="13352"/>
            </a:xfrm>
            <a:custGeom>
              <a:avLst/>
              <a:gdLst/>
              <a:ahLst/>
              <a:cxnLst/>
              <a:rect l="l" t="t" r="r" b="b"/>
              <a:pathLst>
                <a:path w="144" h="133" extrusionOk="0">
                  <a:moveTo>
                    <a:pt x="71" y="0"/>
                  </a:moveTo>
                  <a:cubicBezTo>
                    <a:pt x="55" y="0"/>
                    <a:pt x="49" y="9"/>
                    <a:pt x="49" y="17"/>
                  </a:cubicBezTo>
                  <a:cubicBezTo>
                    <a:pt x="49" y="17"/>
                    <a:pt x="60" y="17"/>
                    <a:pt x="84" y="29"/>
                  </a:cubicBezTo>
                  <a:cubicBezTo>
                    <a:pt x="96" y="53"/>
                    <a:pt x="108" y="65"/>
                    <a:pt x="84" y="77"/>
                  </a:cubicBezTo>
                  <a:cubicBezTo>
                    <a:pt x="78" y="80"/>
                    <a:pt x="72" y="81"/>
                    <a:pt x="67" y="81"/>
                  </a:cubicBezTo>
                  <a:cubicBezTo>
                    <a:pt x="54" y="81"/>
                    <a:pt x="45" y="70"/>
                    <a:pt x="37" y="53"/>
                  </a:cubicBezTo>
                  <a:cubicBezTo>
                    <a:pt x="37" y="41"/>
                    <a:pt x="37" y="29"/>
                    <a:pt x="37" y="17"/>
                  </a:cubicBezTo>
                  <a:cubicBezTo>
                    <a:pt x="37" y="17"/>
                    <a:pt x="13" y="17"/>
                    <a:pt x="1" y="53"/>
                  </a:cubicBezTo>
                  <a:cubicBezTo>
                    <a:pt x="1" y="77"/>
                    <a:pt x="1" y="100"/>
                    <a:pt x="13" y="112"/>
                  </a:cubicBezTo>
                  <a:cubicBezTo>
                    <a:pt x="27" y="126"/>
                    <a:pt x="45" y="132"/>
                    <a:pt x="62" y="132"/>
                  </a:cubicBezTo>
                  <a:cubicBezTo>
                    <a:pt x="74" y="132"/>
                    <a:pt x="86" y="129"/>
                    <a:pt x="96" y="124"/>
                  </a:cubicBezTo>
                  <a:cubicBezTo>
                    <a:pt x="120" y="112"/>
                    <a:pt x="144" y="89"/>
                    <a:pt x="132" y="53"/>
                  </a:cubicBezTo>
                  <a:cubicBezTo>
                    <a:pt x="132" y="29"/>
                    <a:pt x="120" y="17"/>
                    <a:pt x="96" y="5"/>
                  </a:cubicBezTo>
                  <a:cubicBezTo>
                    <a:pt x="86" y="2"/>
                    <a:pt x="77" y="0"/>
                    <a:pt x="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1"/>
            <p:cNvSpPr/>
            <p:nvPr/>
          </p:nvSpPr>
          <p:spPr>
            <a:xfrm>
              <a:off x="6170603" y="1623013"/>
              <a:ext cx="33631" cy="28712"/>
            </a:xfrm>
            <a:custGeom>
              <a:avLst/>
              <a:gdLst/>
              <a:ahLst/>
              <a:cxnLst/>
              <a:rect l="l" t="t" r="r" b="b"/>
              <a:pathLst>
                <a:path w="335" h="286" extrusionOk="0">
                  <a:moveTo>
                    <a:pt x="37" y="0"/>
                  </a:moveTo>
                  <a:cubicBezTo>
                    <a:pt x="25" y="0"/>
                    <a:pt x="13" y="36"/>
                    <a:pt x="1" y="95"/>
                  </a:cubicBezTo>
                  <a:cubicBezTo>
                    <a:pt x="1" y="131"/>
                    <a:pt x="13" y="179"/>
                    <a:pt x="25" y="214"/>
                  </a:cubicBezTo>
                  <a:cubicBezTo>
                    <a:pt x="60" y="262"/>
                    <a:pt x="108" y="286"/>
                    <a:pt x="156" y="286"/>
                  </a:cubicBezTo>
                  <a:cubicBezTo>
                    <a:pt x="215" y="286"/>
                    <a:pt x="263" y="250"/>
                    <a:pt x="287" y="214"/>
                  </a:cubicBezTo>
                  <a:cubicBezTo>
                    <a:pt x="310" y="179"/>
                    <a:pt x="322" y="143"/>
                    <a:pt x="334" y="107"/>
                  </a:cubicBezTo>
                  <a:cubicBezTo>
                    <a:pt x="334" y="36"/>
                    <a:pt x="322" y="0"/>
                    <a:pt x="322" y="0"/>
                  </a:cubicBezTo>
                  <a:cubicBezTo>
                    <a:pt x="310" y="0"/>
                    <a:pt x="310" y="48"/>
                    <a:pt x="299" y="95"/>
                  </a:cubicBezTo>
                  <a:cubicBezTo>
                    <a:pt x="287" y="131"/>
                    <a:pt x="275" y="155"/>
                    <a:pt x="251" y="191"/>
                  </a:cubicBezTo>
                  <a:cubicBezTo>
                    <a:pt x="227" y="214"/>
                    <a:pt x="191" y="238"/>
                    <a:pt x="156" y="238"/>
                  </a:cubicBezTo>
                  <a:cubicBezTo>
                    <a:pt x="120" y="238"/>
                    <a:pt x="84" y="214"/>
                    <a:pt x="72" y="191"/>
                  </a:cubicBezTo>
                  <a:cubicBezTo>
                    <a:pt x="48" y="155"/>
                    <a:pt x="37" y="131"/>
                    <a:pt x="37" y="95"/>
                  </a:cubicBezTo>
                  <a:cubicBezTo>
                    <a:pt x="37" y="36"/>
                    <a:pt x="37" y="0"/>
                    <a:pt x="3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6182550" y="1628434"/>
              <a:ext cx="12047" cy="10641"/>
            </a:xfrm>
            <a:custGeom>
              <a:avLst/>
              <a:gdLst/>
              <a:ahLst/>
              <a:cxnLst/>
              <a:rect l="l" t="t" r="r" b="b"/>
              <a:pathLst>
                <a:path w="120" h="106" extrusionOk="0">
                  <a:moveTo>
                    <a:pt x="64" y="0"/>
                  </a:moveTo>
                  <a:cubicBezTo>
                    <a:pt x="54" y="0"/>
                    <a:pt x="49" y="6"/>
                    <a:pt x="49" y="6"/>
                  </a:cubicBezTo>
                  <a:cubicBezTo>
                    <a:pt x="49" y="18"/>
                    <a:pt x="60" y="18"/>
                    <a:pt x="72" y="29"/>
                  </a:cubicBezTo>
                  <a:cubicBezTo>
                    <a:pt x="72" y="41"/>
                    <a:pt x="72" y="53"/>
                    <a:pt x="60" y="53"/>
                  </a:cubicBezTo>
                  <a:cubicBezTo>
                    <a:pt x="57" y="57"/>
                    <a:pt x="55" y="58"/>
                    <a:pt x="52" y="58"/>
                  </a:cubicBezTo>
                  <a:cubicBezTo>
                    <a:pt x="48" y="58"/>
                    <a:pt x="45" y="50"/>
                    <a:pt x="37" y="41"/>
                  </a:cubicBezTo>
                  <a:cubicBezTo>
                    <a:pt x="37" y="29"/>
                    <a:pt x="37" y="18"/>
                    <a:pt x="37" y="6"/>
                  </a:cubicBezTo>
                  <a:cubicBezTo>
                    <a:pt x="37" y="6"/>
                    <a:pt x="13" y="6"/>
                    <a:pt x="1" y="29"/>
                  </a:cubicBezTo>
                  <a:cubicBezTo>
                    <a:pt x="1" y="53"/>
                    <a:pt x="1" y="65"/>
                    <a:pt x="13" y="89"/>
                  </a:cubicBezTo>
                  <a:cubicBezTo>
                    <a:pt x="21" y="97"/>
                    <a:pt x="36" y="106"/>
                    <a:pt x="52" y="106"/>
                  </a:cubicBezTo>
                  <a:cubicBezTo>
                    <a:pt x="58" y="106"/>
                    <a:pt x="65" y="104"/>
                    <a:pt x="72" y="101"/>
                  </a:cubicBezTo>
                  <a:cubicBezTo>
                    <a:pt x="96" y="89"/>
                    <a:pt x="120" y="77"/>
                    <a:pt x="120" y="41"/>
                  </a:cubicBezTo>
                  <a:cubicBezTo>
                    <a:pt x="120" y="29"/>
                    <a:pt x="108" y="6"/>
                    <a:pt x="84" y="6"/>
                  </a:cubicBezTo>
                  <a:cubicBezTo>
                    <a:pt x="76" y="2"/>
                    <a:pt x="70" y="0"/>
                    <a:pt x="6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994918" y="1729327"/>
              <a:ext cx="190139" cy="22989"/>
            </a:xfrm>
            <a:custGeom>
              <a:avLst/>
              <a:gdLst/>
              <a:ahLst/>
              <a:cxnLst/>
              <a:rect l="l" t="t" r="r" b="b"/>
              <a:pathLst>
                <a:path w="1894" h="229" extrusionOk="0">
                  <a:moveTo>
                    <a:pt x="1" y="1"/>
                  </a:moveTo>
                  <a:cubicBezTo>
                    <a:pt x="1" y="1"/>
                    <a:pt x="24" y="25"/>
                    <a:pt x="72" y="36"/>
                  </a:cubicBezTo>
                  <a:cubicBezTo>
                    <a:pt x="132" y="72"/>
                    <a:pt x="203" y="96"/>
                    <a:pt x="263" y="120"/>
                  </a:cubicBezTo>
                  <a:cubicBezTo>
                    <a:pt x="488" y="193"/>
                    <a:pt x="722" y="229"/>
                    <a:pt x="958" y="229"/>
                  </a:cubicBezTo>
                  <a:cubicBezTo>
                    <a:pt x="1184" y="229"/>
                    <a:pt x="1410" y="196"/>
                    <a:pt x="1632" y="132"/>
                  </a:cubicBezTo>
                  <a:cubicBezTo>
                    <a:pt x="1703" y="120"/>
                    <a:pt x="1763" y="96"/>
                    <a:pt x="1822" y="60"/>
                  </a:cubicBezTo>
                  <a:cubicBezTo>
                    <a:pt x="1870" y="48"/>
                    <a:pt x="1894" y="25"/>
                    <a:pt x="1894" y="25"/>
                  </a:cubicBezTo>
                  <a:lnTo>
                    <a:pt x="1894" y="25"/>
                  </a:lnTo>
                  <a:cubicBezTo>
                    <a:pt x="1894" y="25"/>
                    <a:pt x="1787" y="60"/>
                    <a:pt x="1620" y="108"/>
                  </a:cubicBezTo>
                  <a:cubicBezTo>
                    <a:pt x="1417" y="157"/>
                    <a:pt x="1209" y="181"/>
                    <a:pt x="1001" y="181"/>
                  </a:cubicBezTo>
                  <a:cubicBezTo>
                    <a:pt x="757" y="181"/>
                    <a:pt x="512" y="148"/>
                    <a:pt x="274" y="84"/>
                  </a:cubicBezTo>
                  <a:cubicBezTo>
                    <a:pt x="108" y="36"/>
                    <a:pt x="13" y="1"/>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882580" y="1589482"/>
              <a:ext cx="26403" cy="80212"/>
            </a:xfrm>
            <a:custGeom>
              <a:avLst/>
              <a:gdLst/>
              <a:ahLst/>
              <a:cxnLst/>
              <a:rect l="l" t="t" r="r" b="b"/>
              <a:pathLst>
                <a:path w="263" h="799" extrusionOk="0">
                  <a:moveTo>
                    <a:pt x="262" y="1"/>
                  </a:moveTo>
                  <a:cubicBezTo>
                    <a:pt x="155" y="108"/>
                    <a:pt x="84" y="227"/>
                    <a:pt x="60" y="370"/>
                  </a:cubicBezTo>
                  <a:cubicBezTo>
                    <a:pt x="12" y="513"/>
                    <a:pt x="0" y="656"/>
                    <a:pt x="36" y="798"/>
                  </a:cubicBezTo>
                  <a:cubicBezTo>
                    <a:pt x="48" y="656"/>
                    <a:pt x="72" y="525"/>
                    <a:pt x="96" y="382"/>
                  </a:cubicBezTo>
                  <a:cubicBezTo>
                    <a:pt x="143" y="251"/>
                    <a:pt x="203" y="132"/>
                    <a:pt x="2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673365" y="1675417"/>
              <a:ext cx="131611" cy="98282"/>
            </a:xfrm>
            <a:custGeom>
              <a:avLst/>
              <a:gdLst/>
              <a:ahLst/>
              <a:cxnLst/>
              <a:rect l="l" t="t" r="r" b="b"/>
              <a:pathLst>
                <a:path w="1311" h="979" extrusionOk="0">
                  <a:moveTo>
                    <a:pt x="1310" y="1"/>
                  </a:moveTo>
                  <a:cubicBezTo>
                    <a:pt x="1306" y="1"/>
                    <a:pt x="1269" y="92"/>
                    <a:pt x="1180" y="204"/>
                  </a:cubicBezTo>
                  <a:cubicBezTo>
                    <a:pt x="1061" y="359"/>
                    <a:pt x="906" y="490"/>
                    <a:pt x="727" y="573"/>
                  </a:cubicBezTo>
                  <a:cubicBezTo>
                    <a:pt x="620" y="621"/>
                    <a:pt x="525" y="657"/>
                    <a:pt x="418" y="681"/>
                  </a:cubicBezTo>
                  <a:cubicBezTo>
                    <a:pt x="322" y="704"/>
                    <a:pt x="239" y="740"/>
                    <a:pt x="156" y="788"/>
                  </a:cubicBezTo>
                  <a:cubicBezTo>
                    <a:pt x="108" y="824"/>
                    <a:pt x="60" y="859"/>
                    <a:pt x="25" y="919"/>
                  </a:cubicBezTo>
                  <a:cubicBezTo>
                    <a:pt x="1" y="954"/>
                    <a:pt x="1" y="978"/>
                    <a:pt x="1" y="978"/>
                  </a:cubicBezTo>
                  <a:cubicBezTo>
                    <a:pt x="48" y="907"/>
                    <a:pt x="108" y="859"/>
                    <a:pt x="179" y="812"/>
                  </a:cubicBezTo>
                  <a:cubicBezTo>
                    <a:pt x="251" y="776"/>
                    <a:pt x="334" y="740"/>
                    <a:pt x="429" y="728"/>
                  </a:cubicBezTo>
                  <a:cubicBezTo>
                    <a:pt x="537" y="704"/>
                    <a:pt x="644" y="669"/>
                    <a:pt x="739" y="621"/>
                  </a:cubicBezTo>
                  <a:cubicBezTo>
                    <a:pt x="930" y="526"/>
                    <a:pt x="1084" y="395"/>
                    <a:pt x="1203" y="228"/>
                  </a:cubicBezTo>
                  <a:cubicBezTo>
                    <a:pt x="1239" y="169"/>
                    <a:pt x="1275" y="121"/>
                    <a:pt x="1299" y="62"/>
                  </a:cubicBezTo>
                  <a:cubicBezTo>
                    <a:pt x="1311" y="38"/>
                    <a:pt x="1311" y="14"/>
                    <a:pt x="1311" y="2"/>
                  </a:cubicBezTo>
                  <a:cubicBezTo>
                    <a:pt x="1311" y="1"/>
                    <a:pt x="1310" y="1"/>
                    <a:pt x="13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29584" y="1687565"/>
              <a:ext cx="26403" cy="55215"/>
            </a:xfrm>
            <a:custGeom>
              <a:avLst/>
              <a:gdLst/>
              <a:ahLst/>
              <a:cxnLst/>
              <a:rect l="l" t="t" r="r" b="b"/>
              <a:pathLst>
                <a:path w="263" h="550" extrusionOk="0">
                  <a:moveTo>
                    <a:pt x="179" y="0"/>
                  </a:moveTo>
                  <a:lnTo>
                    <a:pt x="155" y="24"/>
                  </a:lnTo>
                  <a:cubicBezTo>
                    <a:pt x="60" y="107"/>
                    <a:pt x="0" y="238"/>
                    <a:pt x="0" y="369"/>
                  </a:cubicBezTo>
                  <a:cubicBezTo>
                    <a:pt x="0" y="429"/>
                    <a:pt x="12" y="476"/>
                    <a:pt x="48" y="524"/>
                  </a:cubicBezTo>
                  <a:cubicBezTo>
                    <a:pt x="60" y="524"/>
                    <a:pt x="36" y="464"/>
                    <a:pt x="36" y="369"/>
                  </a:cubicBezTo>
                  <a:cubicBezTo>
                    <a:pt x="47" y="262"/>
                    <a:pt x="86" y="165"/>
                    <a:pt x="163" y="77"/>
                  </a:cubicBezTo>
                  <a:lnTo>
                    <a:pt x="163" y="77"/>
                  </a:lnTo>
                  <a:cubicBezTo>
                    <a:pt x="214" y="191"/>
                    <a:pt x="201" y="315"/>
                    <a:pt x="155" y="417"/>
                  </a:cubicBezTo>
                  <a:cubicBezTo>
                    <a:pt x="120" y="464"/>
                    <a:pt x="96" y="512"/>
                    <a:pt x="60" y="548"/>
                  </a:cubicBezTo>
                  <a:cubicBezTo>
                    <a:pt x="60" y="549"/>
                    <a:pt x="61" y="550"/>
                    <a:pt x="63" y="550"/>
                  </a:cubicBezTo>
                  <a:cubicBezTo>
                    <a:pt x="77" y="550"/>
                    <a:pt x="137" y="513"/>
                    <a:pt x="179" y="441"/>
                  </a:cubicBezTo>
                  <a:cubicBezTo>
                    <a:pt x="250" y="322"/>
                    <a:pt x="262" y="167"/>
                    <a:pt x="203" y="36"/>
                  </a:cubicBezTo>
                  <a:lnTo>
                    <a:pt x="191" y="24"/>
                  </a:lnTo>
                  <a:lnTo>
                    <a:pt x="179"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65424" y="1720694"/>
              <a:ext cx="52705" cy="22989"/>
            </a:xfrm>
            <a:custGeom>
              <a:avLst/>
              <a:gdLst/>
              <a:ahLst/>
              <a:cxnLst/>
              <a:rect l="l" t="t" r="r" b="b"/>
              <a:pathLst>
                <a:path w="525" h="229" extrusionOk="0">
                  <a:moveTo>
                    <a:pt x="116" y="0"/>
                  </a:moveTo>
                  <a:cubicBezTo>
                    <a:pt x="75" y="0"/>
                    <a:pt x="30" y="20"/>
                    <a:pt x="1" y="39"/>
                  </a:cubicBezTo>
                  <a:cubicBezTo>
                    <a:pt x="48" y="39"/>
                    <a:pt x="96" y="39"/>
                    <a:pt x="144" y="27"/>
                  </a:cubicBezTo>
                  <a:cubicBezTo>
                    <a:pt x="266" y="38"/>
                    <a:pt x="368" y="91"/>
                    <a:pt x="439" y="176"/>
                  </a:cubicBezTo>
                  <a:lnTo>
                    <a:pt x="439" y="176"/>
                  </a:lnTo>
                  <a:cubicBezTo>
                    <a:pt x="412" y="180"/>
                    <a:pt x="385" y="182"/>
                    <a:pt x="358" y="182"/>
                  </a:cubicBezTo>
                  <a:cubicBezTo>
                    <a:pt x="280" y="182"/>
                    <a:pt x="203" y="166"/>
                    <a:pt x="132" y="134"/>
                  </a:cubicBezTo>
                  <a:cubicBezTo>
                    <a:pt x="48" y="87"/>
                    <a:pt x="13" y="51"/>
                    <a:pt x="13" y="51"/>
                  </a:cubicBezTo>
                  <a:lnTo>
                    <a:pt x="13" y="51"/>
                  </a:lnTo>
                  <a:cubicBezTo>
                    <a:pt x="1" y="51"/>
                    <a:pt x="36" y="111"/>
                    <a:pt x="120" y="158"/>
                  </a:cubicBezTo>
                  <a:cubicBezTo>
                    <a:pt x="194" y="208"/>
                    <a:pt x="281" y="229"/>
                    <a:pt x="370" y="229"/>
                  </a:cubicBezTo>
                  <a:cubicBezTo>
                    <a:pt x="409" y="229"/>
                    <a:pt x="449" y="225"/>
                    <a:pt x="489" y="218"/>
                  </a:cubicBezTo>
                  <a:lnTo>
                    <a:pt x="525" y="206"/>
                  </a:lnTo>
                  <a:lnTo>
                    <a:pt x="501" y="182"/>
                  </a:lnTo>
                  <a:lnTo>
                    <a:pt x="489" y="170"/>
                  </a:lnTo>
                  <a:cubicBezTo>
                    <a:pt x="412" y="71"/>
                    <a:pt x="304" y="2"/>
                    <a:pt x="174" y="2"/>
                  </a:cubicBezTo>
                  <a:cubicBezTo>
                    <a:pt x="164" y="2"/>
                    <a:pt x="154" y="3"/>
                    <a:pt x="144" y="3"/>
                  </a:cubicBezTo>
                  <a:cubicBezTo>
                    <a:pt x="135" y="1"/>
                    <a:pt x="126" y="0"/>
                    <a:pt x="1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5789317" y="1683348"/>
              <a:ext cx="53909" cy="21283"/>
            </a:xfrm>
            <a:custGeom>
              <a:avLst/>
              <a:gdLst/>
              <a:ahLst/>
              <a:cxnLst/>
              <a:rect l="l" t="t" r="r" b="b"/>
              <a:pathLst>
                <a:path w="537" h="212" extrusionOk="0">
                  <a:moveTo>
                    <a:pt x="331" y="1"/>
                  </a:moveTo>
                  <a:cubicBezTo>
                    <a:pt x="255" y="1"/>
                    <a:pt x="177" y="19"/>
                    <a:pt x="108" y="54"/>
                  </a:cubicBezTo>
                  <a:cubicBezTo>
                    <a:pt x="25" y="113"/>
                    <a:pt x="1" y="173"/>
                    <a:pt x="1" y="173"/>
                  </a:cubicBezTo>
                  <a:cubicBezTo>
                    <a:pt x="36" y="137"/>
                    <a:pt x="84" y="113"/>
                    <a:pt x="132" y="90"/>
                  </a:cubicBezTo>
                  <a:cubicBezTo>
                    <a:pt x="188" y="58"/>
                    <a:pt x="248" y="43"/>
                    <a:pt x="310" y="43"/>
                  </a:cubicBezTo>
                  <a:cubicBezTo>
                    <a:pt x="356" y="43"/>
                    <a:pt x="402" y="52"/>
                    <a:pt x="449" y="68"/>
                  </a:cubicBezTo>
                  <a:lnTo>
                    <a:pt x="449" y="68"/>
                  </a:lnTo>
                  <a:cubicBezTo>
                    <a:pt x="371" y="135"/>
                    <a:pt x="274" y="174"/>
                    <a:pt x="167" y="185"/>
                  </a:cubicBezTo>
                  <a:cubicBezTo>
                    <a:pt x="91" y="185"/>
                    <a:pt x="38" y="170"/>
                    <a:pt x="20" y="170"/>
                  </a:cubicBezTo>
                  <a:cubicBezTo>
                    <a:pt x="15" y="170"/>
                    <a:pt x="13" y="171"/>
                    <a:pt x="13" y="173"/>
                  </a:cubicBezTo>
                  <a:cubicBezTo>
                    <a:pt x="52" y="192"/>
                    <a:pt x="90" y="212"/>
                    <a:pt x="136" y="212"/>
                  </a:cubicBezTo>
                  <a:cubicBezTo>
                    <a:pt x="146" y="212"/>
                    <a:pt x="157" y="211"/>
                    <a:pt x="167" y="209"/>
                  </a:cubicBezTo>
                  <a:cubicBezTo>
                    <a:pt x="181" y="210"/>
                    <a:pt x="194" y="211"/>
                    <a:pt x="207" y="211"/>
                  </a:cubicBezTo>
                  <a:cubicBezTo>
                    <a:pt x="322" y="211"/>
                    <a:pt x="427" y="163"/>
                    <a:pt x="513" y="78"/>
                  </a:cubicBezTo>
                  <a:lnTo>
                    <a:pt x="537" y="54"/>
                  </a:lnTo>
                  <a:lnTo>
                    <a:pt x="513" y="42"/>
                  </a:lnTo>
                  <a:lnTo>
                    <a:pt x="489" y="30"/>
                  </a:lnTo>
                  <a:cubicBezTo>
                    <a:pt x="439" y="10"/>
                    <a:pt x="385" y="1"/>
                    <a:pt x="33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5705691" y="1744486"/>
              <a:ext cx="51500" cy="25901"/>
            </a:xfrm>
            <a:custGeom>
              <a:avLst/>
              <a:gdLst/>
              <a:ahLst/>
              <a:cxnLst/>
              <a:rect l="l" t="t" r="r" b="b"/>
              <a:pathLst>
                <a:path w="513" h="258" extrusionOk="0">
                  <a:moveTo>
                    <a:pt x="118" y="0"/>
                  </a:moveTo>
                  <a:cubicBezTo>
                    <a:pt x="78" y="0"/>
                    <a:pt x="36" y="13"/>
                    <a:pt x="0" y="40"/>
                  </a:cubicBezTo>
                  <a:cubicBezTo>
                    <a:pt x="24" y="34"/>
                    <a:pt x="51" y="31"/>
                    <a:pt x="78" y="31"/>
                  </a:cubicBezTo>
                  <a:cubicBezTo>
                    <a:pt x="105" y="31"/>
                    <a:pt x="131" y="34"/>
                    <a:pt x="155" y="40"/>
                  </a:cubicBezTo>
                  <a:cubicBezTo>
                    <a:pt x="270" y="52"/>
                    <a:pt x="374" y="119"/>
                    <a:pt x="435" y="209"/>
                  </a:cubicBezTo>
                  <a:lnTo>
                    <a:pt x="435" y="209"/>
                  </a:lnTo>
                  <a:cubicBezTo>
                    <a:pt x="425" y="210"/>
                    <a:pt x="415" y="210"/>
                    <a:pt x="405" y="210"/>
                  </a:cubicBezTo>
                  <a:cubicBezTo>
                    <a:pt x="307" y="210"/>
                    <a:pt x="211" y="185"/>
                    <a:pt x="131" y="136"/>
                  </a:cubicBezTo>
                  <a:cubicBezTo>
                    <a:pt x="48" y="88"/>
                    <a:pt x="12" y="40"/>
                    <a:pt x="12" y="40"/>
                  </a:cubicBezTo>
                  <a:lnTo>
                    <a:pt x="12" y="40"/>
                  </a:lnTo>
                  <a:cubicBezTo>
                    <a:pt x="12" y="40"/>
                    <a:pt x="36" y="100"/>
                    <a:pt x="107" y="159"/>
                  </a:cubicBezTo>
                  <a:cubicBezTo>
                    <a:pt x="198" y="229"/>
                    <a:pt x="305" y="257"/>
                    <a:pt x="414" y="257"/>
                  </a:cubicBezTo>
                  <a:cubicBezTo>
                    <a:pt x="435" y="257"/>
                    <a:pt x="456" y="256"/>
                    <a:pt x="477" y="255"/>
                  </a:cubicBezTo>
                  <a:lnTo>
                    <a:pt x="512" y="243"/>
                  </a:lnTo>
                  <a:lnTo>
                    <a:pt x="488" y="219"/>
                  </a:lnTo>
                  <a:lnTo>
                    <a:pt x="488" y="207"/>
                  </a:lnTo>
                  <a:cubicBezTo>
                    <a:pt x="417" y="88"/>
                    <a:pt x="286" y="16"/>
                    <a:pt x="155" y="5"/>
                  </a:cubicBezTo>
                  <a:cubicBezTo>
                    <a:pt x="143" y="2"/>
                    <a:pt x="131" y="0"/>
                    <a:pt x="11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1"/>
            <p:cNvSpPr/>
            <p:nvPr/>
          </p:nvSpPr>
          <p:spPr>
            <a:xfrm>
              <a:off x="5129545" y="708550"/>
              <a:ext cx="645508" cy="601938"/>
            </a:xfrm>
            <a:custGeom>
              <a:avLst/>
              <a:gdLst/>
              <a:ahLst/>
              <a:cxnLst/>
              <a:rect l="l" t="t" r="r" b="b"/>
              <a:pathLst>
                <a:path w="6430" h="5996" extrusionOk="0">
                  <a:moveTo>
                    <a:pt x="2882" y="1"/>
                  </a:moveTo>
                  <a:cubicBezTo>
                    <a:pt x="2382" y="13"/>
                    <a:pt x="1882" y="156"/>
                    <a:pt x="1453" y="418"/>
                  </a:cubicBezTo>
                  <a:cubicBezTo>
                    <a:pt x="1096" y="632"/>
                    <a:pt x="786" y="918"/>
                    <a:pt x="536" y="1263"/>
                  </a:cubicBezTo>
                  <a:cubicBezTo>
                    <a:pt x="358" y="1525"/>
                    <a:pt x="215" y="1811"/>
                    <a:pt x="120" y="2120"/>
                  </a:cubicBezTo>
                  <a:lnTo>
                    <a:pt x="72" y="2311"/>
                  </a:lnTo>
                  <a:cubicBezTo>
                    <a:pt x="60" y="2358"/>
                    <a:pt x="48" y="2418"/>
                    <a:pt x="36" y="2465"/>
                  </a:cubicBezTo>
                  <a:cubicBezTo>
                    <a:pt x="24" y="2549"/>
                    <a:pt x="12" y="2632"/>
                    <a:pt x="12" y="2727"/>
                  </a:cubicBezTo>
                  <a:cubicBezTo>
                    <a:pt x="12" y="2787"/>
                    <a:pt x="1" y="2846"/>
                    <a:pt x="1" y="2882"/>
                  </a:cubicBezTo>
                  <a:cubicBezTo>
                    <a:pt x="1" y="2906"/>
                    <a:pt x="1" y="2918"/>
                    <a:pt x="1" y="2942"/>
                  </a:cubicBezTo>
                  <a:cubicBezTo>
                    <a:pt x="1" y="2918"/>
                    <a:pt x="1" y="2894"/>
                    <a:pt x="12" y="2882"/>
                  </a:cubicBezTo>
                  <a:cubicBezTo>
                    <a:pt x="12" y="2846"/>
                    <a:pt x="12" y="2787"/>
                    <a:pt x="24" y="2727"/>
                  </a:cubicBezTo>
                  <a:cubicBezTo>
                    <a:pt x="24" y="2632"/>
                    <a:pt x="36" y="2549"/>
                    <a:pt x="60" y="2465"/>
                  </a:cubicBezTo>
                  <a:cubicBezTo>
                    <a:pt x="72" y="2418"/>
                    <a:pt x="72" y="2358"/>
                    <a:pt x="96" y="2311"/>
                  </a:cubicBezTo>
                  <a:cubicBezTo>
                    <a:pt x="108" y="2251"/>
                    <a:pt x="120" y="2192"/>
                    <a:pt x="143" y="2132"/>
                  </a:cubicBezTo>
                  <a:cubicBezTo>
                    <a:pt x="239" y="1822"/>
                    <a:pt x="382" y="1537"/>
                    <a:pt x="560" y="1275"/>
                  </a:cubicBezTo>
                  <a:cubicBezTo>
                    <a:pt x="810" y="941"/>
                    <a:pt x="1120" y="656"/>
                    <a:pt x="1477" y="453"/>
                  </a:cubicBezTo>
                  <a:cubicBezTo>
                    <a:pt x="1927" y="189"/>
                    <a:pt x="2434" y="53"/>
                    <a:pt x="2951" y="53"/>
                  </a:cubicBezTo>
                  <a:cubicBezTo>
                    <a:pt x="3063" y="53"/>
                    <a:pt x="3175" y="60"/>
                    <a:pt x="3287" y="72"/>
                  </a:cubicBezTo>
                  <a:cubicBezTo>
                    <a:pt x="3358" y="84"/>
                    <a:pt x="3418" y="96"/>
                    <a:pt x="3489" y="108"/>
                  </a:cubicBezTo>
                  <a:cubicBezTo>
                    <a:pt x="3560" y="120"/>
                    <a:pt x="3620" y="132"/>
                    <a:pt x="3691" y="156"/>
                  </a:cubicBezTo>
                  <a:cubicBezTo>
                    <a:pt x="3977" y="227"/>
                    <a:pt x="4239" y="346"/>
                    <a:pt x="4489" y="501"/>
                  </a:cubicBezTo>
                  <a:cubicBezTo>
                    <a:pt x="5037" y="834"/>
                    <a:pt x="5454" y="1346"/>
                    <a:pt x="5680" y="1942"/>
                  </a:cubicBezTo>
                  <a:cubicBezTo>
                    <a:pt x="5811" y="2263"/>
                    <a:pt x="5870" y="2596"/>
                    <a:pt x="5882" y="2942"/>
                  </a:cubicBezTo>
                  <a:cubicBezTo>
                    <a:pt x="5882" y="3299"/>
                    <a:pt x="5835" y="3644"/>
                    <a:pt x="5716" y="3978"/>
                  </a:cubicBezTo>
                  <a:lnTo>
                    <a:pt x="5680" y="4085"/>
                  </a:lnTo>
                  <a:lnTo>
                    <a:pt x="5668" y="4097"/>
                  </a:lnTo>
                  <a:lnTo>
                    <a:pt x="5680" y="4108"/>
                  </a:lnTo>
                  <a:cubicBezTo>
                    <a:pt x="5895" y="4584"/>
                    <a:pt x="6110" y="5059"/>
                    <a:pt x="6325" y="5524"/>
                  </a:cubicBezTo>
                  <a:lnTo>
                    <a:pt x="6325" y="5524"/>
                  </a:lnTo>
                  <a:lnTo>
                    <a:pt x="5061" y="5061"/>
                  </a:lnTo>
                  <a:lnTo>
                    <a:pt x="5037" y="5061"/>
                  </a:lnTo>
                  <a:lnTo>
                    <a:pt x="5025" y="5073"/>
                  </a:lnTo>
                  <a:cubicBezTo>
                    <a:pt x="4680" y="5418"/>
                    <a:pt x="4263" y="5680"/>
                    <a:pt x="3799" y="5823"/>
                  </a:cubicBezTo>
                  <a:cubicBezTo>
                    <a:pt x="3526" y="5903"/>
                    <a:pt x="3246" y="5943"/>
                    <a:pt x="2968" y="5943"/>
                  </a:cubicBezTo>
                  <a:cubicBezTo>
                    <a:pt x="2421" y="5943"/>
                    <a:pt x="1879" y="5790"/>
                    <a:pt x="1405" y="5490"/>
                  </a:cubicBezTo>
                  <a:cubicBezTo>
                    <a:pt x="1108" y="5311"/>
                    <a:pt x="858" y="5085"/>
                    <a:pt x="643" y="4811"/>
                  </a:cubicBezTo>
                  <a:cubicBezTo>
                    <a:pt x="477" y="4597"/>
                    <a:pt x="334" y="4347"/>
                    <a:pt x="227" y="4085"/>
                  </a:cubicBezTo>
                  <a:cubicBezTo>
                    <a:pt x="143" y="3894"/>
                    <a:pt x="96" y="3680"/>
                    <a:pt x="48" y="3477"/>
                  </a:cubicBezTo>
                  <a:cubicBezTo>
                    <a:pt x="36" y="3394"/>
                    <a:pt x="24" y="3311"/>
                    <a:pt x="24" y="3251"/>
                  </a:cubicBezTo>
                  <a:cubicBezTo>
                    <a:pt x="24" y="3180"/>
                    <a:pt x="12" y="3120"/>
                    <a:pt x="12" y="3073"/>
                  </a:cubicBezTo>
                  <a:lnTo>
                    <a:pt x="12" y="3085"/>
                  </a:lnTo>
                  <a:lnTo>
                    <a:pt x="12" y="3251"/>
                  </a:lnTo>
                  <a:cubicBezTo>
                    <a:pt x="12" y="3311"/>
                    <a:pt x="24" y="3394"/>
                    <a:pt x="36" y="3477"/>
                  </a:cubicBezTo>
                  <a:cubicBezTo>
                    <a:pt x="72" y="3692"/>
                    <a:pt x="120" y="3894"/>
                    <a:pt x="203" y="4097"/>
                  </a:cubicBezTo>
                  <a:cubicBezTo>
                    <a:pt x="310" y="4370"/>
                    <a:pt x="441" y="4620"/>
                    <a:pt x="620" y="4847"/>
                  </a:cubicBezTo>
                  <a:cubicBezTo>
                    <a:pt x="834" y="5109"/>
                    <a:pt x="1084" y="5347"/>
                    <a:pt x="1370" y="5537"/>
                  </a:cubicBezTo>
                  <a:cubicBezTo>
                    <a:pt x="1851" y="5837"/>
                    <a:pt x="2401" y="5996"/>
                    <a:pt x="2956" y="5996"/>
                  </a:cubicBezTo>
                  <a:cubicBezTo>
                    <a:pt x="3238" y="5996"/>
                    <a:pt x="3522" y="5955"/>
                    <a:pt x="3799" y="5871"/>
                  </a:cubicBezTo>
                  <a:cubicBezTo>
                    <a:pt x="4272" y="5729"/>
                    <a:pt x="4710" y="5469"/>
                    <a:pt x="5054" y="5127"/>
                  </a:cubicBezTo>
                  <a:lnTo>
                    <a:pt x="5054" y="5127"/>
                  </a:lnTo>
                  <a:lnTo>
                    <a:pt x="6358" y="5609"/>
                  </a:lnTo>
                  <a:lnTo>
                    <a:pt x="6430" y="5632"/>
                  </a:lnTo>
                  <a:lnTo>
                    <a:pt x="6406" y="5561"/>
                  </a:lnTo>
                  <a:lnTo>
                    <a:pt x="5732" y="4095"/>
                  </a:lnTo>
                  <a:lnTo>
                    <a:pt x="5763" y="4001"/>
                  </a:lnTo>
                  <a:cubicBezTo>
                    <a:pt x="5882" y="3656"/>
                    <a:pt x="5942" y="3299"/>
                    <a:pt x="5930" y="2942"/>
                  </a:cubicBezTo>
                  <a:cubicBezTo>
                    <a:pt x="5930" y="2584"/>
                    <a:pt x="5858" y="2239"/>
                    <a:pt x="5727" y="1918"/>
                  </a:cubicBezTo>
                  <a:cubicBezTo>
                    <a:pt x="5501" y="1299"/>
                    <a:pt x="5073" y="787"/>
                    <a:pt x="4513" y="441"/>
                  </a:cubicBezTo>
                  <a:cubicBezTo>
                    <a:pt x="4263" y="287"/>
                    <a:pt x="3989" y="168"/>
                    <a:pt x="3703" y="96"/>
                  </a:cubicBezTo>
                  <a:cubicBezTo>
                    <a:pt x="3632" y="72"/>
                    <a:pt x="3560" y="60"/>
                    <a:pt x="3489" y="48"/>
                  </a:cubicBezTo>
                  <a:cubicBezTo>
                    <a:pt x="3418" y="37"/>
                    <a:pt x="3358" y="25"/>
                    <a:pt x="3287" y="13"/>
                  </a:cubicBezTo>
                  <a:cubicBezTo>
                    <a:pt x="3156" y="1"/>
                    <a:pt x="3013" y="1"/>
                    <a:pt x="288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1"/>
            <p:cNvSpPr/>
            <p:nvPr/>
          </p:nvSpPr>
          <p:spPr>
            <a:xfrm>
              <a:off x="5314767" y="902205"/>
              <a:ext cx="216441" cy="214132"/>
            </a:xfrm>
            <a:custGeom>
              <a:avLst/>
              <a:gdLst/>
              <a:ahLst/>
              <a:cxnLst/>
              <a:rect l="l" t="t" r="r" b="b"/>
              <a:pathLst>
                <a:path w="2156" h="2133" extrusionOk="0">
                  <a:moveTo>
                    <a:pt x="1037" y="1"/>
                  </a:moveTo>
                  <a:cubicBezTo>
                    <a:pt x="453" y="24"/>
                    <a:pt x="1" y="513"/>
                    <a:pt x="13" y="1084"/>
                  </a:cubicBezTo>
                  <a:cubicBezTo>
                    <a:pt x="25" y="1672"/>
                    <a:pt x="501" y="2132"/>
                    <a:pt x="1074" y="2132"/>
                  </a:cubicBezTo>
                  <a:cubicBezTo>
                    <a:pt x="1082" y="2132"/>
                    <a:pt x="1089" y="2132"/>
                    <a:pt x="1096" y="2132"/>
                  </a:cubicBezTo>
                  <a:cubicBezTo>
                    <a:pt x="1692" y="2120"/>
                    <a:pt x="2156" y="1632"/>
                    <a:pt x="2144" y="1048"/>
                  </a:cubicBezTo>
                  <a:lnTo>
                    <a:pt x="2144" y="1048"/>
                  </a:lnTo>
                  <a:lnTo>
                    <a:pt x="1084" y="1072"/>
                  </a:lnTo>
                  <a:lnTo>
                    <a:pt x="103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5447484" y="875802"/>
              <a:ext cx="111232" cy="106614"/>
            </a:xfrm>
            <a:custGeom>
              <a:avLst/>
              <a:gdLst/>
              <a:ahLst/>
              <a:cxnLst/>
              <a:rect l="l" t="t" r="r" b="b"/>
              <a:pathLst>
                <a:path w="1108" h="1062" extrusionOk="0">
                  <a:moveTo>
                    <a:pt x="44" y="1"/>
                  </a:moveTo>
                  <a:cubicBezTo>
                    <a:pt x="29" y="1"/>
                    <a:pt x="15" y="1"/>
                    <a:pt x="1" y="2"/>
                  </a:cubicBezTo>
                  <a:lnTo>
                    <a:pt x="36" y="1061"/>
                  </a:lnTo>
                  <a:lnTo>
                    <a:pt x="1108" y="1026"/>
                  </a:lnTo>
                  <a:cubicBezTo>
                    <a:pt x="1096" y="752"/>
                    <a:pt x="977" y="478"/>
                    <a:pt x="774" y="287"/>
                  </a:cubicBezTo>
                  <a:cubicBezTo>
                    <a:pt x="571" y="107"/>
                    <a:pt x="314"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85" name="Google Shape;2260;p68">
            <a:extLst>
              <a:ext uri="{FF2B5EF4-FFF2-40B4-BE49-F238E27FC236}">
                <a16:creationId xmlns:a16="http://schemas.microsoft.com/office/drawing/2014/main" id="{0D2F88AA-E153-4672-B7F1-42438E3F51C6}"/>
              </a:ext>
            </a:extLst>
          </p:cNvPr>
          <p:cNvSpPr txBox="1">
            <a:spLocks/>
          </p:cNvSpPr>
          <p:nvPr/>
        </p:nvSpPr>
        <p:spPr>
          <a:xfrm>
            <a:off x="5168348" y="1428749"/>
            <a:ext cx="3041374" cy="1419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pPr>
            <a:r>
              <a:rPr lang="en-US" dirty="0">
                <a:solidFill>
                  <a:schemeClr val="tx1"/>
                </a:solidFill>
                <a:latin typeface="Calibri" panose="020F0502020204030204" pitchFamily="34" charset="0"/>
                <a:cs typeface="Calibri" panose="020F0502020204030204" pitchFamily="34" charset="0"/>
              </a:rPr>
              <a:t>An ATS (Applicant Tracking System) helps you manage your end-to-end recruitment process from sourcing to hiring and helps automate your organization's recruiting and staffing operations. </a:t>
            </a:r>
          </a:p>
          <a:p>
            <a:pPr algn="just">
              <a:spcAft>
                <a:spcPts val="1600"/>
              </a:spcAft>
            </a:pPr>
            <a:r>
              <a:rPr lang="en-US" dirty="0">
                <a:solidFill>
                  <a:schemeClr val="tx1"/>
                </a:solidFill>
                <a:latin typeface="Calibri" panose="020F0502020204030204" pitchFamily="34" charset="0"/>
                <a:cs typeface="Calibri" panose="020F0502020204030204" pitchFamily="34" charset="0"/>
              </a:rPr>
              <a:t>The application tool provided by us bridge the gap between the candidate and the recruiter. The application is cogently dynamic, that it updates the requirements to meet the standards. </a:t>
            </a:r>
          </a:p>
        </p:txBody>
      </p:sp>
      <p:sp>
        <p:nvSpPr>
          <p:cNvPr id="5" name="TextBox 4">
            <a:extLst>
              <a:ext uri="{FF2B5EF4-FFF2-40B4-BE49-F238E27FC236}">
                <a16:creationId xmlns:a16="http://schemas.microsoft.com/office/drawing/2014/main" id="{00E6AD8B-7095-4C0C-A9EE-44901DE3BCE8}"/>
              </a:ext>
            </a:extLst>
          </p:cNvPr>
          <p:cNvSpPr txBox="1"/>
          <p:nvPr/>
        </p:nvSpPr>
        <p:spPr>
          <a:xfrm>
            <a:off x="2173357" y="178904"/>
            <a:ext cx="4386469" cy="830997"/>
          </a:xfrm>
          <a:prstGeom prst="rect">
            <a:avLst/>
          </a:prstGeom>
          <a:noFill/>
        </p:spPr>
        <p:txBody>
          <a:bodyPr wrap="square" rtlCol="0">
            <a:spAutoFit/>
          </a:bodyPr>
          <a:lstStyle/>
          <a:p>
            <a:pPr algn="ctr"/>
            <a:r>
              <a:rPr lang="en-IN" sz="2400" b="1" dirty="0">
                <a:solidFill>
                  <a:schemeClr val="tx2"/>
                </a:solidFill>
                <a:latin typeface="Trajan Pro" panose="02020502050506020301" pitchFamily="18" charset="0"/>
              </a:rPr>
              <a:t>Two-Way </a:t>
            </a:r>
          </a:p>
          <a:p>
            <a:pPr algn="ctr"/>
            <a:r>
              <a:rPr lang="en-IN" sz="2400" b="1" dirty="0">
                <a:solidFill>
                  <a:schemeClr val="accent3"/>
                </a:solidFill>
                <a:latin typeface="Trajan Pro" panose="02020502050506020301" pitchFamily="18" charset="0"/>
              </a:rPr>
              <a:t>Application Tracking</a:t>
            </a:r>
          </a:p>
        </p:txBody>
      </p:sp>
      <p:pic>
        <p:nvPicPr>
          <p:cNvPr id="7" name="Graphic 6">
            <a:extLst>
              <a:ext uri="{FF2B5EF4-FFF2-40B4-BE49-F238E27FC236}">
                <a16:creationId xmlns:a16="http://schemas.microsoft.com/office/drawing/2014/main" id="{C1AC23E0-FA41-4125-998C-B35D55E8E4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175" y="1440263"/>
            <a:ext cx="3785529" cy="2815571"/>
          </a:xfrm>
          <a:prstGeom prst="rect">
            <a:avLst/>
          </a:prstGeom>
        </p:spPr>
      </p:pic>
      <p:cxnSp>
        <p:nvCxnSpPr>
          <p:cNvPr id="9" name="Straight Connector 8">
            <a:extLst>
              <a:ext uri="{FF2B5EF4-FFF2-40B4-BE49-F238E27FC236}">
                <a16:creationId xmlns:a16="http://schemas.microsoft.com/office/drawing/2014/main" id="{193F0625-06B6-49B3-97B0-2095FA9E74D0}"/>
              </a:ext>
            </a:extLst>
          </p:cNvPr>
          <p:cNvCxnSpPr/>
          <p:nvPr/>
        </p:nvCxnSpPr>
        <p:spPr>
          <a:xfrm>
            <a:off x="3032659" y="1086678"/>
            <a:ext cx="28579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60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pic>
        <p:nvPicPr>
          <p:cNvPr id="17" name="Picture 16">
            <a:extLst>
              <a:ext uri="{FF2B5EF4-FFF2-40B4-BE49-F238E27FC236}">
                <a16:creationId xmlns:a16="http://schemas.microsoft.com/office/drawing/2014/main" id="{86FF29C5-C3B2-4210-917D-6339C7A9F30D}"/>
              </a:ext>
            </a:extLst>
          </p:cNvPr>
          <p:cNvPicPr>
            <a:picLocks noChangeAspect="1"/>
          </p:cNvPicPr>
          <p:nvPr/>
        </p:nvPicPr>
        <p:blipFill>
          <a:blip r:embed="rId3"/>
          <a:stretch>
            <a:fillRect/>
          </a:stretch>
        </p:blipFill>
        <p:spPr>
          <a:xfrm>
            <a:off x="868017" y="1322548"/>
            <a:ext cx="7407965" cy="3409035"/>
          </a:xfrm>
          <a:prstGeom prst="rect">
            <a:avLst/>
          </a:prstGeom>
        </p:spPr>
      </p:pic>
      <p:sp>
        <p:nvSpPr>
          <p:cNvPr id="221" name="Google Shape;1239;p50">
            <a:extLst>
              <a:ext uri="{FF2B5EF4-FFF2-40B4-BE49-F238E27FC236}">
                <a16:creationId xmlns:a16="http://schemas.microsoft.com/office/drawing/2014/main" id="{CEE2D7D5-280D-4AED-BF13-424D08DBF8C2}"/>
              </a:ext>
            </a:extLst>
          </p:cNvPr>
          <p:cNvSpPr txBox="1">
            <a:spLocks noGrp="1"/>
          </p:cNvSpPr>
          <p:nvPr>
            <p:ph type="title"/>
          </p:nvPr>
        </p:nvSpPr>
        <p:spPr>
          <a:xfrm>
            <a:off x="2000086" y="206486"/>
            <a:ext cx="6813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800" dirty="0">
                <a:latin typeface="Trajan Pro" panose="02020502050506020301" pitchFamily="18" charset="0"/>
                <a:cs typeface="Calibri" panose="020F0502020204030204" pitchFamily="34" charset="0"/>
              </a:rPr>
              <a:t>Application </a:t>
            </a:r>
            <a:r>
              <a:rPr lang="en-IN" sz="2800" dirty="0">
                <a:solidFill>
                  <a:schemeClr val="tx1"/>
                </a:solidFill>
                <a:latin typeface="Trajan Pro" panose="02020502050506020301" pitchFamily="18" charset="0"/>
                <a:cs typeface="Calibri" panose="020F0502020204030204" pitchFamily="34" charset="0"/>
              </a:rPr>
              <a:t>Tracking</a:t>
            </a:r>
            <a:endParaRPr sz="2800" dirty="0">
              <a:solidFill>
                <a:schemeClr val="tx1"/>
              </a:solidFill>
              <a:latin typeface="Trajan Pro" panose="02020502050506020301" pitchFamily="18" charset="0"/>
              <a:cs typeface="Calibri" panose="020F0502020204030204" pitchFamily="34" charset="0"/>
            </a:endParaRPr>
          </a:p>
        </p:txBody>
      </p:sp>
      <p:cxnSp>
        <p:nvCxnSpPr>
          <p:cNvPr id="19" name="Straight Connector 18">
            <a:extLst>
              <a:ext uri="{FF2B5EF4-FFF2-40B4-BE49-F238E27FC236}">
                <a16:creationId xmlns:a16="http://schemas.microsoft.com/office/drawing/2014/main" id="{94DE0EEE-2217-4C12-8DCB-3F0FAF998C80}"/>
              </a:ext>
            </a:extLst>
          </p:cNvPr>
          <p:cNvCxnSpPr/>
          <p:nvPr/>
        </p:nvCxnSpPr>
        <p:spPr>
          <a:xfrm>
            <a:off x="3127513" y="779186"/>
            <a:ext cx="277633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6424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68"/>
          <p:cNvSpPr txBox="1">
            <a:spLocks noGrp="1"/>
          </p:cNvSpPr>
          <p:nvPr>
            <p:ph type="title"/>
          </p:nvPr>
        </p:nvSpPr>
        <p:spPr>
          <a:xfrm>
            <a:off x="1921566" y="305876"/>
            <a:ext cx="359133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Calibri" panose="020F0502020204030204" pitchFamily="34" charset="0"/>
                <a:cs typeface="Calibri" panose="020F0502020204030204" pitchFamily="34" charset="0"/>
              </a:rPr>
              <a:t>Learning Community</a:t>
            </a:r>
            <a:endParaRPr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00000E1-5867-4876-AEF6-0AAF9DE22F80}"/>
              </a:ext>
            </a:extLst>
          </p:cNvPr>
          <p:cNvPicPr>
            <a:picLocks noChangeAspect="1"/>
          </p:cNvPicPr>
          <p:nvPr/>
        </p:nvPicPr>
        <p:blipFill>
          <a:blip r:embed="rId3"/>
          <a:stretch>
            <a:fillRect/>
          </a:stretch>
        </p:blipFill>
        <p:spPr>
          <a:xfrm>
            <a:off x="4221084" y="1568566"/>
            <a:ext cx="4444377" cy="2834841"/>
          </a:xfrm>
          <a:prstGeom prst="rect">
            <a:avLst/>
          </a:prstGeom>
        </p:spPr>
      </p:pic>
      <p:sp>
        <p:nvSpPr>
          <p:cNvPr id="2" name="TextBox 1">
            <a:extLst>
              <a:ext uri="{FF2B5EF4-FFF2-40B4-BE49-F238E27FC236}">
                <a16:creationId xmlns:a16="http://schemas.microsoft.com/office/drawing/2014/main" id="{CD494EB2-B498-44DC-986C-616AA9AFC724}"/>
              </a:ext>
            </a:extLst>
          </p:cNvPr>
          <p:cNvSpPr txBox="1"/>
          <p:nvPr/>
        </p:nvSpPr>
        <p:spPr>
          <a:xfrm>
            <a:off x="1066799" y="1648862"/>
            <a:ext cx="2551043" cy="2462213"/>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are India's largest tech community for programmers to read the latest tech news, learn, upskill &amp; compete with fellow techies in hackathons.</a:t>
            </a:r>
          </a:p>
          <a:p>
            <a:pPr algn="just"/>
            <a:endParaRPr lang="en-US" dirty="0">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MVC is a young and enthusiastic technology company, offering cutting-edge solutions to its clients using innovative technologies.</a:t>
            </a:r>
            <a:endParaRPr lang="en-IN"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F2BACF0D-2824-4162-8987-D83B138024EB}"/>
              </a:ext>
            </a:extLst>
          </p:cNvPr>
          <p:cNvCxnSpPr/>
          <p:nvPr/>
        </p:nvCxnSpPr>
        <p:spPr>
          <a:xfrm>
            <a:off x="2859155" y="856004"/>
            <a:ext cx="15173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526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9" name="Picture 8">
            <a:extLst>
              <a:ext uri="{FF2B5EF4-FFF2-40B4-BE49-F238E27FC236}">
                <a16:creationId xmlns:a16="http://schemas.microsoft.com/office/drawing/2014/main" id="{0E06346A-07F7-4514-84DE-1C37FA2E0CCA}"/>
              </a:ext>
            </a:extLst>
          </p:cNvPr>
          <p:cNvPicPr>
            <a:picLocks noChangeAspect="1"/>
          </p:cNvPicPr>
          <p:nvPr/>
        </p:nvPicPr>
        <p:blipFill rotWithShape="1">
          <a:blip r:embed="rId3"/>
          <a:srcRect l="3085" t="18014" r="2216" b="7702"/>
          <a:stretch/>
        </p:blipFill>
        <p:spPr>
          <a:xfrm>
            <a:off x="891208" y="2552700"/>
            <a:ext cx="7868473" cy="435665"/>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DDB2095-7FCE-41BD-B7D5-0B026CC65170}"/>
              </a:ext>
            </a:extLst>
          </p:cNvPr>
          <p:cNvCxnSpPr/>
          <p:nvPr/>
        </p:nvCxnSpPr>
        <p:spPr>
          <a:xfrm flipV="1">
            <a:off x="1749287" y="2286000"/>
            <a:ext cx="0" cy="266700"/>
          </a:xfrm>
          <a:prstGeom prst="line">
            <a:avLst/>
          </a:prstGeom>
        </p:spPr>
        <p:style>
          <a:lnRef idx="1">
            <a:schemeClr val="accent5"/>
          </a:lnRef>
          <a:fillRef idx="0">
            <a:schemeClr val="accent5"/>
          </a:fillRef>
          <a:effectRef idx="0">
            <a:schemeClr val="accent5"/>
          </a:effectRef>
          <a:fontRef idx="minor">
            <a:schemeClr val="tx1"/>
          </a:fontRef>
        </p:style>
      </p:cxnSp>
      <p:sp>
        <p:nvSpPr>
          <p:cNvPr id="12" name="Rectangle: Rounded Corners 11">
            <a:extLst>
              <a:ext uri="{FF2B5EF4-FFF2-40B4-BE49-F238E27FC236}">
                <a16:creationId xmlns:a16="http://schemas.microsoft.com/office/drawing/2014/main" id="{5CFB7371-AFF4-448B-AD2A-FD2F7F61784C}"/>
              </a:ext>
            </a:extLst>
          </p:cNvPr>
          <p:cNvSpPr/>
          <p:nvPr/>
        </p:nvSpPr>
        <p:spPr>
          <a:xfrm>
            <a:off x="1060173" y="1391686"/>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5" name="Straight Connector 4">
            <a:extLst>
              <a:ext uri="{FF2B5EF4-FFF2-40B4-BE49-F238E27FC236}">
                <a16:creationId xmlns:a16="http://schemas.microsoft.com/office/drawing/2014/main" id="{9A96689B-C875-4E71-8CC1-F89F1F52CC64}"/>
              </a:ext>
            </a:extLst>
          </p:cNvPr>
          <p:cNvCxnSpPr/>
          <p:nvPr/>
        </p:nvCxnSpPr>
        <p:spPr>
          <a:xfrm flipV="1">
            <a:off x="2994992" y="2286000"/>
            <a:ext cx="0" cy="266700"/>
          </a:xfrm>
          <a:prstGeom prst="line">
            <a:avLst/>
          </a:prstGeom>
        </p:spPr>
        <p:style>
          <a:lnRef idx="1">
            <a:schemeClr val="accent5"/>
          </a:lnRef>
          <a:fillRef idx="0">
            <a:schemeClr val="accent5"/>
          </a:fillRef>
          <a:effectRef idx="0">
            <a:schemeClr val="accent5"/>
          </a:effectRef>
          <a:fontRef idx="minor">
            <a:schemeClr val="tx1"/>
          </a:fontRef>
        </p:style>
      </p:cxnSp>
      <p:sp>
        <p:nvSpPr>
          <p:cNvPr id="6" name="Rectangle: Rounded Corners 5">
            <a:extLst>
              <a:ext uri="{FF2B5EF4-FFF2-40B4-BE49-F238E27FC236}">
                <a16:creationId xmlns:a16="http://schemas.microsoft.com/office/drawing/2014/main" id="{83F1DDEA-B105-4A09-80E4-CAADA505DCA8}"/>
              </a:ext>
            </a:extLst>
          </p:cNvPr>
          <p:cNvSpPr/>
          <p:nvPr/>
        </p:nvSpPr>
        <p:spPr>
          <a:xfrm>
            <a:off x="2305878" y="1391686"/>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59B1289E-CE49-4364-84EC-8EFC121E01D8}"/>
              </a:ext>
            </a:extLst>
          </p:cNvPr>
          <p:cNvCxnSpPr/>
          <p:nvPr/>
        </p:nvCxnSpPr>
        <p:spPr>
          <a:xfrm flipV="1">
            <a:off x="4220817" y="2286000"/>
            <a:ext cx="0" cy="266700"/>
          </a:xfrm>
          <a:prstGeom prst="line">
            <a:avLst/>
          </a:prstGeom>
        </p:spPr>
        <p:style>
          <a:lnRef idx="1">
            <a:schemeClr val="accent5"/>
          </a:lnRef>
          <a:fillRef idx="0">
            <a:schemeClr val="accent5"/>
          </a:fillRef>
          <a:effectRef idx="0">
            <a:schemeClr val="accent5"/>
          </a:effectRef>
          <a:fontRef idx="minor">
            <a:schemeClr val="tx1"/>
          </a:fontRef>
        </p:style>
      </p:cxnSp>
      <p:sp>
        <p:nvSpPr>
          <p:cNvPr id="13" name="Rectangle: Rounded Corners 12">
            <a:extLst>
              <a:ext uri="{FF2B5EF4-FFF2-40B4-BE49-F238E27FC236}">
                <a16:creationId xmlns:a16="http://schemas.microsoft.com/office/drawing/2014/main" id="{34CE9AAE-DE8D-4379-BB0C-6FCB47B93DBC}"/>
              </a:ext>
            </a:extLst>
          </p:cNvPr>
          <p:cNvSpPr/>
          <p:nvPr/>
        </p:nvSpPr>
        <p:spPr>
          <a:xfrm>
            <a:off x="3531703" y="1391686"/>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E61B3C39-7BDF-4D18-AED1-A9802B0F4061}"/>
              </a:ext>
            </a:extLst>
          </p:cNvPr>
          <p:cNvCxnSpPr>
            <a:cxnSpLocks/>
          </p:cNvCxnSpPr>
          <p:nvPr/>
        </p:nvCxnSpPr>
        <p:spPr>
          <a:xfrm rot="10800000" flipV="1">
            <a:off x="5068958" y="2286000"/>
            <a:ext cx="0" cy="266700"/>
          </a:xfrm>
          <a:prstGeom prst="line">
            <a:avLst/>
          </a:prstGeom>
        </p:spPr>
        <p:style>
          <a:lnRef idx="1">
            <a:schemeClr val="accent5"/>
          </a:lnRef>
          <a:fillRef idx="0">
            <a:schemeClr val="accent5"/>
          </a:fillRef>
          <a:effectRef idx="0">
            <a:schemeClr val="accent5"/>
          </a:effectRef>
          <a:fontRef idx="minor">
            <a:schemeClr val="tx1"/>
          </a:fontRef>
        </p:style>
      </p:cxnSp>
      <p:sp>
        <p:nvSpPr>
          <p:cNvPr id="15" name="Rectangle: Rounded Corners 14">
            <a:extLst>
              <a:ext uri="{FF2B5EF4-FFF2-40B4-BE49-F238E27FC236}">
                <a16:creationId xmlns:a16="http://schemas.microsoft.com/office/drawing/2014/main" id="{1E3C55B7-6A65-497F-8320-9F4FD4B45CA1}"/>
              </a:ext>
            </a:extLst>
          </p:cNvPr>
          <p:cNvSpPr/>
          <p:nvPr/>
        </p:nvSpPr>
        <p:spPr>
          <a:xfrm rot="10800000">
            <a:off x="4909930" y="1391686"/>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22919197-8448-46F3-A6CF-AF119C908F06}"/>
              </a:ext>
            </a:extLst>
          </p:cNvPr>
          <p:cNvCxnSpPr>
            <a:cxnSpLocks/>
          </p:cNvCxnSpPr>
          <p:nvPr/>
        </p:nvCxnSpPr>
        <p:spPr>
          <a:xfrm flipV="1">
            <a:off x="2385393" y="2982775"/>
            <a:ext cx="0" cy="272290"/>
          </a:xfrm>
          <a:prstGeom prst="line">
            <a:avLst/>
          </a:prstGeom>
        </p:spPr>
        <p:style>
          <a:lnRef idx="1">
            <a:schemeClr val="accent5"/>
          </a:lnRef>
          <a:fillRef idx="0">
            <a:schemeClr val="accent5"/>
          </a:fillRef>
          <a:effectRef idx="0">
            <a:schemeClr val="accent5"/>
          </a:effectRef>
          <a:fontRef idx="minor">
            <a:schemeClr val="tx1"/>
          </a:fontRef>
        </p:style>
      </p:cxnSp>
      <p:sp>
        <p:nvSpPr>
          <p:cNvPr id="19" name="Rectangle: Rounded Corners 18">
            <a:extLst>
              <a:ext uri="{FF2B5EF4-FFF2-40B4-BE49-F238E27FC236}">
                <a16:creationId xmlns:a16="http://schemas.microsoft.com/office/drawing/2014/main" id="{F7D79508-6AA8-465B-8B33-9484E48AA895}"/>
              </a:ext>
            </a:extLst>
          </p:cNvPr>
          <p:cNvSpPr/>
          <p:nvPr/>
        </p:nvSpPr>
        <p:spPr>
          <a:xfrm>
            <a:off x="1749287" y="3255065"/>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136A71C4-6D7E-47AD-AB05-A45C16B29021}"/>
              </a:ext>
            </a:extLst>
          </p:cNvPr>
          <p:cNvCxnSpPr>
            <a:cxnSpLocks/>
          </p:cNvCxnSpPr>
          <p:nvPr/>
        </p:nvCxnSpPr>
        <p:spPr>
          <a:xfrm flipV="1">
            <a:off x="3631098" y="2982775"/>
            <a:ext cx="0" cy="272290"/>
          </a:xfrm>
          <a:prstGeom prst="line">
            <a:avLst/>
          </a:prstGeom>
        </p:spPr>
        <p:style>
          <a:lnRef idx="1">
            <a:schemeClr val="accent5"/>
          </a:lnRef>
          <a:fillRef idx="0">
            <a:schemeClr val="accent5"/>
          </a:fillRef>
          <a:effectRef idx="0">
            <a:schemeClr val="accent5"/>
          </a:effectRef>
          <a:fontRef idx="minor">
            <a:schemeClr val="tx1"/>
          </a:fontRef>
        </p:style>
      </p:cxnSp>
      <p:sp>
        <p:nvSpPr>
          <p:cNvPr id="21" name="Rectangle: Rounded Corners 20">
            <a:extLst>
              <a:ext uri="{FF2B5EF4-FFF2-40B4-BE49-F238E27FC236}">
                <a16:creationId xmlns:a16="http://schemas.microsoft.com/office/drawing/2014/main" id="{6467BCF2-D416-4211-913F-60A114A31BB3}"/>
              </a:ext>
            </a:extLst>
          </p:cNvPr>
          <p:cNvSpPr/>
          <p:nvPr/>
        </p:nvSpPr>
        <p:spPr>
          <a:xfrm>
            <a:off x="2994992" y="3255065"/>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C9378723-2E8E-47A8-9FC6-D80508397B83}"/>
              </a:ext>
            </a:extLst>
          </p:cNvPr>
          <p:cNvCxnSpPr>
            <a:cxnSpLocks/>
          </p:cNvCxnSpPr>
          <p:nvPr/>
        </p:nvCxnSpPr>
        <p:spPr>
          <a:xfrm flipV="1">
            <a:off x="4658145" y="2982775"/>
            <a:ext cx="0" cy="272290"/>
          </a:xfrm>
          <a:prstGeom prst="line">
            <a:avLst/>
          </a:prstGeom>
        </p:spPr>
        <p:style>
          <a:lnRef idx="1">
            <a:schemeClr val="accent5"/>
          </a:lnRef>
          <a:fillRef idx="0">
            <a:schemeClr val="accent5"/>
          </a:fillRef>
          <a:effectRef idx="0">
            <a:schemeClr val="accent5"/>
          </a:effectRef>
          <a:fontRef idx="minor">
            <a:schemeClr val="tx1"/>
          </a:fontRef>
        </p:style>
      </p:cxnSp>
      <p:sp>
        <p:nvSpPr>
          <p:cNvPr id="23" name="Rectangle: Rounded Corners 22">
            <a:extLst>
              <a:ext uri="{FF2B5EF4-FFF2-40B4-BE49-F238E27FC236}">
                <a16:creationId xmlns:a16="http://schemas.microsoft.com/office/drawing/2014/main" id="{F59C67A5-E24F-4A5D-9175-DF90A58987C1}"/>
              </a:ext>
            </a:extLst>
          </p:cNvPr>
          <p:cNvSpPr/>
          <p:nvPr/>
        </p:nvSpPr>
        <p:spPr>
          <a:xfrm>
            <a:off x="4267205" y="3255065"/>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24" name="Straight Connector 23">
            <a:extLst>
              <a:ext uri="{FF2B5EF4-FFF2-40B4-BE49-F238E27FC236}">
                <a16:creationId xmlns:a16="http://schemas.microsoft.com/office/drawing/2014/main" id="{E17FB47F-7041-44B3-9AEC-92ED88485AAB}"/>
              </a:ext>
            </a:extLst>
          </p:cNvPr>
          <p:cNvCxnSpPr>
            <a:cxnSpLocks/>
          </p:cNvCxnSpPr>
          <p:nvPr/>
        </p:nvCxnSpPr>
        <p:spPr>
          <a:xfrm flipV="1">
            <a:off x="5864100" y="2975528"/>
            <a:ext cx="0" cy="272290"/>
          </a:xfrm>
          <a:prstGeom prst="line">
            <a:avLst/>
          </a:prstGeom>
        </p:spPr>
        <p:style>
          <a:lnRef idx="1">
            <a:schemeClr val="accent5"/>
          </a:lnRef>
          <a:fillRef idx="0">
            <a:schemeClr val="accent5"/>
          </a:fillRef>
          <a:effectRef idx="0">
            <a:schemeClr val="accent5"/>
          </a:effectRef>
          <a:fontRef idx="minor">
            <a:schemeClr val="tx1"/>
          </a:fontRef>
        </p:style>
      </p:cxnSp>
      <p:sp>
        <p:nvSpPr>
          <p:cNvPr id="25" name="Rectangle: Rounded Corners 24">
            <a:extLst>
              <a:ext uri="{FF2B5EF4-FFF2-40B4-BE49-F238E27FC236}">
                <a16:creationId xmlns:a16="http://schemas.microsoft.com/office/drawing/2014/main" id="{91944909-1FF6-4F2F-B860-E45DEFAD5960}"/>
              </a:ext>
            </a:extLst>
          </p:cNvPr>
          <p:cNvSpPr/>
          <p:nvPr/>
        </p:nvSpPr>
        <p:spPr>
          <a:xfrm>
            <a:off x="5685192" y="3247818"/>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7C40236D-31D7-4964-81FC-BEC1863EDCDD}"/>
              </a:ext>
            </a:extLst>
          </p:cNvPr>
          <p:cNvCxnSpPr>
            <a:cxnSpLocks/>
          </p:cNvCxnSpPr>
          <p:nvPr/>
        </p:nvCxnSpPr>
        <p:spPr>
          <a:xfrm rot="10800000" flipV="1">
            <a:off x="6705604" y="2285999"/>
            <a:ext cx="0" cy="266700"/>
          </a:xfrm>
          <a:prstGeom prst="line">
            <a:avLst/>
          </a:prstGeom>
        </p:spPr>
        <p:style>
          <a:lnRef idx="1">
            <a:schemeClr val="accent5"/>
          </a:lnRef>
          <a:fillRef idx="0">
            <a:schemeClr val="accent5"/>
          </a:fillRef>
          <a:effectRef idx="0">
            <a:schemeClr val="accent5"/>
          </a:effectRef>
          <a:fontRef idx="minor">
            <a:schemeClr val="tx1"/>
          </a:fontRef>
        </p:style>
      </p:cxnSp>
      <p:sp>
        <p:nvSpPr>
          <p:cNvPr id="29" name="Rectangle: Rounded Corners 28">
            <a:extLst>
              <a:ext uri="{FF2B5EF4-FFF2-40B4-BE49-F238E27FC236}">
                <a16:creationId xmlns:a16="http://schemas.microsoft.com/office/drawing/2014/main" id="{769AD92E-5FD7-48C3-BAE6-C123A6532286}"/>
              </a:ext>
            </a:extLst>
          </p:cNvPr>
          <p:cNvSpPr/>
          <p:nvPr/>
        </p:nvSpPr>
        <p:spPr>
          <a:xfrm rot="10800000">
            <a:off x="6281530" y="1391685"/>
            <a:ext cx="1113183" cy="88872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30" name="TextBox 29">
            <a:extLst>
              <a:ext uri="{FF2B5EF4-FFF2-40B4-BE49-F238E27FC236}">
                <a16:creationId xmlns:a16="http://schemas.microsoft.com/office/drawing/2014/main" id="{69C1E7D0-EA3E-41FA-B55A-9761D04D395E}"/>
              </a:ext>
            </a:extLst>
          </p:cNvPr>
          <p:cNvSpPr txBox="1"/>
          <p:nvPr/>
        </p:nvSpPr>
        <p:spPr>
          <a:xfrm>
            <a:off x="1156256" y="1574437"/>
            <a:ext cx="1093301"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Realtime updates</a:t>
            </a:r>
            <a:endParaRPr lang="en-IN"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E0857793-C905-4724-AAD0-019CC52992B4}"/>
              </a:ext>
            </a:extLst>
          </p:cNvPr>
          <p:cNvSpPr txBox="1"/>
          <p:nvPr/>
        </p:nvSpPr>
        <p:spPr>
          <a:xfrm>
            <a:off x="1802297" y="3430570"/>
            <a:ext cx="1172817"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Compete &amp; get hired</a:t>
            </a:r>
            <a:endParaRPr lang="en-IN"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9089A4-84F6-48F9-82B3-AD514762F2A4}"/>
              </a:ext>
            </a:extLst>
          </p:cNvPr>
          <p:cNvSpPr txBox="1"/>
          <p:nvPr/>
        </p:nvSpPr>
        <p:spPr>
          <a:xfrm>
            <a:off x="2454961" y="1574232"/>
            <a:ext cx="1374914"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Learn &amp; </a:t>
            </a:r>
          </a:p>
          <a:p>
            <a:r>
              <a:rPr lang="en-US" dirty="0">
                <a:latin typeface="Calibri" panose="020F0502020204030204" pitchFamily="34" charset="0"/>
                <a:cs typeface="Calibri" panose="020F0502020204030204" pitchFamily="34" charset="0"/>
              </a:rPr>
              <a:t>Practice</a:t>
            </a:r>
            <a:endParaRPr lang="en-IN"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3AE738C1-290B-4808-84FC-344BDEB1CADD}"/>
              </a:ext>
            </a:extLst>
          </p:cNvPr>
          <p:cNvSpPr txBox="1"/>
          <p:nvPr/>
        </p:nvSpPr>
        <p:spPr>
          <a:xfrm>
            <a:off x="3127514" y="3423944"/>
            <a:ext cx="1113183"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Join live webinars</a:t>
            </a:r>
            <a:endParaRPr lang="en-IN"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CA7095C2-03C5-45C7-9A1A-A57C5C23C9C1}"/>
              </a:ext>
            </a:extLst>
          </p:cNvPr>
          <p:cNvSpPr txBox="1"/>
          <p:nvPr/>
        </p:nvSpPr>
        <p:spPr>
          <a:xfrm>
            <a:off x="3634410" y="1554552"/>
            <a:ext cx="877957" cy="52322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Evaluate skills</a:t>
            </a:r>
            <a:endParaRPr lang="en-IN"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137C422-1540-49AC-BAE7-8A6B3CF89D92}"/>
              </a:ext>
            </a:extLst>
          </p:cNvPr>
          <p:cNvSpPr txBox="1"/>
          <p:nvPr/>
        </p:nvSpPr>
        <p:spPr>
          <a:xfrm>
            <a:off x="4253951" y="3457272"/>
            <a:ext cx="1154599" cy="52322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Apply for any</a:t>
            </a:r>
          </a:p>
          <a:p>
            <a:pPr algn="ctr"/>
            <a:r>
              <a:rPr lang="en-US" dirty="0">
                <a:latin typeface="Calibri" panose="020F0502020204030204" pitchFamily="34" charset="0"/>
                <a:cs typeface="Calibri" panose="020F0502020204030204" pitchFamily="34" charset="0"/>
              </a:rPr>
              <a:t>Position</a:t>
            </a:r>
            <a:endParaRPr lang="en-IN" dirty="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109F469D-B698-4FFE-8950-2E2F752F1C46}"/>
              </a:ext>
            </a:extLst>
          </p:cNvPr>
          <p:cNvSpPr txBox="1"/>
          <p:nvPr/>
        </p:nvSpPr>
        <p:spPr>
          <a:xfrm>
            <a:off x="5554326" y="3411193"/>
            <a:ext cx="1374914" cy="52322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Join </a:t>
            </a:r>
          </a:p>
          <a:p>
            <a:pPr algn="ctr"/>
            <a:r>
              <a:rPr lang="en-US" dirty="0">
                <a:latin typeface="Calibri" panose="020F0502020204030204" pitchFamily="34" charset="0"/>
                <a:cs typeface="Calibri" panose="020F0502020204030204" pitchFamily="34" charset="0"/>
              </a:rPr>
              <a:t>discussions</a:t>
            </a:r>
            <a:endParaRPr lang="en-IN"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6C510AC8-3FE6-4900-A825-9E809EA599D6}"/>
              </a:ext>
            </a:extLst>
          </p:cNvPr>
          <p:cNvSpPr txBox="1"/>
          <p:nvPr/>
        </p:nvSpPr>
        <p:spPr>
          <a:xfrm>
            <a:off x="4777408" y="1532759"/>
            <a:ext cx="1374914" cy="52322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Gain</a:t>
            </a:r>
          </a:p>
          <a:p>
            <a:pPr algn="ctr"/>
            <a:r>
              <a:rPr lang="en-US" dirty="0">
                <a:latin typeface="Calibri" panose="020F0502020204030204" pitchFamily="34" charset="0"/>
                <a:cs typeface="Calibri" panose="020F0502020204030204" pitchFamily="34" charset="0"/>
              </a:rPr>
              <a:t>Experience</a:t>
            </a:r>
            <a:endParaRPr lang="en-IN"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157FC82-A412-45DF-818D-73DCFD5E070A}"/>
              </a:ext>
            </a:extLst>
          </p:cNvPr>
          <p:cNvSpPr txBox="1"/>
          <p:nvPr/>
        </p:nvSpPr>
        <p:spPr>
          <a:xfrm>
            <a:off x="6152322" y="1574232"/>
            <a:ext cx="1374914" cy="52322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For </a:t>
            </a:r>
          </a:p>
          <a:p>
            <a:pPr algn="ctr"/>
            <a:r>
              <a:rPr lang="en-US" dirty="0">
                <a:latin typeface="Calibri" panose="020F0502020204030204" pitchFamily="34" charset="0"/>
                <a:cs typeface="Calibri" panose="020F0502020204030204" pitchFamily="34" charset="0"/>
              </a:rPr>
              <a:t>Companies</a:t>
            </a:r>
            <a:endParaRPr lang="en-IN"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52CFCBD4-0241-4FFA-AEF4-AC69EF76915C}"/>
              </a:ext>
            </a:extLst>
          </p:cNvPr>
          <p:cNvSpPr txBox="1"/>
          <p:nvPr/>
        </p:nvSpPr>
        <p:spPr>
          <a:xfrm>
            <a:off x="1093302" y="278295"/>
            <a:ext cx="3101010" cy="400110"/>
          </a:xfrm>
          <a:prstGeom prst="rect">
            <a:avLst/>
          </a:prstGeom>
          <a:noFill/>
        </p:spPr>
        <p:txBody>
          <a:bodyPr wrap="square" rtlCol="0">
            <a:spAutoFit/>
          </a:bodyPr>
          <a:lstStyle/>
          <a:p>
            <a:r>
              <a:rPr lang="en-US" sz="2000" dirty="0">
                <a:solidFill>
                  <a:schemeClr val="tx1"/>
                </a:solidFill>
                <a:latin typeface="Bahnschrift Light" panose="020B0502040204020203" pitchFamily="34" charset="0"/>
                <a:cs typeface="Calibri" panose="020F0502020204030204" pitchFamily="34" charset="0"/>
              </a:rPr>
              <a:t>Community Application</a:t>
            </a:r>
            <a:endParaRPr lang="en-IN" sz="2000" dirty="0">
              <a:solidFill>
                <a:schemeClr val="tx1"/>
              </a:solidFill>
              <a:latin typeface="Bahnschrift Light" panose="020B0502040204020203" pitchFamily="34" charset="0"/>
              <a:cs typeface="Calibri" panose="020F0502020204030204" pitchFamily="34" charset="0"/>
            </a:endParaRPr>
          </a:p>
        </p:txBody>
      </p:sp>
      <p:cxnSp>
        <p:nvCxnSpPr>
          <p:cNvPr id="42" name="Straight Connector 41">
            <a:extLst>
              <a:ext uri="{FF2B5EF4-FFF2-40B4-BE49-F238E27FC236}">
                <a16:creationId xmlns:a16="http://schemas.microsoft.com/office/drawing/2014/main" id="{860AA8A0-5CF3-4B54-A97A-46F007CDC06D}"/>
              </a:ext>
            </a:extLst>
          </p:cNvPr>
          <p:cNvCxnSpPr/>
          <p:nvPr/>
        </p:nvCxnSpPr>
        <p:spPr>
          <a:xfrm>
            <a:off x="1769163" y="755373"/>
            <a:ext cx="13848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455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title"/>
          </p:nvPr>
        </p:nvSpPr>
        <p:spPr>
          <a:xfrm>
            <a:off x="1206482" y="1160678"/>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600" dirty="0">
                <a:solidFill>
                  <a:schemeClr val="tx2"/>
                </a:solidFill>
              </a:rPr>
              <a:t>Who..</a:t>
            </a:r>
            <a:r>
              <a:rPr lang="en-IN" sz="3600" dirty="0"/>
              <a:t> </a:t>
            </a:r>
            <a:br>
              <a:rPr lang="en-IN" sz="3600" dirty="0"/>
            </a:br>
            <a:r>
              <a:rPr lang="en-IN" sz="3600" dirty="0"/>
              <a:t>we are !</a:t>
            </a:r>
            <a:endParaRPr sz="3600" dirty="0"/>
          </a:p>
        </p:txBody>
      </p:sp>
      <p:grpSp>
        <p:nvGrpSpPr>
          <p:cNvPr id="198" name="Google Shape;1053;p46">
            <a:extLst>
              <a:ext uri="{FF2B5EF4-FFF2-40B4-BE49-F238E27FC236}">
                <a16:creationId xmlns:a16="http://schemas.microsoft.com/office/drawing/2014/main" id="{390051FF-922E-4573-BFFE-4FD8D535EACE}"/>
              </a:ext>
            </a:extLst>
          </p:cNvPr>
          <p:cNvGrpSpPr/>
          <p:nvPr/>
        </p:nvGrpSpPr>
        <p:grpSpPr>
          <a:xfrm>
            <a:off x="5890591" y="846875"/>
            <a:ext cx="2988307" cy="3707332"/>
            <a:chOff x="1565350" y="1224400"/>
            <a:chExt cx="2949500" cy="3556700"/>
          </a:xfrm>
        </p:grpSpPr>
        <p:sp>
          <p:nvSpPr>
            <p:cNvPr id="199" name="Google Shape;1054;p46">
              <a:extLst>
                <a:ext uri="{FF2B5EF4-FFF2-40B4-BE49-F238E27FC236}">
                  <a16:creationId xmlns:a16="http://schemas.microsoft.com/office/drawing/2014/main" id="{5D7A9B34-A4EF-4FF2-AC4C-A53DFF051B01}"/>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55;p46">
              <a:extLst>
                <a:ext uri="{FF2B5EF4-FFF2-40B4-BE49-F238E27FC236}">
                  <a16:creationId xmlns:a16="http://schemas.microsoft.com/office/drawing/2014/main" id="{41FDD734-8904-49EB-9472-11E8625DB87E}"/>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56;p46">
              <a:extLst>
                <a:ext uri="{FF2B5EF4-FFF2-40B4-BE49-F238E27FC236}">
                  <a16:creationId xmlns:a16="http://schemas.microsoft.com/office/drawing/2014/main" id="{522798C8-B1F0-45F1-B712-DE23441E6560}"/>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57;p46">
              <a:extLst>
                <a:ext uri="{FF2B5EF4-FFF2-40B4-BE49-F238E27FC236}">
                  <a16:creationId xmlns:a16="http://schemas.microsoft.com/office/drawing/2014/main" id="{A8EC58C0-4F1A-4EDC-B794-D52E93E86EC3}"/>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58;p46">
              <a:extLst>
                <a:ext uri="{FF2B5EF4-FFF2-40B4-BE49-F238E27FC236}">
                  <a16:creationId xmlns:a16="http://schemas.microsoft.com/office/drawing/2014/main" id="{FFA350DF-D9BA-42CD-8C59-F54E60F52DDC}"/>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59;p46">
              <a:extLst>
                <a:ext uri="{FF2B5EF4-FFF2-40B4-BE49-F238E27FC236}">
                  <a16:creationId xmlns:a16="http://schemas.microsoft.com/office/drawing/2014/main" id="{CFF878BD-39E6-47AF-95D4-99E15D527093}"/>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60;p46">
              <a:extLst>
                <a:ext uri="{FF2B5EF4-FFF2-40B4-BE49-F238E27FC236}">
                  <a16:creationId xmlns:a16="http://schemas.microsoft.com/office/drawing/2014/main" id="{8895C940-B95D-47DF-A1D6-53EEF46D1654}"/>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61;p46">
              <a:extLst>
                <a:ext uri="{FF2B5EF4-FFF2-40B4-BE49-F238E27FC236}">
                  <a16:creationId xmlns:a16="http://schemas.microsoft.com/office/drawing/2014/main" id="{38FD38B2-BC3A-4534-9F5F-7EBFF8BFFC68}"/>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62;p46">
              <a:extLst>
                <a:ext uri="{FF2B5EF4-FFF2-40B4-BE49-F238E27FC236}">
                  <a16:creationId xmlns:a16="http://schemas.microsoft.com/office/drawing/2014/main" id="{86EA4120-D379-474C-86D7-988EB129190B}"/>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63;p46">
              <a:extLst>
                <a:ext uri="{FF2B5EF4-FFF2-40B4-BE49-F238E27FC236}">
                  <a16:creationId xmlns:a16="http://schemas.microsoft.com/office/drawing/2014/main" id="{0D443FB1-28D3-4AFD-8848-73DC3E120FDC}"/>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64;p46">
              <a:extLst>
                <a:ext uri="{FF2B5EF4-FFF2-40B4-BE49-F238E27FC236}">
                  <a16:creationId xmlns:a16="http://schemas.microsoft.com/office/drawing/2014/main" id="{A21A2952-6FA9-49FB-8F34-5314A61F2592}"/>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65;p46">
              <a:extLst>
                <a:ext uri="{FF2B5EF4-FFF2-40B4-BE49-F238E27FC236}">
                  <a16:creationId xmlns:a16="http://schemas.microsoft.com/office/drawing/2014/main" id="{5FBF26CA-0292-4829-B390-FCF33D4F2CAC}"/>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66;p46">
              <a:extLst>
                <a:ext uri="{FF2B5EF4-FFF2-40B4-BE49-F238E27FC236}">
                  <a16:creationId xmlns:a16="http://schemas.microsoft.com/office/drawing/2014/main" id="{BC9E7E0E-7BBA-4324-8518-11132EC7DB53}"/>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67;p46">
              <a:extLst>
                <a:ext uri="{FF2B5EF4-FFF2-40B4-BE49-F238E27FC236}">
                  <a16:creationId xmlns:a16="http://schemas.microsoft.com/office/drawing/2014/main" id="{26E40ECC-D5FA-454B-8422-0941E921661C}"/>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68;p46">
              <a:extLst>
                <a:ext uri="{FF2B5EF4-FFF2-40B4-BE49-F238E27FC236}">
                  <a16:creationId xmlns:a16="http://schemas.microsoft.com/office/drawing/2014/main" id="{81B85269-97D3-4BA6-8E7A-4EB6B4FD51EE}"/>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69;p46">
              <a:extLst>
                <a:ext uri="{FF2B5EF4-FFF2-40B4-BE49-F238E27FC236}">
                  <a16:creationId xmlns:a16="http://schemas.microsoft.com/office/drawing/2014/main" id="{C50FCFAD-1776-4312-9D5D-5C1A7231BE40}"/>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70;p46">
              <a:extLst>
                <a:ext uri="{FF2B5EF4-FFF2-40B4-BE49-F238E27FC236}">
                  <a16:creationId xmlns:a16="http://schemas.microsoft.com/office/drawing/2014/main" id="{6EE11799-3FAA-4A7A-904A-EDC994939F03}"/>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71;p46">
              <a:extLst>
                <a:ext uri="{FF2B5EF4-FFF2-40B4-BE49-F238E27FC236}">
                  <a16:creationId xmlns:a16="http://schemas.microsoft.com/office/drawing/2014/main" id="{FB42FDE5-40A2-4B56-88E5-CF1BE11859AD}"/>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072;p46">
              <a:extLst>
                <a:ext uri="{FF2B5EF4-FFF2-40B4-BE49-F238E27FC236}">
                  <a16:creationId xmlns:a16="http://schemas.microsoft.com/office/drawing/2014/main" id="{F8AA71A5-2455-497D-8430-F7266F6B41D7}"/>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073;p46">
              <a:extLst>
                <a:ext uri="{FF2B5EF4-FFF2-40B4-BE49-F238E27FC236}">
                  <a16:creationId xmlns:a16="http://schemas.microsoft.com/office/drawing/2014/main" id="{118DED09-7DE8-4EA1-BD10-4306C56A66BB}"/>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74;p46">
              <a:extLst>
                <a:ext uri="{FF2B5EF4-FFF2-40B4-BE49-F238E27FC236}">
                  <a16:creationId xmlns:a16="http://schemas.microsoft.com/office/drawing/2014/main" id="{7323B525-5C89-49F8-915C-B97462459929}"/>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075;p46">
              <a:extLst>
                <a:ext uri="{FF2B5EF4-FFF2-40B4-BE49-F238E27FC236}">
                  <a16:creationId xmlns:a16="http://schemas.microsoft.com/office/drawing/2014/main" id="{2E962294-AFE5-4362-9B4E-974FD5791DC6}"/>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076;p46">
              <a:extLst>
                <a:ext uri="{FF2B5EF4-FFF2-40B4-BE49-F238E27FC236}">
                  <a16:creationId xmlns:a16="http://schemas.microsoft.com/office/drawing/2014/main" id="{223E7E65-ECB5-4D65-8251-5392F9B73797}"/>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077;p46">
              <a:extLst>
                <a:ext uri="{FF2B5EF4-FFF2-40B4-BE49-F238E27FC236}">
                  <a16:creationId xmlns:a16="http://schemas.microsoft.com/office/drawing/2014/main" id="{B819E696-3A2D-422A-B357-4367F1E3E32B}"/>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078;p46">
              <a:extLst>
                <a:ext uri="{FF2B5EF4-FFF2-40B4-BE49-F238E27FC236}">
                  <a16:creationId xmlns:a16="http://schemas.microsoft.com/office/drawing/2014/main" id="{A080D35C-D18B-4A84-9C5E-D336EC41B522}"/>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079;p46">
              <a:extLst>
                <a:ext uri="{FF2B5EF4-FFF2-40B4-BE49-F238E27FC236}">
                  <a16:creationId xmlns:a16="http://schemas.microsoft.com/office/drawing/2014/main" id="{ACCD4DCA-1E6C-45C6-93FD-46F947E67CA7}"/>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080;p46">
              <a:extLst>
                <a:ext uri="{FF2B5EF4-FFF2-40B4-BE49-F238E27FC236}">
                  <a16:creationId xmlns:a16="http://schemas.microsoft.com/office/drawing/2014/main" id="{5BCAE535-041A-4962-AC9B-5850BA6FEE5F}"/>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081;p46">
              <a:extLst>
                <a:ext uri="{FF2B5EF4-FFF2-40B4-BE49-F238E27FC236}">
                  <a16:creationId xmlns:a16="http://schemas.microsoft.com/office/drawing/2014/main" id="{5F937ED8-8337-40E4-AFE2-27065C88E8C6}"/>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082;p46">
              <a:extLst>
                <a:ext uri="{FF2B5EF4-FFF2-40B4-BE49-F238E27FC236}">
                  <a16:creationId xmlns:a16="http://schemas.microsoft.com/office/drawing/2014/main" id="{2C233BC6-97AA-4856-BBC1-F4CAF30F80BB}"/>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083;p46">
              <a:extLst>
                <a:ext uri="{FF2B5EF4-FFF2-40B4-BE49-F238E27FC236}">
                  <a16:creationId xmlns:a16="http://schemas.microsoft.com/office/drawing/2014/main" id="{76F5D44C-F673-4D48-94F3-AF62FAA9939F}"/>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084;p46">
              <a:extLst>
                <a:ext uri="{FF2B5EF4-FFF2-40B4-BE49-F238E27FC236}">
                  <a16:creationId xmlns:a16="http://schemas.microsoft.com/office/drawing/2014/main" id="{4702C9BC-0695-4005-9FC4-73D0C1562B16}"/>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085;p46">
              <a:extLst>
                <a:ext uri="{FF2B5EF4-FFF2-40B4-BE49-F238E27FC236}">
                  <a16:creationId xmlns:a16="http://schemas.microsoft.com/office/drawing/2014/main" id="{03F13B1B-D9D3-4DCB-9E2A-9ED2E3559AB8}"/>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086;p46">
              <a:extLst>
                <a:ext uri="{FF2B5EF4-FFF2-40B4-BE49-F238E27FC236}">
                  <a16:creationId xmlns:a16="http://schemas.microsoft.com/office/drawing/2014/main" id="{C0461291-EFF4-4499-934F-56BC4A7E7F76}"/>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087;p46">
              <a:extLst>
                <a:ext uri="{FF2B5EF4-FFF2-40B4-BE49-F238E27FC236}">
                  <a16:creationId xmlns:a16="http://schemas.microsoft.com/office/drawing/2014/main" id="{F974D88C-CF88-4703-8E12-76F6A46E7D22}"/>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088;p46">
              <a:extLst>
                <a:ext uri="{FF2B5EF4-FFF2-40B4-BE49-F238E27FC236}">
                  <a16:creationId xmlns:a16="http://schemas.microsoft.com/office/drawing/2014/main" id="{5F49C079-8C26-4C5D-8AB6-288FD73BB6F8}"/>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089;p46">
              <a:extLst>
                <a:ext uri="{FF2B5EF4-FFF2-40B4-BE49-F238E27FC236}">
                  <a16:creationId xmlns:a16="http://schemas.microsoft.com/office/drawing/2014/main" id="{F4478198-4516-45BB-A756-90AADF1A0145}"/>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090;p46">
              <a:extLst>
                <a:ext uri="{FF2B5EF4-FFF2-40B4-BE49-F238E27FC236}">
                  <a16:creationId xmlns:a16="http://schemas.microsoft.com/office/drawing/2014/main" id="{6234F97F-9645-4D25-85AE-44FB52F70956}"/>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091;p46">
              <a:extLst>
                <a:ext uri="{FF2B5EF4-FFF2-40B4-BE49-F238E27FC236}">
                  <a16:creationId xmlns:a16="http://schemas.microsoft.com/office/drawing/2014/main" id="{8F3C367C-FD4B-4D90-85A8-694F7ED709A1}"/>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092;p46">
              <a:extLst>
                <a:ext uri="{FF2B5EF4-FFF2-40B4-BE49-F238E27FC236}">
                  <a16:creationId xmlns:a16="http://schemas.microsoft.com/office/drawing/2014/main" id="{8620FA03-6A79-440E-B53B-CC4EAD6E1E76}"/>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093;p46">
              <a:extLst>
                <a:ext uri="{FF2B5EF4-FFF2-40B4-BE49-F238E27FC236}">
                  <a16:creationId xmlns:a16="http://schemas.microsoft.com/office/drawing/2014/main" id="{E40CDA0B-A263-47A8-9751-409E5EB79DD6}"/>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094;p46">
              <a:extLst>
                <a:ext uri="{FF2B5EF4-FFF2-40B4-BE49-F238E27FC236}">
                  <a16:creationId xmlns:a16="http://schemas.microsoft.com/office/drawing/2014/main" id="{EEC64C83-3386-4F27-BA7D-A896BBFFE2FB}"/>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095;p46">
              <a:extLst>
                <a:ext uri="{FF2B5EF4-FFF2-40B4-BE49-F238E27FC236}">
                  <a16:creationId xmlns:a16="http://schemas.microsoft.com/office/drawing/2014/main" id="{A78CB21B-CAEF-413C-9CDE-1E21D4FB6918}"/>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096;p46">
              <a:extLst>
                <a:ext uri="{FF2B5EF4-FFF2-40B4-BE49-F238E27FC236}">
                  <a16:creationId xmlns:a16="http://schemas.microsoft.com/office/drawing/2014/main" id="{48532504-1EE1-4A60-99EE-A80E2C0F6003}"/>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097;p46">
              <a:extLst>
                <a:ext uri="{FF2B5EF4-FFF2-40B4-BE49-F238E27FC236}">
                  <a16:creationId xmlns:a16="http://schemas.microsoft.com/office/drawing/2014/main" id="{5307164E-151A-4334-90FF-0EFD2E170204}"/>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098;p46">
              <a:extLst>
                <a:ext uri="{FF2B5EF4-FFF2-40B4-BE49-F238E27FC236}">
                  <a16:creationId xmlns:a16="http://schemas.microsoft.com/office/drawing/2014/main" id="{8906EC45-55F2-4A14-A8FF-C09B22D0DB06}"/>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099;p46">
              <a:extLst>
                <a:ext uri="{FF2B5EF4-FFF2-40B4-BE49-F238E27FC236}">
                  <a16:creationId xmlns:a16="http://schemas.microsoft.com/office/drawing/2014/main" id="{E09FA3BF-BDD6-49E0-B30F-ADB29B8F73B7}"/>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00;p46">
              <a:extLst>
                <a:ext uri="{FF2B5EF4-FFF2-40B4-BE49-F238E27FC236}">
                  <a16:creationId xmlns:a16="http://schemas.microsoft.com/office/drawing/2014/main" id="{37E75012-5964-4F25-ADDD-0ABA6A71C92F}"/>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01;p46">
              <a:extLst>
                <a:ext uri="{FF2B5EF4-FFF2-40B4-BE49-F238E27FC236}">
                  <a16:creationId xmlns:a16="http://schemas.microsoft.com/office/drawing/2014/main" id="{A1A0E292-9221-4C16-A876-3D4217FB14A7}"/>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02;p46">
              <a:extLst>
                <a:ext uri="{FF2B5EF4-FFF2-40B4-BE49-F238E27FC236}">
                  <a16:creationId xmlns:a16="http://schemas.microsoft.com/office/drawing/2014/main" id="{608BF1CC-1A5C-4911-8308-AC7BF01C2F2B}"/>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03;p46">
              <a:extLst>
                <a:ext uri="{FF2B5EF4-FFF2-40B4-BE49-F238E27FC236}">
                  <a16:creationId xmlns:a16="http://schemas.microsoft.com/office/drawing/2014/main" id="{1346E6D2-B029-454A-9B1F-0B9C9E5CC904}"/>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04;p46">
              <a:extLst>
                <a:ext uri="{FF2B5EF4-FFF2-40B4-BE49-F238E27FC236}">
                  <a16:creationId xmlns:a16="http://schemas.microsoft.com/office/drawing/2014/main" id="{A636692C-22EC-4277-8799-E8D67138BF9D}"/>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05;p46">
              <a:extLst>
                <a:ext uri="{FF2B5EF4-FFF2-40B4-BE49-F238E27FC236}">
                  <a16:creationId xmlns:a16="http://schemas.microsoft.com/office/drawing/2014/main" id="{ACDFD037-38A7-4188-9AB7-1594BC9D4A9B}"/>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06;p46">
              <a:extLst>
                <a:ext uri="{FF2B5EF4-FFF2-40B4-BE49-F238E27FC236}">
                  <a16:creationId xmlns:a16="http://schemas.microsoft.com/office/drawing/2014/main" id="{0BC2DEBD-182A-4C60-A09B-A628F9AC6856}"/>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07;p46">
              <a:extLst>
                <a:ext uri="{FF2B5EF4-FFF2-40B4-BE49-F238E27FC236}">
                  <a16:creationId xmlns:a16="http://schemas.microsoft.com/office/drawing/2014/main" id="{A41C4E9F-AB8E-40E1-B689-6DD574DED11D}"/>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08;p46">
              <a:extLst>
                <a:ext uri="{FF2B5EF4-FFF2-40B4-BE49-F238E27FC236}">
                  <a16:creationId xmlns:a16="http://schemas.microsoft.com/office/drawing/2014/main" id="{C673EAC2-F61D-4DD3-AE91-E7FCF74E1108}"/>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09;p46">
              <a:extLst>
                <a:ext uri="{FF2B5EF4-FFF2-40B4-BE49-F238E27FC236}">
                  <a16:creationId xmlns:a16="http://schemas.microsoft.com/office/drawing/2014/main" id="{ECCF0DF8-E194-4D30-B682-6E0049F7ED13}"/>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10;p46">
              <a:extLst>
                <a:ext uri="{FF2B5EF4-FFF2-40B4-BE49-F238E27FC236}">
                  <a16:creationId xmlns:a16="http://schemas.microsoft.com/office/drawing/2014/main" id="{450692A7-44E9-487B-B8EE-BA2350855F98}"/>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11;p46">
              <a:extLst>
                <a:ext uri="{FF2B5EF4-FFF2-40B4-BE49-F238E27FC236}">
                  <a16:creationId xmlns:a16="http://schemas.microsoft.com/office/drawing/2014/main" id="{731BBA3E-D813-4A5C-BC94-A6134CFBC85B}"/>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12;p46">
              <a:extLst>
                <a:ext uri="{FF2B5EF4-FFF2-40B4-BE49-F238E27FC236}">
                  <a16:creationId xmlns:a16="http://schemas.microsoft.com/office/drawing/2014/main" id="{13EA58FA-2632-4EB3-8F6E-9957155BAD19}"/>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13;p46">
              <a:extLst>
                <a:ext uri="{FF2B5EF4-FFF2-40B4-BE49-F238E27FC236}">
                  <a16:creationId xmlns:a16="http://schemas.microsoft.com/office/drawing/2014/main" id="{7D7BE7AA-BB63-4CAE-B6AF-7C1718BC3363}"/>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14;p46">
              <a:extLst>
                <a:ext uri="{FF2B5EF4-FFF2-40B4-BE49-F238E27FC236}">
                  <a16:creationId xmlns:a16="http://schemas.microsoft.com/office/drawing/2014/main" id="{3FF1463C-3A11-42D7-9F52-D55433DF51FB}"/>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15;p46">
              <a:extLst>
                <a:ext uri="{FF2B5EF4-FFF2-40B4-BE49-F238E27FC236}">
                  <a16:creationId xmlns:a16="http://schemas.microsoft.com/office/drawing/2014/main" id="{CAFD5A3B-1ACA-4D76-AC77-BABA33D0B9CF}"/>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16;p46">
              <a:extLst>
                <a:ext uri="{FF2B5EF4-FFF2-40B4-BE49-F238E27FC236}">
                  <a16:creationId xmlns:a16="http://schemas.microsoft.com/office/drawing/2014/main" id="{31A3083F-CB8D-41CF-9942-14982E8FD4B1}"/>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17;p46">
              <a:extLst>
                <a:ext uri="{FF2B5EF4-FFF2-40B4-BE49-F238E27FC236}">
                  <a16:creationId xmlns:a16="http://schemas.microsoft.com/office/drawing/2014/main" id="{14185D8F-696F-49EE-9D2D-456BDE4CCBD4}"/>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18;p46">
              <a:extLst>
                <a:ext uri="{FF2B5EF4-FFF2-40B4-BE49-F238E27FC236}">
                  <a16:creationId xmlns:a16="http://schemas.microsoft.com/office/drawing/2014/main" id="{4CE8C370-26F7-4BFB-AFC6-4D03878BA83E}"/>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19;p46">
              <a:extLst>
                <a:ext uri="{FF2B5EF4-FFF2-40B4-BE49-F238E27FC236}">
                  <a16:creationId xmlns:a16="http://schemas.microsoft.com/office/drawing/2014/main" id="{B44D4875-9405-49CC-A1A5-E60D966C6B3F}"/>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20;p46">
              <a:extLst>
                <a:ext uri="{FF2B5EF4-FFF2-40B4-BE49-F238E27FC236}">
                  <a16:creationId xmlns:a16="http://schemas.microsoft.com/office/drawing/2014/main" id="{CD325F18-78C8-4BFD-944A-DE87CF71E1EA}"/>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21;p46">
              <a:extLst>
                <a:ext uri="{FF2B5EF4-FFF2-40B4-BE49-F238E27FC236}">
                  <a16:creationId xmlns:a16="http://schemas.microsoft.com/office/drawing/2014/main" id="{B807BC13-06B2-410A-BE8F-44A7370BFBDC}"/>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22;p46">
              <a:extLst>
                <a:ext uri="{FF2B5EF4-FFF2-40B4-BE49-F238E27FC236}">
                  <a16:creationId xmlns:a16="http://schemas.microsoft.com/office/drawing/2014/main" id="{0A31F71F-BA79-4D34-99D8-79805EED61DB}"/>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23;p46">
              <a:extLst>
                <a:ext uri="{FF2B5EF4-FFF2-40B4-BE49-F238E27FC236}">
                  <a16:creationId xmlns:a16="http://schemas.microsoft.com/office/drawing/2014/main" id="{A3C2243B-7FE6-428A-9ED3-2444C10277FC}"/>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24;p46">
              <a:extLst>
                <a:ext uri="{FF2B5EF4-FFF2-40B4-BE49-F238E27FC236}">
                  <a16:creationId xmlns:a16="http://schemas.microsoft.com/office/drawing/2014/main" id="{5BD5B00D-6E05-49CE-977C-728AD3CB8A7A}"/>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25;p46">
              <a:extLst>
                <a:ext uri="{FF2B5EF4-FFF2-40B4-BE49-F238E27FC236}">
                  <a16:creationId xmlns:a16="http://schemas.microsoft.com/office/drawing/2014/main" id="{D17483A3-A339-4174-9A2A-9ADF880C68D5}"/>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26;p46">
              <a:extLst>
                <a:ext uri="{FF2B5EF4-FFF2-40B4-BE49-F238E27FC236}">
                  <a16:creationId xmlns:a16="http://schemas.microsoft.com/office/drawing/2014/main" id="{9B81BD97-168C-4365-A8CF-DDC9CD5714DF}"/>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27;p46">
              <a:extLst>
                <a:ext uri="{FF2B5EF4-FFF2-40B4-BE49-F238E27FC236}">
                  <a16:creationId xmlns:a16="http://schemas.microsoft.com/office/drawing/2014/main" id="{76FE7CF8-DF09-460B-AB22-B5AF6AF50C5A}"/>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28;p46">
              <a:extLst>
                <a:ext uri="{FF2B5EF4-FFF2-40B4-BE49-F238E27FC236}">
                  <a16:creationId xmlns:a16="http://schemas.microsoft.com/office/drawing/2014/main" id="{1255D00D-5F13-44BC-A3E9-71DEC5BD9584}"/>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29;p46">
              <a:extLst>
                <a:ext uri="{FF2B5EF4-FFF2-40B4-BE49-F238E27FC236}">
                  <a16:creationId xmlns:a16="http://schemas.microsoft.com/office/drawing/2014/main" id="{923D3F2F-333B-41BE-9DBF-327D1200FE5C}"/>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30;p46">
              <a:extLst>
                <a:ext uri="{FF2B5EF4-FFF2-40B4-BE49-F238E27FC236}">
                  <a16:creationId xmlns:a16="http://schemas.microsoft.com/office/drawing/2014/main" id="{922B7950-295A-4369-A416-E15725638FB2}"/>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31;p46">
              <a:extLst>
                <a:ext uri="{FF2B5EF4-FFF2-40B4-BE49-F238E27FC236}">
                  <a16:creationId xmlns:a16="http://schemas.microsoft.com/office/drawing/2014/main" id="{1FCCD2A7-534B-46A6-9CE8-4E2294A05B8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32;p46">
              <a:extLst>
                <a:ext uri="{FF2B5EF4-FFF2-40B4-BE49-F238E27FC236}">
                  <a16:creationId xmlns:a16="http://schemas.microsoft.com/office/drawing/2014/main" id="{BBC56549-7617-49F2-AC90-1018C240FE36}"/>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33;p46">
              <a:extLst>
                <a:ext uri="{FF2B5EF4-FFF2-40B4-BE49-F238E27FC236}">
                  <a16:creationId xmlns:a16="http://schemas.microsoft.com/office/drawing/2014/main" id="{7507EB5F-5379-4028-97E3-7BA731D0C22C}"/>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34;p46">
              <a:extLst>
                <a:ext uri="{FF2B5EF4-FFF2-40B4-BE49-F238E27FC236}">
                  <a16:creationId xmlns:a16="http://schemas.microsoft.com/office/drawing/2014/main" id="{91930E83-0A49-438D-ACA7-C594101028AF}"/>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35;p46">
              <a:extLst>
                <a:ext uri="{FF2B5EF4-FFF2-40B4-BE49-F238E27FC236}">
                  <a16:creationId xmlns:a16="http://schemas.microsoft.com/office/drawing/2014/main" id="{58A017B6-CD65-40B9-A777-72D1CAF9EC70}"/>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36;p46">
              <a:extLst>
                <a:ext uri="{FF2B5EF4-FFF2-40B4-BE49-F238E27FC236}">
                  <a16:creationId xmlns:a16="http://schemas.microsoft.com/office/drawing/2014/main" id="{BF8D9D2F-11B8-401C-B0DF-2C7827EFF4F3}"/>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37;p46">
              <a:extLst>
                <a:ext uri="{FF2B5EF4-FFF2-40B4-BE49-F238E27FC236}">
                  <a16:creationId xmlns:a16="http://schemas.microsoft.com/office/drawing/2014/main" id="{F6E52869-40E1-4866-8B57-55EC787B37D0}"/>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38;p46">
              <a:extLst>
                <a:ext uri="{FF2B5EF4-FFF2-40B4-BE49-F238E27FC236}">
                  <a16:creationId xmlns:a16="http://schemas.microsoft.com/office/drawing/2014/main" id="{22B211F0-3DE4-411C-A6C8-C85A111D2E8D}"/>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39;p46">
              <a:extLst>
                <a:ext uri="{FF2B5EF4-FFF2-40B4-BE49-F238E27FC236}">
                  <a16:creationId xmlns:a16="http://schemas.microsoft.com/office/drawing/2014/main" id="{32B81EFB-3358-4A67-96CA-485A2E39231C}"/>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40;p46">
              <a:extLst>
                <a:ext uri="{FF2B5EF4-FFF2-40B4-BE49-F238E27FC236}">
                  <a16:creationId xmlns:a16="http://schemas.microsoft.com/office/drawing/2014/main" id="{FA79A328-2E6D-4820-AABB-8FFFD14A6A7D}"/>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41;p46">
              <a:extLst>
                <a:ext uri="{FF2B5EF4-FFF2-40B4-BE49-F238E27FC236}">
                  <a16:creationId xmlns:a16="http://schemas.microsoft.com/office/drawing/2014/main" id="{1DD4DB1C-F094-4ADB-B3F0-85ACD7838B02}"/>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42;p46">
              <a:extLst>
                <a:ext uri="{FF2B5EF4-FFF2-40B4-BE49-F238E27FC236}">
                  <a16:creationId xmlns:a16="http://schemas.microsoft.com/office/drawing/2014/main" id="{865DE37F-D0D8-4551-AE76-65D7B3669831}"/>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43;p46">
              <a:extLst>
                <a:ext uri="{FF2B5EF4-FFF2-40B4-BE49-F238E27FC236}">
                  <a16:creationId xmlns:a16="http://schemas.microsoft.com/office/drawing/2014/main" id="{DC558D96-FF26-4477-BF4A-EDCC52DF40FB}"/>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44;p46">
              <a:extLst>
                <a:ext uri="{FF2B5EF4-FFF2-40B4-BE49-F238E27FC236}">
                  <a16:creationId xmlns:a16="http://schemas.microsoft.com/office/drawing/2014/main" id="{5F2A5F51-AAF9-4C59-BC46-F23F3C583CAE}"/>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45;p46">
              <a:extLst>
                <a:ext uri="{FF2B5EF4-FFF2-40B4-BE49-F238E27FC236}">
                  <a16:creationId xmlns:a16="http://schemas.microsoft.com/office/drawing/2014/main" id="{F1CA0D66-99C0-4EA2-90E1-C6EF6E15A1BD}"/>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46;p46">
              <a:extLst>
                <a:ext uri="{FF2B5EF4-FFF2-40B4-BE49-F238E27FC236}">
                  <a16:creationId xmlns:a16="http://schemas.microsoft.com/office/drawing/2014/main" id="{6524437A-68EB-42AC-AA91-065BBFAA3FD8}"/>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147;p46">
              <a:extLst>
                <a:ext uri="{FF2B5EF4-FFF2-40B4-BE49-F238E27FC236}">
                  <a16:creationId xmlns:a16="http://schemas.microsoft.com/office/drawing/2014/main" id="{BA5BAF08-488F-44F1-A680-B010B4F29DAB}"/>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148;p46">
              <a:extLst>
                <a:ext uri="{FF2B5EF4-FFF2-40B4-BE49-F238E27FC236}">
                  <a16:creationId xmlns:a16="http://schemas.microsoft.com/office/drawing/2014/main" id="{5287E10F-EACA-45FC-BDAA-551FDA0BE3F4}"/>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149;p46">
              <a:extLst>
                <a:ext uri="{FF2B5EF4-FFF2-40B4-BE49-F238E27FC236}">
                  <a16:creationId xmlns:a16="http://schemas.microsoft.com/office/drawing/2014/main" id="{9E0E58D3-3EAF-45EE-9061-1F9FA411CE47}"/>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50;p46">
              <a:extLst>
                <a:ext uri="{FF2B5EF4-FFF2-40B4-BE49-F238E27FC236}">
                  <a16:creationId xmlns:a16="http://schemas.microsoft.com/office/drawing/2014/main" id="{232B7C42-E4F1-4921-BB08-EB26E0D6753A}"/>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51;p46">
              <a:extLst>
                <a:ext uri="{FF2B5EF4-FFF2-40B4-BE49-F238E27FC236}">
                  <a16:creationId xmlns:a16="http://schemas.microsoft.com/office/drawing/2014/main" id="{82E7F37B-BFF7-4DD2-8856-92B79D7DA14B}"/>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52;p46">
              <a:extLst>
                <a:ext uri="{FF2B5EF4-FFF2-40B4-BE49-F238E27FC236}">
                  <a16:creationId xmlns:a16="http://schemas.microsoft.com/office/drawing/2014/main" id="{917F21B4-10EF-4D23-AFA9-6DD74773B377}"/>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53;p46">
              <a:extLst>
                <a:ext uri="{FF2B5EF4-FFF2-40B4-BE49-F238E27FC236}">
                  <a16:creationId xmlns:a16="http://schemas.microsoft.com/office/drawing/2014/main" id="{8ED86A6E-EC01-4F7A-A0CE-8330512E3562}"/>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54;p46">
              <a:extLst>
                <a:ext uri="{FF2B5EF4-FFF2-40B4-BE49-F238E27FC236}">
                  <a16:creationId xmlns:a16="http://schemas.microsoft.com/office/drawing/2014/main" id="{795476D8-2187-4C98-AB03-62E966DCD5B4}"/>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55;p46">
              <a:extLst>
                <a:ext uri="{FF2B5EF4-FFF2-40B4-BE49-F238E27FC236}">
                  <a16:creationId xmlns:a16="http://schemas.microsoft.com/office/drawing/2014/main" id="{AD99F02A-3616-41D9-8E78-4C98451701EA}"/>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56;p46">
              <a:extLst>
                <a:ext uri="{FF2B5EF4-FFF2-40B4-BE49-F238E27FC236}">
                  <a16:creationId xmlns:a16="http://schemas.microsoft.com/office/drawing/2014/main" id="{84D42FF5-884E-4859-80AD-A8F9BA9FC43F}"/>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57;p46">
              <a:extLst>
                <a:ext uri="{FF2B5EF4-FFF2-40B4-BE49-F238E27FC236}">
                  <a16:creationId xmlns:a16="http://schemas.microsoft.com/office/drawing/2014/main" id="{622922FC-AB80-4F42-826A-555C78A761AD}"/>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58;p46">
              <a:extLst>
                <a:ext uri="{FF2B5EF4-FFF2-40B4-BE49-F238E27FC236}">
                  <a16:creationId xmlns:a16="http://schemas.microsoft.com/office/drawing/2014/main" id="{984717C0-FF69-4D82-AE1E-C0F20C0B173F}"/>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59;p46">
              <a:extLst>
                <a:ext uri="{FF2B5EF4-FFF2-40B4-BE49-F238E27FC236}">
                  <a16:creationId xmlns:a16="http://schemas.microsoft.com/office/drawing/2014/main" id="{205AD4AF-154B-4BB1-8643-5F1AA824A7C4}"/>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60;p46">
              <a:extLst>
                <a:ext uri="{FF2B5EF4-FFF2-40B4-BE49-F238E27FC236}">
                  <a16:creationId xmlns:a16="http://schemas.microsoft.com/office/drawing/2014/main" id="{F9844D0A-3839-4967-B742-1BA3A33B52BF}"/>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61;p46">
              <a:extLst>
                <a:ext uri="{FF2B5EF4-FFF2-40B4-BE49-F238E27FC236}">
                  <a16:creationId xmlns:a16="http://schemas.microsoft.com/office/drawing/2014/main" id="{2B23350E-252E-4BA7-A18A-5339C3FF26C3}"/>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62;p46">
              <a:extLst>
                <a:ext uri="{FF2B5EF4-FFF2-40B4-BE49-F238E27FC236}">
                  <a16:creationId xmlns:a16="http://schemas.microsoft.com/office/drawing/2014/main" id="{D2BFAC57-290C-4176-9276-C6B7497D35DE}"/>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63;p46">
              <a:extLst>
                <a:ext uri="{FF2B5EF4-FFF2-40B4-BE49-F238E27FC236}">
                  <a16:creationId xmlns:a16="http://schemas.microsoft.com/office/drawing/2014/main" id="{56B1410B-B4DC-4ECA-85B7-95551FAFEB0D}"/>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64;p46">
              <a:extLst>
                <a:ext uri="{FF2B5EF4-FFF2-40B4-BE49-F238E27FC236}">
                  <a16:creationId xmlns:a16="http://schemas.microsoft.com/office/drawing/2014/main" id="{0C1C33B6-A8C3-4B9E-89FB-02711DCAFEB5}"/>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165;p46">
              <a:extLst>
                <a:ext uri="{FF2B5EF4-FFF2-40B4-BE49-F238E27FC236}">
                  <a16:creationId xmlns:a16="http://schemas.microsoft.com/office/drawing/2014/main" id="{88F34EBA-AED4-44F8-B4DA-B4E43635BB9B}"/>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166;p46">
              <a:extLst>
                <a:ext uri="{FF2B5EF4-FFF2-40B4-BE49-F238E27FC236}">
                  <a16:creationId xmlns:a16="http://schemas.microsoft.com/office/drawing/2014/main" id="{76F692B9-DA7B-46A6-BCC6-26D2E80423A6}"/>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167;p46">
              <a:extLst>
                <a:ext uri="{FF2B5EF4-FFF2-40B4-BE49-F238E27FC236}">
                  <a16:creationId xmlns:a16="http://schemas.microsoft.com/office/drawing/2014/main" id="{BA79E49E-2D0B-48E3-B2E2-6698F80589DE}"/>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168;p46">
              <a:extLst>
                <a:ext uri="{FF2B5EF4-FFF2-40B4-BE49-F238E27FC236}">
                  <a16:creationId xmlns:a16="http://schemas.microsoft.com/office/drawing/2014/main" id="{65934619-9209-4219-91EB-EF32FE892531}"/>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169;p46">
              <a:extLst>
                <a:ext uri="{FF2B5EF4-FFF2-40B4-BE49-F238E27FC236}">
                  <a16:creationId xmlns:a16="http://schemas.microsoft.com/office/drawing/2014/main" id="{2F695979-BE5C-4E74-843B-483EBA60A350}"/>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70;p46">
              <a:extLst>
                <a:ext uri="{FF2B5EF4-FFF2-40B4-BE49-F238E27FC236}">
                  <a16:creationId xmlns:a16="http://schemas.microsoft.com/office/drawing/2014/main" id="{5B57E384-7518-4594-B389-F4C1B4F2AC3F}"/>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71;p46">
              <a:extLst>
                <a:ext uri="{FF2B5EF4-FFF2-40B4-BE49-F238E27FC236}">
                  <a16:creationId xmlns:a16="http://schemas.microsoft.com/office/drawing/2014/main" id="{5D6FB44D-88DC-4368-AE21-66E2BEFF5BF2}"/>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72;p46">
              <a:extLst>
                <a:ext uri="{FF2B5EF4-FFF2-40B4-BE49-F238E27FC236}">
                  <a16:creationId xmlns:a16="http://schemas.microsoft.com/office/drawing/2014/main" id="{ED72F58A-4F2E-408C-8203-60DB9ADE3319}"/>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73;p46">
              <a:extLst>
                <a:ext uri="{FF2B5EF4-FFF2-40B4-BE49-F238E27FC236}">
                  <a16:creationId xmlns:a16="http://schemas.microsoft.com/office/drawing/2014/main" id="{3A951D92-DD68-4784-8759-856AF6CF13F4}"/>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74;p46">
              <a:extLst>
                <a:ext uri="{FF2B5EF4-FFF2-40B4-BE49-F238E27FC236}">
                  <a16:creationId xmlns:a16="http://schemas.microsoft.com/office/drawing/2014/main" id="{0AB42D77-56EF-4BB3-B767-746FF9942BE4}"/>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75;p46">
              <a:extLst>
                <a:ext uri="{FF2B5EF4-FFF2-40B4-BE49-F238E27FC236}">
                  <a16:creationId xmlns:a16="http://schemas.microsoft.com/office/drawing/2014/main" id="{B78E4DE4-2956-4FAE-8ECB-C5A79D68AAC1}"/>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76;p46">
              <a:extLst>
                <a:ext uri="{FF2B5EF4-FFF2-40B4-BE49-F238E27FC236}">
                  <a16:creationId xmlns:a16="http://schemas.microsoft.com/office/drawing/2014/main" id="{FB7AE0BC-C380-4C1D-9E35-43F12C3332F4}"/>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77;p46">
              <a:extLst>
                <a:ext uri="{FF2B5EF4-FFF2-40B4-BE49-F238E27FC236}">
                  <a16:creationId xmlns:a16="http://schemas.microsoft.com/office/drawing/2014/main" id="{031D70D6-95CF-4F39-ACE3-F9E7D8936FE4}"/>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78;p46">
              <a:extLst>
                <a:ext uri="{FF2B5EF4-FFF2-40B4-BE49-F238E27FC236}">
                  <a16:creationId xmlns:a16="http://schemas.microsoft.com/office/drawing/2014/main" id="{DD689454-C603-4C04-831B-ED8FD5DC34D3}"/>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79;p46">
              <a:extLst>
                <a:ext uri="{FF2B5EF4-FFF2-40B4-BE49-F238E27FC236}">
                  <a16:creationId xmlns:a16="http://schemas.microsoft.com/office/drawing/2014/main" id="{13046321-750E-460E-BD91-CDE2ED83FD20}"/>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80;p46">
              <a:extLst>
                <a:ext uri="{FF2B5EF4-FFF2-40B4-BE49-F238E27FC236}">
                  <a16:creationId xmlns:a16="http://schemas.microsoft.com/office/drawing/2014/main" id="{C0839859-6257-4541-AA3D-04DF945AB81E}"/>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81;p46">
              <a:extLst>
                <a:ext uri="{FF2B5EF4-FFF2-40B4-BE49-F238E27FC236}">
                  <a16:creationId xmlns:a16="http://schemas.microsoft.com/office/drawing/2014/main" id="{74B9B2B2-469B-485B-B700-757C456F5E62}"/>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82;p46">
              <a:extLst>
                <a:ext uri="{FF2B5EF4-FFF2-40B4-BE49-F238E27FC236}">
                  <a16:creationId xmlns:a16="http://schemas.microsoft.com/office/drawing/2014/main" id="{6D7C4D32-8C51-4ED4-BD14-240445B2DD3E}"/>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83;p46">
              <a:extLst>
                <a:ext uri="{FF2B5EF4-FFF2-40B4-BE49-F238E27FC236}">
                  <a16:creationId xmlns:a16="http://schemas.microsoft.com/office/drawing/2014/main" id="{C562D643-3AF8-4163-96BC-4887B0179AFE}"/>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84;p46">
              <a:extLst>
                <a:ext uri="{FF2B5EF4-FFF2-40B4-BE49-F238E27FC236}">
                  <a16:creationId xmlns:a16="http://schemas.microsoft.com/office/drawing/2014/main" id="{AEDE858E-5D03-40C9-85EA-C40F6D2EFB76}"/>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B34F6CB-56EC-4B3A-B686-B468D38B75D1}"/>
              </a:ext>
            </a:extLst>
          </p:cNvPr>
          <p:cNvSpPr txBox="1"/>
          <p:nvPr/>
        </p:nvSpPr>
        <p:spPr>
          <a:xfrm>
            <a:off x="3373060" y="2079313"/>
            <a:ext cx="2435213" cy="2123658"/>
          </a:xfrm>
          <a:prstGeom prst="rect">
            <a:avLst/>
          </a:prstGeom>
          <a:noFill/>
        </p:spPr>
        <p:txBody>
          <a:bodyPr wrap="square" rtlCol="0">
            <a:spAutoFit/>
          </a:bodyPr>
          <a:lstStyle/>
          <a:p>
            <a:pPr algn="just"/>
            <a:r>
              <a:rPr lang="en-US" sz="1200" dirty="0">
                <a:solidFill>
                  <a:schemeClr val="accent3"/>
                </a:solidFill>
                <a:latin typeface="Bahnschrift Light" panose="020B0502040204020203" pitchFamily="34" charset="0"/>
              </a:rPr>
              <a:t>Our highly selective clients trust us to source and secure the best contract and permanent candidates to contribute to their success. We’ve placed over 5,60,000 professionals across 25 countries and invest time to understand the exact requirements of our clients with the aim to build long-term recruitment partnerships. </a:t>
            </a:r>
            <a:endParaRPr lang="en-IN" sz="1200" dirty="0">
              <a:solidFill>
                <a:schemeClr val="accent3"/>
              </a:solidFill>
              <a:latin typeface="Bahnschrift Light" panose="020B0502040204020203" pitchFamily="34" charset="0"/>
            </a:endParaRPr>
          </a:p>
        </p:txBody>
      </p:sp>
      <p:sp>
        <p:nvSpPr>
          <p:cNvPr id="3" name="TextBox 2">
            <a:extLst>
              <a:ext uri="{FF2B5EF4-FFF2-40B4-BE49-F238E27FC236}">
                <a16:creationId xmlns:a16="http://schemas.microsoft.com/office/drawing/2014/main" id="{D71D0082-07A5-479B-95C2-EFE91FEDEF5B}"/>
              </a:ext>
            </a:extLst>
          </p:cNvPr>
          <p:cNvSpPr txBox="1"/>
          <p:nvPr/>
        </p:nvSpPr>
        <p:spPr>
          <a:xfrm>
            <a:off x="1141006" y="2099764"/>
            <a:ext cx="1928082" cy="1569660"/>
          </a:xfrm>
          <a:prstGeom prst="rect">
            <a:avLst/>
          </a:prstGeom>
          <a:noFill/>
        </p:spPr>
        <p:txBody>
          <a:bodyPr wrap="square" rtlCol="0">
            <a:spAutoFit/>
          </a:bodyPr>
          <a:lstStyle/>
          <a:p>
            <a:pPr algn="just"/>
            <a:r>
              <a:rPr lang="en-US" sz="1200" dirty="0">
                <a:solidFill>
                  <a:schemeClr val="tx2"/>
                </a:solidFill>
                <a:latin typeface="Bahnschrift Light" panose="020B0502040204020203" pitchFamily="34" charset="0"/>
              </a:rPr>
              <a:t>We are one of the largest global HR services firms. We combine our passion for people with intelligent technology to help organizations and talent convert potential into performance.</a:t>
            </a:r>
            <a:endParaRPr lang="en-IN" sz="1200" dirty="0">
              <a:solidFill>
                <a:schemeClr val="tx2"/>
              </a:solidFill>
              <a:latin typeface="Bahnschrift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4"/>
          <p:cNvSpPr txBox="1">
            <a:spLocks noGrp="1"/>
          </p:cNvSpPr>
          <p:nvPr>
            <p:ph type="title"/>
          </p:nvPr>
        </p:nvSpPr>
        <p:spPr>
          <a:xfrm>
            <a:off x="720000" y="827900"/>
            <a:ext cx="4032600" cy="6198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dirty="0"/>
              <a:t>40+ </a:t>
            </a:r>
            <a:r>
              <a:rPr lang="en-IN" sz="4000" dirty="0"/>
              <a:t>years</a:t>
            </a:r>
            <a:endParaRPr dirty="0"/>
          </a:p>
        </p:txBody>
      </p:sp>
      <p:sp>
        <p:nvSpPr>
          <p:cNvPr id="1927" name="Google Shape;1927;p64"/>
          <p:cNvSpPr txBox="1">
            <a:spLocks noGrp="1"/>
          </p:cNvSpPr>
          <p:nvPr>
            <p:ph type="subTitle" idx="1"/>
          </p:nvPr>
        </p:nvSpPr>
        <p:spPr>
          <a:xfrm>
            <a:off x="720000" y="1414925"/>
            <a:ext cx="40293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Oldest in time</a:t>
            </a:r>
            <a:endParaRPr dirty="0"/>
          </a:p>
        </p:txBody>
      </p:sp>
      <p:sp>
        <p:nvSpPr>
          <p:cNvPr id="1928" name="Google Shape;1928;p64"/>
          <p:cNvSpPr txBox="1">
            <a:spLocks noGrp="1"/>
          </p:cNvSpPr>
          <p:nvPr>
            <p:ph type="title" idx="2"/>
          </p:nvPr>
        </p:nvSpPr>
        <p:spPr>
          <a:xfrm>
            <a:off x="720000" y="2174625"/>
            <a:ext cx="4032600" cy="619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dirty="0"/>
              <a:t>50,000+ </a:t>
            </a:r>
            <a:r>
              <a:rPr lang="en-IN" sz="4000" dirty="0"/>
              <a:t>clients</a:t>
            </a:r>
            <a:endParaRPr dirty="0"/>
          </a:p>
        </p:txBody>
      </p:sp>
      <p:sp>
        <p:nvSpPr>
          <p:cNvPr id="1929" name="Google Shape;1929;p64"/>
          <p:cNvSpPr txBox="1">
            <a:spLocks noGrp="1"/>
          </p:cNvSpPr>
          <p:nvPr>
            <p:ph type="subTitle" idx="3"/>
          </p:nvPr>
        </p:nvSpPr>
        <p:spPr>
          <a:xfrm>
            <a:off x="720000" y="2761663"/>
            <a:ext cx="40293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Global resilient client assistance.</a:t>
            </a:r>
            <a:endParaRPr dirty="0"/>
          </a:p>
        </p:txBody>
      </p:sp>
      <p:sp>
        <p:nvSpPr>
          <p:cNvPr id="1930" name="Google Shape;1930;p64"/>
          <p:cNvSpPr txBox="1">
            <a:spLocks noGrp="1"/>
          </p:cNvSpPr>
          <p:nvPr>
            <p:ph type="title" idx="4"/>
          </p:nvPr>
        </p:nvSpPr>
        <p:spPr>
          <a:xfrm>
            <a:off x="720000" y="3511847"/>
            <a:ext cx="4032600" cy="619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dirty="0"/>
              <a:t>333,000</a:t>
            </a:r>
            <a:endParaRPr dirty="0"/>
          </a:p>
        </p:txBody>
      </p:sp>
      <p:sp>
        <p:nvSpPr>
          <p:cNvPr id="1931" name="Google Shape;1931;p64"/>
          <p:cNvSpPr txBox="1">
            <a:spLocks noGrp="1"/>
          </p:cNvSpPr>
          <p:nvPr>
            <p:ph type="subTitle" idx="5"/>
          </p:nvPr>
        </p:nvSpPr>
        <p:spPr>
          <a:xfrm>
            <a:off x="720000" y="4098875"/>
            <a:ext cx="40326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professionals hired and still counting</a:t>
            </a:r>
            <a:endParaRPr dirty="0"/>
          </a:p>
        </p:txBody>
      </p:sp>
      <p:grpSp>
        <p:nvGrpSpPr>
          <p:cNvPr id="1932" name="Google Shape;1932;p64"/>
          <p:cNvGrpSpPr/>
          <p:nvPr/>
        </p:nvGrpSpPr>
        <p:grpSpPr>
          <a:xfrm>
            <a:off x="4978277" y="2051669"/>
            <a:ext cx="3751013" cy="2371510"/>
            <a:chOff x="4222611" y="1362107"/>
            <a:chExt cx="4508971" cy="2850716"/>
          </a:xfrm>
        </p:grpSpPr>
        <p:sp>
          <p:nvSpPr>
            <p:cNvPr id="1933" name="Google Shape;1933;p64"/>
            <p:cNvSpPr/>
            <p:nvPr/>
          </p:nvSpPr>
          <p:spPr>
            <a:xfrm>
              <a:off x="4556516" y="1362107"/>
              <a:ext cx="4152972" cy="2848964"/>
            </a:xfrm>
            <a:custGeom>
              <a:avLst/>
              <a:gdLst/>
              <a:ahLst/>
              <a:cxnLst/>
              <a:rect l="l" t="t" r="r" b="b"/>
              <a:pathLst>
                <a:path w="196800" h="135006" extrusionOk="0">
                  <a:moveTo>
                    <a:pt x="3954" y="1"/>
                  </a:moveTo>
                  <a:lnTo>
                    <a:pt x="1" y="40339"/>
                  </a:lnTo>
                  <a:lnTo>
                    <a:pt x="16110" y="35588"/>
                  </a:lnTo>
                  <a:cubicBezTo>
                    <a:pt x="16110" y="35588"/>
                    <a:pt x="73331" y="120206"/>
                    <a:pt x="155115" y="134946"/>
                  </a:cubicBezTo>
                  <a:lnTo>
                    <a:pt x="196799" y="135005"/>
                  </a:lnTo>
                  <a:cubicBezTo>
                    <a:pt x="150746" y="123313"/>
                    <a:pt x="64675" y="84368"/>
                    <a:pt x="30076" y="28873"/>
                  </a:cubicBezTo>
                  <a:lnTo>
                    <a:pt x="45304" y="23884"/>
                  </a:lnTo>
                  <a:lnTo>
                    <a:pt x="3954" y="1"/>
                  </a:lnTo>
                  <a:close/>
                </a:path>
              </a:pathLst>
            </a:custGeom>
            <a:solidFill>
              <a:srgbClr val="CBCE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7912236" y="3262830"/>
              <a:ext cx="480673" cy="213072"/>
            </a:xfrm>
            <a:custGeom>
              <a:avLst/>
              <a:gdLst/>
              <a:ahLst/>
              <a:cxnLst/>
              <a:rect l="l" t="t" r="r" b="b"/>
              <a:pathLst>
                <a:path w="22778" h="10097" extrusionOk="0">
                  <a:moveTo>
                    <a:pt x="1" y="0"/>
                  </a:moveTo>
                  <a:lnTo>
                    <a:pt x="1" y="0"/>
                  </a:lnTo>
                  <a:cubicBezTo>
                    <a:pt x="72" y="60"/>
                    <a:pt x="131" y="107"/>
                    <a:pt x="203" y="155"/>
                  </a:cubicBezTo>
                  <a:lnTo>
                    <a:pt x="810" y="572"/>
                  </a:lnTo>
                  <a:cubicBezTo>
                    <a:pt x="1072" y="738"/>
                    <a:pt x="1394" y="965"/>
                    <a:pt x="1775" y="1215"/>
                  </a:cubicBezTo>
                  <a:cubicBezTo>
                    <a:pt x="2156" y="1465"/>
                    <a:pt x="2584" y="1727"/>
                    <a:pt x="3060" y="2012"/>
                  </a:cubicBezTo>
                  <a:cubicBezTo>
                    <a:pt x="4025" y="2608"/>
                    <a:pt x="5204" y="3274"/>
                    <a:pt x="6525" y="3977"/>
                  </a:cubicBezTo>
                  <a:cubicBezTo>
                    <a:pt x="7847" y="4679"/>
                    <a:pt x="9335" y="5406"/>
                    <a:pt x="10919" y="6108"/>
                  </a:cubicBezTo>
                  <a:cubicBezTo>
                    <a:pt x="12502" y="6799"/>
                    <a:pt x="14038" y="7406"/>
                    <a:pt x="15443" y="7918"/>
                  </a:cubicBezTo>
                  <a:cubicBezTo>
                    <a:pt x="16860" y="8442"/>
                    <a:pt x="18146" y="8846"/>
                    <a:pt x="19229" y="9168"/>
                  </a:cubicBezTo>
                  <a:cubicBezTo>
                    <a:pt x="19777" y="9335"/>
                    <a:pt x="20265" y="9466"/>
                    <a:pt x="20705" y="9585"/>
                  </a:cubicBezTo>
                  <a:cubicBezTo>
                    <a:pt x="21134" y="9704"/>
                    <a:pt x="21515" y="9811"/>
                    <a:pt x="21825" y="9882"/>
                  </a:cubicBezTo>
                  <a:lnTo>
                    <a:pt x="22527" y="10049"/>
                  </a:lnTo>
                  <a:cubicBezTo>
                    <a:pt x="22610" y="10073"/>
                    <a:pt x="22694" y="10085"/>
                    <a:pt x="22777" y="10097"/>
                  </a:cubicBezTo>
                  <a:cubicBezTo>
                    <a:pt x="22706" y="10061"/>
                    <a:pt x="22622" y="10037"/>
                    <a:pt x="22539" y="10013"/>
                  </a:cubicBezTo>
                  <a:lnTo>
                    <a:pt x="21837" y="9823"/>
                  </a:lnTo>
                  <a:cubicBezTo>
                    <a:pt x="21515" y="9739"/>
                    <a:pt x="21158" y="9632"/>
                    <a:pt x="20729" y="9501"/>
                  </a:cubicBezTo>
                  <a:cubicBezTo>
                    <a:pt x="20301" y="9358"/>
                    <a:pt x="19801" y="9227"/>
                    <a:pt x="19265" y="9049"/>
                  </a:cubicBezTo>
                  <a:cubicBezTo>
                    <a:pt x="18181" y="8727"/>
                    <a:pt x="16907" y="8287"/>
                    <a:pt x="15502" y="7763"/>
                  </a:cubicBezTo>
                  <a:cubicBezTo>
                    <a:pt x="14098" y="7239"/>
                    <a:pt x="12562" y="6644"/>
                    <a:pt x="11002" y="5941"/>
                  </a:cubicBezTo>
                  <a:cubicBezTo>
                    <a:pt x="9430" y="5239"/>
                    <a:pt x="7942" y="4513"/>
                    <a:pt x="6608" y="3834"/>
                  </a:cubicBezTo>
                  <a:cubicBezTo>
                    <a:pt x="5275" y="3143"/>
                    <a:pt x="4108" y="2489"/>
                    <a:pt x="3132" y="1905"/>
                  </a:cubicBezTo>
                  <a:cubicBezTo>
                    <a:pt x="2644" y="1619"/>
                    <a:pt x="2203" y="1346"/>
                    <a:pt x="1822" y="1119"/>
                  </a:cubicBezTo>
                  <a:cubicBezTo>
                    <a:pt x="1441" y="893"/>
                    <a:pt x="1108" y="679"/>
                    <a:pt x="846" y="512"/>
                  </a:cubicBezTo>
                  <a:lnTo>
                    <a:pt x="215" y="131"/>
                  </a:lnTo>
                  <a:cubicBezTo>
                    <a:pt x="155" y="84"/>
                    <a:pt x="84" y="36"/>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7786866" y="3093989"/>
              <a:ext cx="451509" cy="258801"/>
            </a:xfrm>
            <a:custGeom>
              <a:avLst/>
              <a:gdLst/>
              <a:ahLst/>
              <a:cxnLst/>
              <a:rect l="l" t="t" r="r" b="b"/>
              <a:pathLst>
                <a:path w="21396" h="12264" extrusionOk="0">
                  <a:moveTo>
                    <a:pt x="0" y="0"/>
                  </a:moveTo>
                  <a:cubicBezTo>
                    <a:pt x="60" y="60"/>
                    <a:pt x="131" y="119"/>
                    <a:pt x="191" y="167"/>
                  </a:cubicBezTo>
                  <a:lnTo>
                    <a:pt x="762" y="619"/>
                  </a:lnTo>
                  <a:cubicBezTo>
                    <a:pt x="1250" y="1012"/>
                    <a:pt x="1965" y="1548"/>
                    <a:pt x="2870" y="2227"/>
                  </a:cubicBezTo>
                  <a:cubicBezTo>
                    <a:pt x="5239" y="3929"/>
                    <a:pt x="7692" y="5513"/>
                    <a:pt x="10216" y="6965"/>
                  </a:cubicBezTo>
                  <a:cubicBezTo>
                    <a:pt x="12752" y="8418"/>
                    <a:pt x="15359" y="9739"/>
                    <a:pt x="18026" y="10906"/>
                  </a:cubicBezTo>
                  <a:cubicBezTo>
                    <a:pt x="19062" y="11359"/>
                    <a:pt x="19896" y="11704"/>
                    <a:pt x="20479" y="11918"/>
                  </a:cubicBezTo>
                  <a:lnTo>
                    <a:pt x="21146" y="12180"/>
                  </a:lnTo>
                  <a:cubicBezTo>
                    <a:pt x="21229" y="12216"/>
                    <a:pt x="21312" y="12240"/>
                    <a:pt x="21396" y="12264"/>
                  </a:cubicBezTo>
                  <a:cubicBezTo>
                    <a:pt x="21324" y="12216"/>
                    <a:pt x="21241" y="12180"/>
                    <a:pt x="21170" y="12156"/>
                  </a:cubicBezTo>
                  <a:lnTo>
                    <a:pt x="20503" y="11871"/>
                  </a:lnTo>
                  <a:cubicBezTo>
                    <a:pt x="19931" y="11621"/>
                    <a:pt x="19098" y="11263"/>
                    <a:pt x="18074" y="10799"/>
                  </a:cubicBezTo>
                  <a:cubicBezTo>
                    <a:pt x="16038" y="9882"/>
                    <a:pt x="13252" y="8525"/>
                    <a:pt x="10299" y="6834"/>
                  </a:cubicBezTo>
                  <a:cubicBezTo>
                    <a:pt x="7346" y="5132"/>
                    <a:pt x="4763" y="3417"/>
                    <a:pt x="2941" y="2131"/>
                  </a:cubicBezTo>
                  <a:cubicBezTo>
                    <a:pt x="2024" y="1488"/>
                    <a:pt x="1298" y="953"/>
                    <a:pt x="798" y="572"/>
                  </a:cubicBezTo>
                  <a:lnTo>
                    <a:pt x="215" y="143"/>
                  </a:lnTo>
                  <a:cubicBezTo>
                    <a:pt x="143" y="95"/>
                    <a:pt x="84" y="48"/>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7267280" y="1740348"/>
              <a:ext cx="598235" cy="601400"/>
            </a:xfrm>
            <a:custGeom>
              <a:avLst/>
              <a:gdLst/>
              <a:ahLst/>
              <a:cxnLst/>
              <a:rect l="l" t="t" r="r" b="b"/>
              <a:pathLst>
                <a:path w="28349" h="28499" extrusionOk="0">
                  <a:moveTo>
                    <a:pt x="7515" y="0"/>
                  </a:moveTo>
                  <a:cubicBezTo>
                    <a:pt x="6859" y="0"/>
                    <a:pt x="6228" y="261"/>
                    <a:pt x="5775" y="746"/>
                  </a:cubicBezTo>
                  <a:cubicBezTo>
                    <a:pt x="5251" y="1305"/>
                    <a:pt x="4834" y="1936"/>
                    <a:pt x="4513" y="2627"/>
                  </a:cubicBezTo>
                  <a:lnTo>
                    <a:pt x="298" y="10663"/>
                  </a:lnTo>
                  <a:cubicBezTo>
                    <a:pt x="167" y="10878"/>
                    <a:pt x="72" y="11116"/>
                    <a:pt x="48" y="11366"/>
                  </a:cubicBezTo>
                  <a:cubicBezTo>
                    <a:pt x="0" y="12068"/>
                    <a:pt x="726" y="12509"/>
                    <a:pt x="1334" y="12890"/>
                  </a:cubicBezTo>
                  <a:cubicBezTo>
                    <a:pt x="2798" y="13842"/>
                    <a:pt x="3894" y="15259"/>
                    <a:pt x="4453" y="16914"/>
                  </a:cubicBezTo>
                  <a:cubicBezTo>
                    <a:pt x="4810" y="17938"/>
                    <a:pt x="5048" y="19164"/>
                    <a:pt x="6025" y="19641"/>
                  </a:cubicBezTo>
                  <a:cubicBezTo>
                    <a:pt x="6787" y="20010"/>
                    <a:pt x="7751" y="19748"/>
                    <a:pt x="8454" y="20224"/>
                  </a:cubicBezTo>
                  <a:cubicBezTo>
                    <a:pt x="9454" y="20891"/>
                    <a:pt x="9144" y="22451"/>
                    <a:pt x="9632" y="23558"/>
                  </a:cubicBezTo>
                  <a:cubicBezTo>
                    <a:pt x="10097" y="24582"/>
                    <a:pt x="11240" y="25165"/>
                    <a:pt x="12335" y="25391"/>
                  </a:cubicBezTo>
                  <a:cubicBezTo>
                    <a:pt x="13419" y="25630"/>
                    <a:pt x="14585" y="25689"/>
                    <a:pt x="15645" y="26082"/>
                  </a:cubicBezTo>
                  <a:cubicBezTo>
                    <a:pt x="16705" y="26475"/>
                    <a:pt x="17693" y="27368"/>
                    <a:pt x="17717" y="28499"/>
                  </a:cubicBezTo>
                  <a:cubicBezTo>
                    <a:pt x="19455" y="27070"/>
                    <a:pt x="20955" y="25391"/>
                    <a:pt x="22182" y="23510"/>
                  </a:cubicBezTo>
                  <a:lnTo>
                    <a:pt x="20288" y="21808"/>
                  </a:lnTo>
                  <a:lnTo>
                    <a:pt x="23146" y="22772"/>
                  </a:lnTo>
                  <a:cubicBezTo>
                    <a:pt x="23336" y="22105"/>
                    <a:pt x="23920" y="21653"/>
                    <a:pt x="24372" y="21129"/>
                  </a:cubicBezTo>
                  <a:cubicBezTo>
                    <a:pt x="24813" y="20617"/>
                    <a:pt x="25158" y="19843"/>
                    <a:pt x="24777" y="19260"/>
                  </a:cubicBezTo>
                  <a:cubicBezTo>
                    <a:pt x="24325" y="18569"/>
                    <a:pt x="23110" y="18617"/>
                    <a:pt x="22813" y="17843"/>
                  </a:cubicBezTo>
                  <a:cubicBezTo>
                    <a:pt x="22830" y="17843"/>
                    <a:pt x="22847" y="17843"/>
                    <a:pt x="22865" y="17843"/>
                  </a:cubicBezTo>
                  <a:cubicBezTo>
                    <a:pt x="23989" y="17843"/>
                    <a:pt x="25088" y="18223"/>
                    <a:pt x="25980" y="18914"/>
                  </a:cubicBezTo>
                  <a:cubicBezTo>
                    <a:pt x="26980" y="18200"/>
                    <a:pt x="27992" y="17498"/>
                    <a:pt x="28337" y="16307"/>
                  </a:cubicBezTo>
                  <a:lnTo>
                    <a:pt x="28349" y="16319"/>
                  </a:lnTo>
                  <a:cubicBezTo>
                    <a:pt x="28123" y="14640"/>
                    <a:pt x="26849" y="13295"/>
                    <a:pt x="25182" y="12973"/>
                  </a:cubicBezTo>
                  <a:cubicBezTo>
                    <a:pt x="23991" y="12771"/>
                    <a:pt x="22634" y="13104"/>
                    <a:pt x="21681" y="12366"/>
                  </a:cubicBezTo>
                  <a:cubicBezTo>
                    <a:pt x="20622" y="11556"/>
                    <a:pt x="20658" y="9866"/>
                    <a:pt x="19693" y="8961"/>
                  </a:cubicBezTo>
                  <a:cubicBezTo>
                    <a:pt x="18574" y="7925"/>
                    <a:pt x="16609" y="8318"/>
                    <a:pt x="15514" y="7258"/>
                  </a:cubicBezTo>
                  <a:cubicBezTo>
                    <a:pt x="14692" y="6461"/>
                    <a:pt x="14669" y="5115"/>
                    <a:pt x="13907" y="4270"/>
                  </a:cubicBezTo>
                  <a:cubicBezTo>
                    <a:pt x="13133" y="3424"/>
                    <a:pt x="11740" y="3305"/>
                    <a:pt x="10775" y="2591"/>
                  </a:cubicBezTo>
                  <a:cubicBezTo>
                    <a:pt x="9704" y="1805"/>
                    <a:pt x="9120" y="281"/>
                    <a:pt x="7823" y="19"/>
                  </a:cubicBezTo>
                  <a:cubicBezTo>
                    <a:pt x="7720" y="6"/>
                    <a:pt x="7617" y="0"/>
                    <a:pt x="75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7449183" y="1747080"/>
              <a:ext cx="419855" cy="204146"/>
            </a:xfrm>
            <a:custGeom>
              <a:avLst/>
              <a:gdLst/>
              <a:ahLst/>
              <a:cxnLst/>
              <a:rect l="l" t="t" r="r" b="b"/>
              <a:pathLst>
                <a:path w="19896" h="9674" extrusionOk="0">
                  <a:moveTo>
                    <a:pt x="125" y="1"/>
                  </a:moveTo>
                  <a:cubicBezTo>
                    <a:pt x="84" y="1"/>
                    <a:pt x="42" y="4"/>
                    <a:pt x="0" y="10"/>
                  </a:cubicBezTo>
                  <a:cubicBezTo>
                    <a:pt x="322" y="22"/>
                    <a:pt x="619" y="141"/>
                    <a:pt x="869" y="331"/>
                  </a:cubicBezTo>
                  <a:cubicBezTo>
                    <a:pt x="1155" y="557"/>
                    <a:pt x="1405" y="831"/>
                    <a:pt x="1608" y="1141"/>
                  </a:cubicBezTo>
                  <a:cubicBezTo>
                    <a:pt x="1870" y="1570"/>
                    <a:pt x="2167" y="1974"/>
                    <a:pt x="2501" y="2343"/>
                  </a:cubicBezTo>
                  <a:cubicBezTo>
                    <a:pt x="2715" y="2546"/>
                    <a:pt x="2965" y="2701"/>
                    <a:pt x="3251" y="2808"/>
                  </a:cubicBezTo>
                  <a:cubicBezTo>
                    <a:pt x="3548" y="2903"/>
                    <a:pt x="3858" y="2963"/>
                    <a:pt x="4179" y="2974"/>
                  </a:cubicBezTo>
                  <a:cubicBezTo>
                    <a:pt x="4822" y="3022"/>
                    <a:pt x="5525" y="2951"/>
                    <a:pt x="6215" y="3129"/>
                  </a:cubicBezTo>
                  <a:cubicBezTo>
                    <a:pt x="6561" y="3213"/>
                    <a:pt x="6882" y="3403"/>
                    <a:pt x="7132" y="3653"/>
                  </a:cubicBezTo>
                  <a:cubicBezTo>
                    <a:pt x="7394" y="3939"/>
                    <a:pt x="7608" y="4248"/>
                    <a:pt x="7775" y="4594"/>
                  </a:cubicBezTo>
                  <a:cubicBezTo>
                    <a:pt x="7954" y="4939"/>
                    <a:pt x="8120" y="5320"/>
                    <a:pt x="8323" y="5665"/>
                  </a:cubicBezTo>
                  <a:cubicBezTo>
                    <a:pt x="8966" y="6773"/>
                    <a:pt x="10121" y="7487"/>
                    <a:pt x="11395" y="7570"/>
                  </a:cubicBezTo>
                  <a:cubicBezTo>
                    <a:pt x="11503" y="7577"/>
                    <a:pt x="11609" y="7579"/>
                    <a:pt x="11715" y="7579"/>
                  </a:cubicBezTo>
                  <a:cubicBezTo>
                    <a:pt x="12404" y="7579"/>
                    <a:pt x="13050" y="7463"/>
                    <a:pt x="13669" y="7463"/>
                  </a:cubicBezTo>
                  <a:cubicBezTo>
                    <a:pt x="13704" y="7462"/>
                    <a:pt x="13740" y="7461"/>
                    <a:pt x="13775" y="7461"/>
                  </a:cubicBezTo>
                  <a:cubicBezTo>
                    <a:pt x="14093" y="7461"/>
                    <a:pt x="14393" y="7510"/>
                    <a:pt x="14693" y="7606"/>
                  </a:cubicBezTo>
                  <a:cubicBezTo>
                    <a:pt x="15002" y="7713"/>
                    <a:pt x="15288" y="7880"/>
                    <a:pt x="15514" y="8106"/>
                  </a:cubicBezTo>
                  <a:cubicBezTo>
                    <a:pt x="15967" y="8547"/>
                    <a:pt x="16300" y="9070"/>
                    <a:pt x="16788" y="9392"/>
                  </a:cubicBezTo>
                  <a:cubicBezTo>
                    <a:pt x="17002" y="9547"/>
                    <a:pt x="17264" y="9642"/>
                    <a:pt x="17538" y="9666"/>
                  </a:cubicBezTo>
                  <a:cubicBezTo>
                    <a:pt x="17588" y="9671"/>
                    <a:pt x="17638" y="9673"/>
                    <a:pt x="17687" y="9673"/>
                  </a:cubicBezTo>
                  <a:cubicBezTo>
                    <a:pt x="17875" y="9673"/>
                    <a:pt x="18062" y="9639"/>
                    <a:pt x="18241" y="9582"/>
                  </a:cubicBezTo>
                  <a:cubicBezTo>
                    <a:pt x="18598" y="9451"/>
                    <a:pt x="18919" y="9261"/>
                    <a:pt x="19205" y="9023"/>
                  </a:cubicBezTo>
                  <a:cubicBezTo>
                    <a:pt x="19396" y="8880"/>
                    <a:pt x="19574" y="8725"/>
                    <a:pt x="19741" y="8558"/>
                  </a:cubicBezTo>
                  <a:cubicBezTo>
                    <a:pt x="19800" y="8499"/>
                    <a:pt x="19848" y="8439"/>
                    <a:pt x="19896" y="8368"/>
                  </a:cubicBezTo>
                  <a:lnTo>
                    <a:pt x="19896" y="8368"/>
                  </a:lnTo>
                  <a:cubicBezTo>
                    <a:pt x="19836" y="8416"/>
                    <a:pt x="19765" y="8463"/>
                    <a:pt x="19705" y="8523"/>
                  </a:cubicBezTo>
                  <a:cubicBezTo>
                    <a:pt x="19586" y="8630"/>
                    <a:pt x="19407" y="8785"/>
                    <a:pt x="19157" y="8963"/>
                  </a:cubicBezTo>
                  <a:cubicBezTo>
                    <a:pt x="18872" y="9190"/>
                    <a:pt x="18538" y="9356"/>
                    <a:pt x="18193" y="9475"/>
                  </a:cubicBezTo>
                  <a:cubicBezTo>
                    <a:pt x="18027" y="9531"/>
                    <a:pt x="17856" y="9559"/>
                    <a:pt x="17687" y="9559"/>
                  </a:cubicBezTo>
                  <a:cubicBezTo>
                    <a:pt x="17383" y="9559"/>
                    <a:pt x="17084" y="9468"/>
                    <a:pt x="16824" y="9285"/>
                  </a:cubicBezTo>
                  <a:cubicBezTo>
                    <a:pt x="16371" y="8987"/>
                    <a:pt x="16050" y="8475"/>
                    <a:pt x="15586" y="7999"/>
                  </a:cubicBezTo>
                  <a:cubicBezTo>
                    <a:pt x="15336" y="7761"/>
                    <a:pt x="15050" y="7570"/>
                    <a:pt x="14716" y="7463"/>
                  </a:cubicBezTo>
                  <a:cubicBezTo>
                    <a:pt x="14400" y="7365"/>
                    <a:pt x="14074" y="7307"/>
                    <a:pt x="13747" y="7307"/>
                  </a:cubicBezTo>
                  <a:cubicBezTo>
                    <a:pt x="13717" y="7307"/>
                    <a:pt x="13687" y="7307"/>
                    <a:pt x="13657" y="7308"/>
                  </a:cubicBezTo>
                  <a:cubicBezTo>
                    <a:pt x="13024" y="7308"/>
                    <a:pt x="12374" y="7413"/>
                    <a:pt x="11714" y="7413"/>
                  </a:cubicBezTo>
                  <a:cubicBezTo>
                    <a:pt x="11604" y="7413"/>
                    <a:pt x="11493" y="7410"/>
                    <a:pt x="11383" y="7404"/>
                  </a:cubicBezTo>
                  <a:cubicBezTo>
                    <a:pt x="10585" y="7356"/>
                    <a:pt x="9823" y="7034"/>
                    <a:pt x="9216" y="6511"/>
                  </a:cubicBezTo>
                  <a:cubicBezTo>
                    <a:pt x="8906" y="6249"/>
                    <a:pt x="8644" y="5927"/>
                    <a:pt x="8442" y="5582"/>
                  </a:cubicBezTo>
                  <a:cubicBezTo>
                    <a:pt x="8239" y="5237"/>
                    <a:pt x="8073" y="4868"/>
                    <a:pt x="7894" y="4522"/>
                  </a:cubicBezTo>
                  <a:cubicBezTo>
                    <a:pt x="7716" y="4165"/>
                    <a:pt x="7501" y="3832"/>
                    <a:pt x="7227" y="3558"/>
                  </a:cubicBezTo>
                  <a:cubicBezTo>
                    <a:pt x="6954" y="3272"/>
                    <a:pt x="6608" y="3082"/>
                    <a:pt x="6239" y="2986"/>
                  </a:cubicBezTo>
                  <a:cubicBezTo>
                    <a:pt x="5513" y="2808"/>
                    <a:pt x="4810" y="2891"/>
                    <a:pt x="4167" y="2843"/>
                  </a:cubicBezTo>
                  <a:cubicBezTo>
                    <a:pt x="4151" y="2844"/>
                    <a:pt x="4135" y="2844"/>
                    <a:pt x="4119" y="2844"/>
                  </a:cubicBezTo>
                  <a:cubicBezTo>
                    <a:pt x="3552" y="2844"/>
                    <a:pt x="3000" y="2642"/>
                    <a:pt x="2560" y="2260"/>
                  </a:cubicBezTo>
                  <a:cubicBezTo>
                    <a:pt x="2227" y="1903"/>
                    <a:pt x="1929" y="1510"/>
                    <a:pt x="1667" y="1105"/>
                  </a:cubicBezTo>
                  <a:cubicBezTo>
                    <a:pt x="1465" y="784"/>
                    <a:pt x="1203" y="510"/>
                    <a:pt x="893" y="284"/>
                  </a:cubicBezTo>
                  <a:cubicBezTo>
                    <a:pt x="703" y="141"/>
                    <a:pt x="488" y="46"/>
                    <a:pt x="250" y="10"/>
                  </a:cubicBezTo>
                  <a:cubicBezTo>
                    <a:pt x="209" y="4"/>
                    <a:pt x="167" y="1"/>
                    <a:pt x="1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7381086" y="2589471"/>
              <a:ext cx="527900" cy="336838"/>
            </a:xfrm>
            <a:custGeom>
              <a:avLst/>
              <a:gdLst/>
              <a:ahLst/>
              <a:cxnLst/>
              <a:rect l="l" t="t" r="r" b="b"/>
              <a:pathLst>
                <a:path w="25016" h="15962" extrusionOk="0">
                  <a:moveTo>
                    <a:pt x="19717" y="0"/>
                  </a:moveTo>
                  <a:lnTo>
                    <a:pt x="1739" y="1298"/>
                  </a:lnTo>
                  <a:lnTo>
                    <a:pt x="1" y="3191"/>
                  </a:lnTo>
                  <a:lnTo>
                    <a:pt x="10026" y="14562"/>
                  </a:lnTo>
                  <a:cubicBezTo>
                    <a:pt x="10026" y="14562"/>
                    <a:pt x="13674" y="15961"/>
                    <a:pt x="14290" y="15961"/>
                  </a:cubicBezTo>
                  <a:cubicBezTo>
                    <a:pt x="14314" y="15961"/>
                    <a:pt x="14333" y="15959"/>
                    <a:pt x="14348" y="15955"/>
                  </a:cubicBezTo>
                  <a:cubicBezTo>
                    <a:pt x="14729" y="15836"/>
                    <a:pt x="24278" y="11752"/>
                    <a:pt x="24278" y="11752"/>
                  </a:cubicBezTo>
                  <a:cubicBezTo>
                    <a:pt x="25016" y="5525"/>
                    <a:pt x="19717" y="0"/>
                    <a:pt x="1971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7673292" y="2603293"/>
              <a:ext cx="157551" cy="71242"/>
            </a:xfrm>
            <a:custGeom>
              <a:avLst/>
              <a:gdLst/>
              <a:ahLst/>
              <a:cxnLst/>
              <a:rect l="l" t="t" r="r" b="b"/>
              <a:pathLst>
                <a:path w="7466" h="3376" extrusionOk="0">
                  <a:moveTo>
                    <a:pt x="2" y="0"/>
                  </a:moveTo>
                  <a:cubicBezTo>
                    <a:pt x="2" y="0"/>
                    <a:pt x="1" y="0"/>
                    <a:pt x="1" y="0"/>
                  </a:cubicBezTo>
                  <a:cubicBezTo>
                    <a:pt x="36" y="119"/>
                    <a:pt x="72" y="238"/>
                    <a:pt x="132" y="358"/>
                  </a:cubicBezTo>
                  <a:cubicBezTo>
                    <a:pt x="275" y="667"/>
                    <a:pt x="441" y="965"/>
                    <a:pt x="632" y="1250"/>
                  </a:cubicBezTo>
                  <a:cubicBezTo>
                    <a:pt x="917" y="1667"/>
                    <a:pt x="1263" y="2048"/>
                    <a:pt x="1644" y="2382"/>
                  </a:cubicBezTo>
                  <a:cubicBezTo>
                    <a:pt x="2132" y="2786"/>
                    <a:pt x="2691" y="3084"/>
                    <a:pt x="3299" y="3251"/>
                  </a:cubicBezTo>
                  <a:cubicBezTo>
                    <a:pt x="3602" y="3334"/>
                    <a:pt x="3918" y="3376"/>
                    <a:pt x="4233" y="3376"/>
                  </a:cubicBezTo>
                  <a:cubicBezTo>
                    <a:pt x="4549" y="3376"/>
                    <a:pt x="4864" y="3334"/>
                    <a:pt x="5168" y="3251"/>
                  </a:cubicBezTo>
                  <a:cubicBezTo>
                    <a:pt x="5656" y="3096"/>
                    <a:pt x="6120" y="2870"/>
                    <a:pt x="6537" y="2572"/>
                  </a:cubicBezTo>
                  <a:cubicBezTo>
                    <a:pt x="6823" y="2382"/>
                    <a:pt x="7073" y="2143"/>
                    <a:pt x="7287" y="1870"/>
                  </a:cubicBezTo>
                  <a:cubicBezTo>
                    <a:pt x="7347" y="1798"/>
                    <a:pt x="7394" y="1715"/>
                    <a:pt x="7430" y="1631"/>
                  </a:cubicBezTo>
                  <a:cubicBezTo>
                    <a:pt x="7466" y="1572"/>
                    <a:pt x="7466" y="1548"/>
                    <a:pt x="7466" y="1536"/>
                  </a:cubicBezTo>
                  <a:lnTo>
                    <a:pt x="7466" y="1536"/>
                  </a:lnTo>
                  <a:cubicBezTo>
                    <a:pt x="7204" y="1917"/>
                    <a:pt x="6859" y="2239"/>
                    <a:pt x="6478" y="2489"/>
                  </a:cubicBezTo>
                  <a:cubicBezTo>
                    <a:pt x="6061" y="2763"/>
                    <a:pt x="5609" y="2965"/>
                    <a:pt x="5132" y="3108"/>
                  </a:cubicBezTo>
                  <a:cubicBezTo>
                    <a:pt x="4846" y="3184"/>
                    <a:pt x="4554" y="3222"/>
                    <a:pt x="4262" y="3222"/>
                  </a:cubicBezTo>
                  <a:cubicBezTo>
                    <a:pt x="3959" y="3222"/>
                    <a:pt x="3655" y="3181"/>
                    <a:pt x="3358" y="3096"/>
                  </a:cubicBezTo>
                  <a:cubicBezTo>
                    <a:pt x="2763" y="2929"/>
                    <a:pt x="2215" y="2655"/>
                    <a:pt x="1751" y="2262"/>
                  </a:cubicBezTo>
                  <a:cubicBezTo>
                    <a:pt x="1358" y="1953"/>
                    <a:pt x="1025" y="1596"/>
                    <a:pt x="727" y="1191"/>
                  </a:cubicBezTo>
                  <a:cubicBezTo>
                    <a:pt x="244" y="497"/>
                    <a:pt x="41" y="0"/>
                    <a:pt x="2" y="0"/>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7391131" y="2611839"/>
              <a:ext cx="82701" cy="57272"/>
            </a:xfrm>
            <a:custGeom>
              <a:avLst/>
              <a:gdLst/>
              <a:ahLst/>
              <a:cxnLst/>
              <a:rect l="l" t="t" r="r" b="b"/>
              <a:pathLst>
                <a:path w="3919" h="2714" extrusionOk="0">
                  <a:moveTo>
                    <a:pt x="3882" y="0"/>
                  </a:moveTo>
                  <a:cubicBezTo>
                    <a:pt x="3847" y="286"/>
                    <a:pt x="3787" y="572"/>
                    <a:pt x="3716" y="845"/>
                  </a:cubicBezTo>
                  <a:cubicBezTo>
                    <a:pt x="3632" y="1143"/>
                    <a:pt x="3489" y="1417"/>
                    <a:pt x="3311" y="1667"/>
                  </a:cubicBezTo>
                  <a:cubicBezTo>
                    <a:pt x="3085" y="1965"/>
                    <a:pt x="2799" y="2203"/>
                    <a:pt x="2454" y="2369"/>
                  </a:cubicBezTo>
                  <a:cubicBezTo>
                    <a:pt x="2195" y="2489"/>
                    <a:pt x="1915" y="2552"/>
                    <a:pt x="1631" y="2552"/>
                  </a:cubicBezTo>
                  <a:cubicBezTo>
                    <a:pt x="1548" y="2552"/>
                    <a:pt x="1465" y="2547"/>
                    <a:pt x="1382" y="2536"/>
                  </a:cubicBezTo>
                  <a:cubicBezTo>
                    <a:pt x="1073" y="2500"/>
                    <a:pt x="787" y="2369"/>
                    <a:pt x="549" y="2191"/>
                  </a:cubicBezTo>
                  <a:cubicBezTo>
                    <a:pt x="322" y="2012"/>
                    <a:pt x="144" y="1798"/>
                    <a:pt x="1" y="1548"/>
                  </a:cubicBezTo>
                  <a:lnTo>
                    <a:pt x="1" y="1548"/>
                  </a:lnTo>
                  <a:cubicBezTo>
                    <a:pt x="1" y="1548"/>
                    <a:pt x="1" y="1643"/>
                    <a:pt x="72" y="1774"/>
                  </a:cubicBezTo>
                  <a:cubicBezTo>
                    <a:pt x="168" y="1977"/>
                    <a:pt x="311" y="2143"/>
                    <a:pt x="477" y="2286"/>
                  </a:cubicBezTo>
                  <a:cubicBezTo>
                    <a:pt x="727" y="2489"/>
                    <a:pt x="1025" y="2631"/>
                    <a:pt x="1358" y="2691"/>
                  </a:cubicBezTo>
                  <a:cubicBezTo>
                    <a:pt x="1456" y="2706"/>
                    <a:pt x="1555" y="2713"/>
                    <a:pt x="1654" y="2713"/>
                  </a:cubicBezTo>
                  <a:cubicBezTo>
                    <a:pt x="1951" y="2713"/>
                    <a:pt x="2248" y="2646"/>
                    <a:pt x="2525" y="2512"/>
                  </a:cubicBezTo>
                  <a:cubicBezTo>
                    <a:pt x="2882" y="2346"/>
                    <a:pt x="3204" y="2084"/>
                    <a:pt x="3430" y="1762"/>
                  </a:cubicBezTo>
                  <a:cubicBezTo>
                    <a:pt x="3620" y="1488"/>
                    <a:pt x="3751" y="1191"/>
                    <a:pt x="3835" y="881"/>
                  </a:cubicBezTo>
                  <a:cubicBezTo>
                    <a:pt x="3882" y="667"/>
                    <a:pt x="3906" y="453"/>
                    <a:pt x="3918" y="238"/>
                  </a:cubicBezTo>
                  <a:cubicBezTo>
                    <a:pt x="3918" y="155"/>
                    <a:pt x="3918" y="83"/>
                    <a:pt x="3882" y="0"/>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7616758" y="2721889"/>
              <a:ext cx="90466" cy="79915"/>
            </a:xfrm>
            <a:custGeom>
              <a:avLst/>
              <a:gdLst/>
              <a:ahLst/>
              <a:cxnLst/>
              <a:rect l="l" t="t" r="r" b="b"/>
              <a:pathLst>
                <a:path w="4287" h="3787" extrusionOk="0">
                  <a:moveTo>
                    <a:pt x="4287" y="0"/>
                  </a:moveTo>
                  <a:lnTo>
                    <a:pt x="4287" y="0"/>
                  </a:lnTo>
                  <a:cubicBezTo>
                    <a:pt x="4001" y="71"/>
                    <a:pt x="3739" y="179"/>
                    <a:pt x="3477" y="322"/>
                  </a:cubicBezTo>
                  <a:cubicBezTo>
                    <a:pt x="2846" y="607"/>
                    <a:pt x="2251" y="976"/>
                    <a:pt x="1680" y="1393"/>
                  </a:cubicBezTo>
                  <a:cubicBezTo>
                    <a:pt x="1120" y="1822"/>
                    <a:pt x="656" y="2357"/>
                    <a:pt x="298" y="2965"/>
                  </a:cubicBezTo>
                  <a:cubicBezTo>
                    <a:pt x="203" y="3155"/>
                    <a:pt x="120" y="3358"/>
                    <a:pt x="48" y="3560"/>
                  </a:cubicBezTo>
                  <a:cubicBezTo>
                    <a:pt x="25" y="3631"/>
                    <a:pt x="1" y="3703"/>
                    <a:pt x="1" y="3786"/>
                  </a:cubicBezTo>
                  <a:cubicBezTo>
                    <a:pt x="25" y="3786"/>
                    <a:pt x="132" y="3465"/>
                    <a:pt x="406" y="3024"/>
                  </a:cubicBezTo>
                  <a:cubicBezTo>
                    <a:pt x="775" y="2441"/>
                    <a:pt x="1239" y="1941"/>
                    <a:pt x="1787" y="1524"/>
                  </a:cubicBezTo>
                  <a:cubicBezTo>
                    <a:pt x="2334" y="1107"/>
                    <a:pt x="2930" y="750"/>
                    <a:pt x="3537" y="429"/>
                  </a:cubicBezTo>
                  <a:cubicBezTo>
                    <a:pt x="3799" y="298"/>
                    <a:pt x="4049" y="155"/>
                    <a:pt x="4287" y="0"/>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7675297" y="2767597"/>
              <a:ext cx="204800" cy="36212"/>
            </a:xfrm>
            <a:custGeom>
              <a:avLst/>
              <a:gdLst/>
              <a:ahLst/>
              <a:cxnLst/>
              <a:rect l="l" t="t" r="r" b="b"/>
              <a:pathLst>
                <a:path w="9705" h="1716" extrusionOk="0">
                  <a:moveTo>
                    <a:pt x="3898" y="0"/>
                  </a:moveTo>
                  <a:cubicBezTo>
                    <a:pt x="3599" y="0"/>
                    <a:pt x="3300" y="12"/>
                    <a:pt x="3001" y="37"/>
                  </a:cubicBezTo>
                  <a:cubicBezTo>
                    <a:pt x="2466" y="84"/>
                    <a:pt x="1942" y="168"/>
                    <a:pt x="1418" y="299"/>
                  </a:cubicBezTo>
                  <a:cubicBezTo>
                    <a:pt x="1192" y="334"/>
                    <a:pt x="989" y="406"/>
                    <a:pt x="811" y="453"/>
                  </a:cubicBezTo>
                  <a:cubicBezTo>
                    <a:pt x="668" y="501"/>
                    <a:pt x="513" y="549"/>
                    <a:pt x="370" y="608"/>
                  </a:cubicBezTo>
                  <a:cubicBezTo>
                    <a:pt x="239" y="644"/>
                    <a:pt x="120" y="692"/>
                    <a:pt x="1" y="763"/>
                  </a:cubicBezTo>
                  <a:cubicBezTo>
                    <a:pt x="1" y="764"/>
                    <a:pt x="2" y="765"/>
                    <a:pt x="6" y="765"/>
                  </a:cubicBezTo>
                  <a:cubicBezTo>
                    <a:pt x="60" y="765"/>
                    <a:pt x="585" y="575"/>
                    <a:pt x="1430" y="406"/>
                  </a:cubicBezTo>
                  <a:cubicBezTo>
                    <a:pt x="1954" y="299"/>
                    <a:pt x="2477" y="227"/>
                    <a:pt x="3013" y="191"/>
                  </a:cubicBezTo>
                  <a:cubicBezTo>
                    <a:pt x="3277" y="175"/>
                    <a:pt x="3541" y="166"/>
                    <a:pt x="3805" y="166"/>
                  </a:cubicBezTo>
                  <a:cubicBezTo>
                    <a:pt x="4838" y="166"/>
                    <a:pt x="5866" y="297"/>
                    <a:pt x="6871" y="572"/>
                  </a:cubicBezTo>
                  <a:cubicBezTo>
                    <a:pt x="7383" y="703"/>
                    <a:pt x="7883" y="882"/>
                    <a:pt x="8371" y="1084"/>
                  </a:cubicBezTo>
                  <a:cubicBezTo>
                    <a:pt x="9199" y="1434"/>
                    <a:pt x="9673" y="1716"/>
                    <a:pt x="9703" y="1716"/>
                  </a:cubicBezTo>
                  <a:cubicBezTo>
                    <a:pt x="9704" y="1716"/>
                    <a:pt x="9704" y="1716"/>
                    <a:pt x="9705" y="1715"/>
                  </a:cubicBezTo>
                  <a:cubicBezTo>
                    <a:pt x="9609" y="1620"/>
                    <a:pt x="9502" y="1549"/>
                    <a:pt x="9383" y="1489"/>
                  </a:cubicBezTo>
                  <a:cubicBezTo>
                    <a:pt x="9264" y="1406"/>
                    <a:pt x="9121" y="1323"/>
                    <a:pt x="8978" y="1251"/>
                  </a:cubicBezTo>
                  <a:cubicBezTo>
                    <a:pt x="8823" y="1168"/>
                    <a:pt x="8645" y="1073"/>
                    <a:pt x="8431" y="977"/>
                  </a:cubicBezTo>
                  <a:cubicBezTo>
                    <a:pt x="7942" y="751"/>
                    <a:pt x="7430" y="572"/>
                    <a:pt x="6918" y="418"/>
                  </a:cubicBezTo>
                  <a:cubicBezTo>
                    <a:pt x="5933" y="141"/>
                    <a:pt x="4919" y="0"/>
                    <a:pt x="3898" y="0"/>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6527595" y="2079149"/>
              <a:ext cx="771360" cy="318395"/>
            </a:xfrm>
            <a:custGeom>
              <a:avLst/>
              <a:gdLst/>
              <a:ahLst/>
              <a:cxnLst/>
              <a:rect l="l" t="t" r="r" b="b"/>
              <a:pathLst>
                <a:path w="36553" h="15088" extrusionOk="0">
                  <a:moveTo>
                    <a:pt x="31896" y="1"/>
                  </a:moveTo>
                  <a:cubicBezTo>
                    <a:pt x="31431" y="1"/>
                    <a:pt x="30958" y="72"/>
                    <a:pt x="30516" y="204"/>
                  </a:cubicBezTo>
                  <a:lnTo>
                    <a:pt x="17371" y="4288"/>
                  </a:lnTo>
                  <a:lnTo>
                    <a:pt x="2500" y="812"/>
                  </a:lnTo>
                  <a:lnTo>
                    <a:pt x="0" y="4943"/>
                  </a:lnTo>
                  <a:lnTo>
                    <a:pt x="14823" y="10682"/>
                  </a:lnTo>
                  <a:cubicBezTo>
                    <a:pt x="15741" y="11042"/>
                    <a:pt x="16714" y="11222"/>
                    <a:pt x="17691" y="11222"/>
                  </a:cubicBezTo>
                  <a:cubicBezTo>
                    <a:pt x="18361" y="11222"/>
                    <a:pt x="19034" y="11137"/>
                    <a:pt x="19693" y="10968"/>
                  </a:cubicBezTo>
                  <a:lnTo>
                    <a:pt x="31909" y="7836"/>
                  </a:lnTo>
                  <a:cubicBezTo>
                    <a:pt x="33481" y="8693"/>
                    <a:pt x="35898" y="14909"/>
                    <a:pt x="35898" y="15087"/>
                  </a:cubicBezTo>
                  <a:lnTo>
                    <a:pt x="36552" y="13944"/>
                  </a:lnTo>
                  <a:lnTo>
                    <a:pt x="35195" y="121"/>
                  </a:lnTo>
                  <a:lnTo>
                    <a:pt x="32004" y="2"/>
                  </a:lnTo>
                  <a:cubicBezTo>
                    <a:pt x="31968" y="1"/>
                    <a:pt x="31932" y="1"/>
                    <a:pt x="3189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7128341" y="2210090"/>
              <a:ext cx="94982" cy="55542"/>
            </a:xfrm>
            <a:custGeom>
              <a:avLst/>
              <a:gdLst/>
              <a:ahLst/>
              <a:cxnLst/>
              <a:rect l="l" t="t" r="r" b="b"/>
              <a:pathLst>
                <a:path w="4501" h="2632" extrusionOk="0">
                  <a:moveTo>
                    <a:pt x="0" y="0"/>
                  </a:moveTo>
                  <a:cubicBezTo>
                    <a:pt x="822" y="298"/>
                    <a:pt x="1631" y="655"/>
                    <a:pt x="2405" y="1072"/>
                  </a:cubicBezTo>
                  <a:cubicBezTo>
                    <a:pt x="3143" y="1536"/>
                    <a:pt x="3846" y="2060"/>
                    <a:pt x="4501" y="2631"/>
                  </a:cubicBezTo>
                  <a:cubicBezTo>
                    <a:pt x="4358" y="2417"/>
                    <a:pt x="4179" y="2215"/>
                    <a:pt x="3977" y="2048"/>
                  </a:cubicBezTo>
                  <a:cubicBezTo>
                    <a:pt x="3524" y="1619"/>
                    <a:pt x="3012" y="1238"/>
                    <a:pt x="2477" y="929"/>
                  </a:cubicBezTo>
                  <a:cubicBezTo>
                    <a:pt x="1929" y="607"/>
                    <a:pt x="1345" y="357"/>
                    <a:pt x="750" y="167"/>
                  </a:cubicBezTo>
                  <a:cubicBezTo>
                    <a:pt x="512" y="83"/>
                    <a:pt x="262" y="24"/>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6881611" y="2207811"/>
              <a:ext cx="6289" cy="35959"/>
            </a:xfrm>
            <a:custGeom>
              <a:avLst/>
              <a:gdLst/>
              <a:ahLst/>
              <a:cxnLst/>
              <a:rect l="l" t="t" r="r" b="b"/>
              <a:pathLst>
                <a:path w="298" h="1704" extrusionOk="0">
                  <a:moveTo>
                    <a:pt x="262" y="1"/>
                  </a:moveTo>
                  <a:lnTo>
                    <a:pt x="262" y="1"/>
                  </a:lnTo>
                  <a:cubicBezTo>
                    <a:pt x="143" y="263"/>
                    <a:pt x="83" y="549"/>
                    <a:pt x="72" y="846"/>
                  </a:cubicBezTo>
                  <a:cubicBezTo>
                    <a:pt x="12" y="1132"/>
                    <a:pt x="0" y="1418"/>
                    <a:pt x="48" y="1704"/>
                  </a:cubicBezTo>
                  <a:cubicBezTo>
                    <a:pt x="226" y="1156"/>
                    <a:pt x="298" y="572"/>
                    <a:pt x="26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6367279" y="1996068"/>
              <a:ext cx="213093" cy="187411"/>
            </a:xfrm>
            <a:custGeom>
              <a:avLst/>
              <a:gdLst/>
              <a:ahLst/>
              <a:cxnLst/>
              <a:rect l="l" t="t" r="r" b="b"/>
              <a:pathLst>
                <a:path w="10098" h="8881" extrusionOk="0">
                  <a:moveTo>
                    <a:pt x="7372" y="0"/>
                  </a:moveTo>
                  <a:cubicBezTo>
                    <a:pt x="7193" y="0"/>
                    <a:pt x="6992" y="128"/>
                    <a:pt x="6942" y="665"/>
                  </a:cubicBezTo>
                  <a:cubicBezTo>
                    <a:pt x="6823" y="1891"/>
                    <a:pt x="7204" y="2820"/>
                    <a:pt x="6942" y="3022"/>
                  </a:cubicBezTo>
                  <a:cubicBezTo>
                    <a:pt x="6911" y="3049"/>
                    <a:pt x="6855" y="3061"/>
                    <a:pt x="6779" y="3061"/>
                  </a:cubicBezTo>
                  <a:cubicBezTo>
                    <a:pt x="5928" y="3061"/>
                    <a:pt x="2531" y="1552"/>
                    <a:pt x="1930" y="1486"/>
                  </a:cubicBezTo>
                  <a:cubicBezTo>
                    <a:pt x="1884" y="1481"/>
                    <a:pt x="1841" y="1479"/>
                    <a:pt x="1802" y="1479"/>
                  </a:cubicBezTo>
                  <a:cubicBezTo>
                    <a:pt x="1301" y="1479"/>
                    <a:pt x="1401" y="1884"/>
                    <a:pt x="1644" y="2105"/>
                  </a:cubicBezTo>
                  <a:cubicBezTo>
                    <a:pt x="1918" y="2332"/>
                    <a:pt x="5037" y="3570"/>
                    <a:pt x="4954" y="4058"/>
                  </a:cubicBezTo>
                  <a:cubicBezTo>
                    <a:pt x="4943" y="4122"/>
                    <a:pt x="4877" y="4149"/>
                    <a:pt x="4770" y="4149"/>
                  </a:cubicBezTo>
                  <a:cubicBezTo>
                    <a:pt x="4079" y="4149"/>
                    <a:pt x="1660" y="2986"/>
                    <a:pt x="1144" y="2903"/>
                  </a:cubicBezTo>
                  <a:cubicBezTo>
                    <a:pt x="1106" y="2898"/>
                    <a:pt x="1069" y="2895"/>
                    <a:pt x="1031" y="2895"/>
                  </a:cubicBezTo>
                  <a:cubicBezTo>
                    <a:pt x="740" y="2895"/>
                    <a:pt x="474" y="3057"/>
                    <a:pt x="358" y="3332"/>
                  </a:cubicBezTo>
                  <a:lnTo>
                    <a:pt x="132" y="4106"/>
                  </a:lnTo>
                  <a:cubicBezTo>
                    <a:pt x="1" y="4582"/>
                    <a:pt x="4287" y="6999"/>
                    <a:pt x="4287" y="6999"/>
                  </a:cubicBezTo>
                  <a:cubicBezTo>
                    <a:pt x="4287" y="6999"/>
                    <a:pt x="1403" y="6288"/>
                    <a:pt x="868" y="6288"/>
                  </a:cubicBezTo>
                  <a:cubicBezTo>
                    <a:pt x="836" y="6288"/>
                    <a:pt x="813" y="6291"/>
                    <a:pt x="799" y="6296"/>
                  </a:cubicBezTo>
                  <a:cubicBezTo>
                    <a:pt x="549" y="6392"/>
                    <a:pt x="620" y="6523"/>
                    <a:pt x="632" y="6868"/>
                  </a:cubicBezTo>
                  <a:lnTo>
                    <a:pt x="7585" y="8880"/>
                  </a:lnTo>
                  <a:lnTo>
                    <a:pt x="10097" y="4737"/>
                  </a:lnTo>
                  <a:lnTo>
                    <a:pt x="7681" y="105"/>
                  </a:lnTo>
                  <a:cubicBezTo>
                    <a:pt x="7681" y="105"/>
                    <a:pt x="7535" y="0"/>
                    <a:pt x="737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6376839" y="2066593"/>
              <a:ext cx="87449" cy="46025"/>
            </a:xfrm>
            <a:custGeom>
              <a:avLst/>
              <a:gdLst/>
              <a:ahLst/>
              <a:cxnLst/>
              <a:rect l="l" t="t" r="r" b="b"/>
              <a:pathLst>
                <a:path w="4144" h="2181" extrusionOk="0">
                  <a:moveTo>
                    <a:pt x="3" y="1"/>
                  </a:moveTo>
                  <a:cubicBezTo>
                    <a:pt x="2" y="1"/>
                    <a:pt x="1" y="1"/>
                    <a:pt x="0" y="2"/>
                  </a:cubicBezTo>
                  <a:cubicBezTo>
                    <a:pt x="167" y="180"/>
                    <a:pt x="346" y="323"/>
                    <a:pt x="536" y="442"/>
                  </a:cubicBezTo>
                  <a:cubicBezTo>
                    <a:pt x="1441" y="1085"/>
                    <a:pt x="2429" y="1609"/>
                    <a:pt x="3477" y="2002"/>
                  </a:cubicBezTo>
                  <a:cubicBezTo>
                    <a:pt x="3691" y="2085"/>
                    <a:pt x="3906" y="2157"/>
                    <a:pt x="4144" y="2180"/>
                  </a:cubicBezTo>
                  <a:cubicBezTo>
                    <a:pt x="4144" y="2145"/>
                    <a:pt x="3179" y="1776"/>
                    <a:pt x="2036" y="1168"/>
                  </a:cubicBezTo>
                  <a:cubicBezTo>
                    <a:pt x="904" y="573"/>
                    <a:pt x="70" y="1"/>
                    <a:pt x="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6496427" y="2063343"/>
              <a:ext cx="26167" cy="70630"/>
            </a:xfrm>
            <a:custGeom>
              <a:avLst/>
              <a:gdLst/>
              <a:ahLst/>
              <a:cxnLst/>
              <a:rect l="l" t="t" r="r" b="b"/>
              <a:pathLst>
                <a:path w="1240" h="3347" extrusionOk="0">
                  <a:moveTo>
                    <a:pt x="1025" y="1"/>
                  </a:moveTo>
                  <a:lnTo>
                    <a:pt x="1025" y="1"/>
                  </a:lnTo>
                  <a:cubicBezTo>
                    <a:pt x="929" y="168"/>
                    <a:pt x="870" y="346"/>
                    <a:pt x="858" y="537"/>
                  </a:cubicBezTo>
                  <a:cubicBezTo>
                    <a:pt x="803" y="957"/>
                    <a:pt x="861" y="1388"/>
                    <a:pt x="1013" y="1782"/>
                  </a:cubicBezTo>
                  <a:lnTo>
                    <a:pt x="1013" y="1782"/>
                  </a:lnTo>
                  <a:cubicBezTo>
                    <a:pt x="548" y="1919"/>
                    <a:pt x="189" y="2295"/>
                    <a:pt x="72" y="2763"/>
                  </a:cubicBezTo>
                  <a:cubicBezTo>
                    <a:pt x="1" y="2954"/>
                    <a:pt x="13" y="3168"/>
                    <a:pt x="96" y="3346"/>
                  </a:cubicBezTo>
                  <a:cubicBezTo>
                    <a:pt x="96" y="3156"/>
                    <a:pt x="132" y="2977"/>
                    <a:pt x="179" y="2799"/>
                  </a:cubicBezTo>
                  <a:cubicBezTo>
                    <a:pt x="310" y="2382"/>
                    <a:pt x="644" y="2049"/>
                    <a:pt x="1072" y="1930"/>
                  </a:cubicBezTo>
                  <a:lnTo>
                    <a:pt x="1144" y="1918"/>
                  </a:lnTo>
                  <a:lnTo>
                    <a:pt x="1239" y="1894"/>
                  </a:lnTo>
                  <a:lnTo>
                    <a:pt x="1191" y="1799"/>
                  </a:lnTo>
                  <a:cubicBezTo>
                    <a:pt x="1025" y="1406"/>
                    <a:pt x="953" y="977"/>
                    <a:pt x="977" y="549"/>
                  </a:cubicBezTo>
                  <a:cubicBezTo>
                    <a:pt x="989" y="227"/>
                    <a:pt x="1049" y="13"/>
                    <a:pt x="102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6980961" y="2588247"/>
              <a:ext cx="629783" cy="670068"/>
            </a:xfrm>
            <a:custGeom>
              <a:avLst/>
              <a:gdLst/>
              <a:ahLst/>
              <a:cxnLst/>
              <a:rect l="l" t="t" r="r" b="b"/>
              <a:pathLst>
                <a:path w="29844" h="31753" extrusionOk="0">
                  <a:moveTo>
                    <a:pt x="6164" y="1"/>
                  </a:moveTo>
                  <a:cubicBezTo>
                    <a:pt x="2017" y="1"/>
                    <a:pt x="0" y="4074"/>
                    <a:pt x="328" y="5964"/>
                  </a:cubicBezTo>
                  <a:cubicBezTo>
                    <a:pt x="912" y="9226"/>
                    <a:pt x="4865" y="31110"/>
                    <a:pt x="4865" y="31110"/>
                  </a:cubicBezTo>
                  <a:lnTo>
                    <a:pt x="11330" y="31753"/>
                  </a:lnTo>
                  <a:lnTo>
                    <a:pt x="9044" y="10322"/>
                  </a:lnTo>
                  <a:lnTo>
                    <a:pt x="20557" y="14798"/>
                  </a:lnTo>
                  <a:cubicBezTo>
                    <a:pt x="21684" y="15234"/>
                    <a:pt x="22864" y="15448"/>
                    <a:pt x="24037" y="15448"/>
                  </a:cubicBezTo>
                  <a:cubicBezTo>
                    <a:pt x="26101" y="15448"/>
                    <a:pt x="28144" y="14788"/>
                    <a:pt x="29844" y="13513"/>
                  </a:cubicBezTo>
                  <a:lnTo>
                    <a:pt x="18962" y="3249"/>
                  </a:lnTo>
                  <a:cubicBezTo>
                    <a:pt x="18962" y="3249"/>
                    <a:pt x="9341" y="297"/>
                    <a:pt x="6829" y="35"/>
                  </a:cubicBezTo>
                  <a:cubicBezTo>
                    <a:pt x="6602" y="12"/>
                    <a:pt x="6380" y="1"/>
                    <a:pt x="616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7157484" y="2739214"/>
              <a:ext cx="16101" cy="72635"/>
            </a:xfrm>
            <a:custGeom>
              <a:avLst/>
              <a:gdLst/>
              <a:ahLst/>
              <a:cxnLst/>
              <a:rect l="l" t="t" r="r" b="b"/>
              <a:pathLst>
                <a:path w="763" h="3442" extrusionOk="0">
                  <a:moveTo>
                    <a:pt x="0" y="1"/>
                  </a:moveTo>
                  <a:lnTo>
                    <a:pt x="0" y="1"/>
                  </a:lnTo>
                  <a:cubicBezTo>
                    <a:pt x="48" y="596"/>
                    <a:pt x="143" y="1167"/>
                    <a:pt x="298" y="1739"/>
                  </a:cubicBezTo>
                  <a:cubicBezTo>
                    <a:pt x="405" y="2322"/>
                    <a:pt x="548" y="2894"/>
                    <a:pt x="762" y="3441"/>
                  </a:cubicBezTo>
                  <a:cubicBezTo>
                    <a:pt x="715" y="2858"/>
                    <a:pt x="607" y="2275"/>
                    <a:pt x="453" y="1703"/>
                  </a:cubicBezTo>
                  <a:cubicBezTo>
                    <a:pt x="357" y="1120"/>
                    <a:pt x="203" y="560"/>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7247929" y="2096263"/>
              <a:ext cx="466851" cy="475882"/>
            </a:xfrm>
            <a:custGeom>
              <a:avLst/>
              <a:gdLst/>
              <a:ahLst/>
              <a:cxnLst/>
              <a:rect l="l" t="t" r="r" b="b"/>
              <a:pathLst>
                <a:path w="22123" h="22551" extrusionOk="0">
                  <a:moveTo>
                    <a:pt x="0" y="1"/>
                  </a:moveTo>
                  <a:lnTo>
                    <a:pt x="2370" y="14288"/>
                  </a:lnTo>
                  <a:lnTo>
                    <a:pt x="10323" y="20301"/>
                  </a:lnTo>
                  <a:lnTo>
                    <a:pt x="15371" y="22551"/>
                  </a:lnTo>
                  <a:lnTo>
                    <a:pt x="22122" y="20991"/>
                  </a:lnTo>
                  <a:lnTo>
                    <a:pt x="21539" y="15860"/>
                  </a:lnTo>
                  <a:lnTo>
                    <a:pt x="19229" y="6549"/>
                  </a:lnTo>
                  <a:cubicBezTo>
                    <a:pt x="18967" y="5477"/>
                    <a:pt x="18407" y="4501"/>
                    <a:pt x="17622" y="3727"/>
                  </a:cubicBezTo>
                  <a:cubicBezTo>
                    <a:pt x="16800" y="2906"/>
                    <a:pt x="15812" y="2263"/>
                    <a:pt x="14728" y="1846"/>
                  </a:cubicBezTo>
                  <a:lnTo>
                    <a:pt x="10978" y="382"/>
                  </a:lnTo>
                  <a:lnTo>
                    <a:pt x="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7254217" y="2323896"/>
              <a:ext cx="231410" cy="178654"/>
            </a:xfrm>
            <a:custGeom>
              <a:avLst/>
              <a:gdLst/>
              <a:ahLst/>
              <a:cxnLst/>
              <a:rect l="l" t="t" r="r" b="b"/>
              <a:pathLst>
                <a:path w="10966" h="8466" extrusionOk="0">
                  <a:moveTo>
                    <a:pt x="0" y="1"/>
                  </a:moveTo>
                  <a:lnTo>
                    <a:pt x="1536" y="3763"/>
                  </a:lnTo>
                  <a:lnTo>
                    <a:pt x="2667" y="5525"/>
                  </a:lnTo>
                  <a:lnTo>
                    <a:pt x="10454" y="8466"/>
                  </a:lnTo>
                  <a:lnTo>
                    <a:pt x="10966" y="1798"/>
                  </a:lnTo>
                  <a:lnTo>
                    <a:pt x="0"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7226826" y="2080183"/>
              <a:ext cx="595724" cy="536953"/>
            </a:xfrm>
            <a:custGeom>
              <a:avLst/>
              <a:gdLst/>
              <a:ahLst/>
              <a:cxnLst/>
              <a:rect l="l" t="t" r="r" b="b"/>
              <a:pathLst>
                <a:path w="28230" h="25445" extrusionOk="0">
                  <a:moveTo>
                    <a:pt x="0" y="1"/>
                  </a:moveTo>
                  <a:cubicBezTo>
                    <a:pt x="0" y="1"/>
                    <a:pt x="2489" y="11978"/>
                    <a:pt x="2679" y="13978"/>
                  </a:cubicBezTo>
                  <a:cubicBezTo>
                    <a:pt x="2846" y="15717"/>
                    <a:pt x="3144" y="18229"/>
                    <a:pt x="4287" y="19586"/>
                  </a:cubicBezTo>
                  <a:cubicBezTo>
                    <a:pt x="5430" y="20956"/>
                    <a:pt x="7846" y="22622"/>
                    <a:pt x="7846" y="22622"/>
                  </a:cubicBezTo>
                  <a:cubicBezTo>
                    <a:pt x="7846" y="22622"/>
                    <a:pt x="7549" y="24004"/>
                    <a:pt x="7775" y="24480"/>
                  </a:cubicBezTo>
                  <a:cubicBezTo>
                    <a:pt x="8013" y="24944"/>
                    <a:pt x="9049" y="25444"/>
                    <a:pt x="9049" y="25444"/>
                  </a:cubicBezTo>
                  <a:lnTo>
                    <a:pt x="27027" y="24158"/>
                  </a:lnTo>
                  <a:lnTo>
                    <a:pt x="27027" y="24134"/>
                  </a:lnTo>
                  <a:cubicBezTo>
                    <a:pt x="27027" y="24134"/>
                    <a:pt x="28230" y="23075"/>
                    <a:pt x="27099" y="22289"/>
                  </a:cubicBezTo>
                  <a:cubicBezTo>
                    <a:pt x="25968" y="21503"/>
                    <a:pt x="25265" y="22337"/>
                    <a:pt x="24408" y="20729"/>
                  </a:cubicBezTo>
                  <a:cubicBezTo>
                    <a:pt x="23563" y="19122"/>
                    <a:pt x="22586" y="17610"/>
                    <a:pt x="22539" y="16622"/>
                  </a:cubicBezTo>
                  <a:cubicBezTo>
                    <a:pt x="22536" y="16569"/>
                    <a:pt x="22529" y="16545"/>
                    <a:pt x="22517" y="16545"/>
                  </a:cubicBezTo>
                  <a:cubicBezTo>
                    <a:pt x="22364" y="16545"/>
                    <a:pt x="21412" y="20287"/>
                    <a:pt x="18596" y="20287"/>
                  </a:cubicBezTo>
                  <a:cubicBezTo>
                    <a:pt x="17304" y="20287"/>
                    <a:pt x="15621" y="19500"/>
                    <a:pt x="13442" y="17205"/>
                  </a:cubicBezTo>
                  <a:cubicBezTo>
                    <a:pt x="11109" y="14740"/>
                    <a:pt x="11430" y="10621"/>
                    <a:pt x="12478" y="7418"/>
                  </a:cubicBezTo>
                  <a:cubicBezTo>
                    <a:pt x="13073" y="5608"/>
                    <a:pt x="13931" y="3882"/>
                    <a:pt x="15026" y="2310"/>
                  </a:cubicBezTo>
                  <a:lnTo>
                    <a:pt x="13871" y="1870"/>
                  </a:lnTo>
                  <a:lnTo>
                    <a:pt x="11585" y="6513"/>
                  </a:lnTo>
                  <a:cubicBezTo>
                    <a:pt x="9716" y="10907"/>
                    <a:pt x="10335" y="15264"/>
                    <a:pt x="8513" y="15407"/>
                  </a:cubicBezTo>
                  <a:cubicBezTo>
                    <a:pt x="8496" y="15408"/>
                    <a:pt x="8478" y="15409"/>
                    <a:pt x="8460" y="15409"/>
                  </a:cubicBezTo>
                  <a:cubicBezTo>
                    <a:pt x="7759" y="15409"/>
                    <a:pt x="5705" y="14558"/>
                    <a:pt x="4870" y="13538"/>
                  </a:cubicBezTo>
                  <a:cubicBezTo>
                    <a:pt x="2941" y="11204"/>
                    <a:pt x="1739" y="1525"/>
                    <a:pt x="1012" y="36"/>
                  </a:cubicBezTo>
                  <a:lnTo>
                    <a:pt x="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7652675" y="2340482"/>
              <a:ext cx="44252" cy="117182"/>
            </a:xfrm>
            <a:custGeom>
              <a:avLst/>
              <a:gdLst/>
              <a:ahLst/>
              <a:cxnLst/>
              <a:rect l="l" t="t" r="r" b="b"/>
              <a:pathLst>
                <a:path w="2097" h="5553" extrusionOk="0">
                  <a:moveTo>
                    <a:pt x="1299" y="0"/>
                  </a:moveTo>
                  <a:lnTo>
                    <a:pt x="525" y="1001"/>
                  </a:lnTo>
                  <a:cubicBezTo>
                    <a:pt x="525" y="1001"/>
                    <a:pt x="13" y="5418"/>
                    <a:pt x="1" y="5549"/>
                  </a:cubicBezTo>
                  <a:cubicBezTo>
                    <a:pt x="1" y="5552"/>
                    <a:pt x="1" y="5553"/>
                    <a:pt x="3" y="5553"/>
                  </a:cubicBezTo>
                  <a:cubicBezTo>
                    <a:pt x="77" y="5553"/>
                    <a:pt x="2097" y="3227"/>
                    <a:pt x="2097" y="3227"/>
                  </a:cubicBezTo>
                  <a:lnTo>
                    <a:pt x="1299" y="0"/>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7394655" y="2462835"/>
              <a:ext cx="63835" cy="68625"/>
            </a:xfrm>
            <a:custGeom>
              <a:avLst/>
              <a:gdLst/>
              <a:ahLst/>
              <a:cxnLst/>
              <a:rect l="l" t="t" r="r" b="b"/>
              <a:pathLst>
                <a:path w="3025" h="3252" extrusionOk="0">
                  <a:moveTo>
                    <a:pt x="13" y="1"/>
                  </a:moveTo>
                  <a:lnTo>
                    <a:pt x="1" y="13"/>
                  </a:lnTo>
                  <a:cubicBezTo>
                    <a:pt x="24" y="239"/>
                    <a:pt x="96" y="453"/>
                    <a:pt x="191" y="656"/>
                  </a:cubicBezTo>
                  <a:cubicBezTo>
                    <a:pt x="632" y="1668"/>
                    <a:pt x="1406" y="2513"/>
                    <a:pt x="2382" y="3013"/>
                  </a:cubicBezTo>
                  <a:cubicBezTo>
                    <a:pt x="2584" y="3132"/>
                    <a:pt x="2799" y="3215"/>
                    <a:pt x="3025" y="3251"/>
                  </a:cubicBezTo>
                  <a:cubicBezTo>
                    <a:pt x="1644" y="2596"/>
                    <a:pt x="560" y="1429"/>
                    <a:pt x="1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7395414" y="2551022"/>
              <a:ext cx="51786" cy="7069"/>
            </a:xfrm>
            <a:custGeom>
              <a:avLst/>
              <a:gdLst/>
              <a:ahLst/>
              <a:cxnLst/>
              <a:rect l="l" t="t" r="r" b="b"/>
              <a:pathLst>
                <a:path w="2454" h="335" extrusionOk="0">
                  <a:moveTo>
                    <a:pt x="0" y="1"/>
                  </a:moveTo>
                  <a:lnTo>
                    <a:pt x="0" y="1"/>
                  </a:lnTo>
                  <a:cubicBezTo>
                    <a:pt x="591" y="225"/>
                    <a:pt x="1209" y="334"/>
                    <a:pt x="1833" y="334"/>
                  </a:cubicBezTo>
                  <a:cubicBezTo>
                    <a:pt x="2040" y="334"/>
                    <a:pt x="2246" y="322"/>
                    <a:pt x="2453" y="298"/>
                  </a:cubicBezTo>
                  <a:cubicBezTo>
                    <a:pt x="2048" y="215"/>
                    <a:pt x="1643" y="156"/>
                    <a:pt x="1227" y="132"/>
                  </a:cubicBezTo>
                  <a:cubicBezTo>
                    <a:pt x="822" y="48"/>
                    <a:pt x="405" y="13"/>
                    <a:pt x="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7406472" y="2551275"/>
              <a:ext cx="321623" cy="31379"/>
            </a:xfrm>
            <a:custGeom>
              <a:avLst/>
              <a:gdLst/>
              <a:ahLst/>
              <a:cxnLst/>
              <a:rect l="l" t="t" r="r" b="b"/>
              <a:pathLst>
                <a:path w="15241" h="1487" extrusionOk="0">
                  <a:moveTo>
                    <a:pt x="15240" y="1"/>
                  </a:moveTo>
                  <a:cubicBezTo>
                    <a:pt x="15181" y="1"/>
                    <a:pt x="15133" y="13"/>
                    <a:pt x="15085" y="25"/>
                  </a:cubicBezTo>
                  <a:lnTo>
                    <a:pt x="14645" y="132"/>
                  </a:lnTo>
                  <a:cubicBezTo>
                    <a:pt x="14264" y="227"/>
                    <a:pt x="13716" y="370"/>
                    <a:pt x="13038" y="513"/>
                  </a:cubicBezTo>
                  <a:cubicBezTo>
                    <a:pt x="10515" y="1055"/>
                    <a:pt x="7949" y="1325"/>
                    <a:pt x="5380" y="1325"/>
                  </a:cubicBezTo>
                  <a:cubicBezTo>
                    <a:pt x="4337" y="1325"/>
                    <a:pt x="3293" y="1281"/>
                    <a:pt x="2251" y="1191"/>
                  </a:cubicBezTo>
                  <a:cubicBezTo>
                    <a:pt x="1560" y="1144"/>
                    <a:pt x="1000" y="1072"/>
                    <a:pt x="619" y="1025"/>
                  </a:cubicBezTo>
                  <a:lnTo>
                    <a:pt x="167" y="977"/>
                  </a:lnTo>
                  <a:cubicBezTo>
                    <a:pt x="137" y="971"/>
                    <a:pt x="110" y="968"/>
                    <a:pt x="84" y="968"/>
                  </a:cubicBezTo>
                  <a:cubicBezTo>
                    <a:pt x="57" y="968"/>
                    <a:pt x="30" y="971"/>
                    <a:pt x="0" y="977"/>
                  </a:cubicBezTo>
                  <a:lnTo>
                    <a:pt x="155" y="1013"/>
                  </a:lnTo>
                  <a:lnTo>
                    <a:pt x="596" y="1096"/>
                  </a:lnTo>
                  <a:cubicBezTo>
                    <a:pt x="977" y="1168"/>
                    <a:pt x="1536" y="1239"/>
                    <a:pt x="2227" y="1310"/>
                  </a:cubicBezTo>
                  <a:cubicBezTo>
                    <a:pt x="3340" y="1428"/>
                    <a:pt x="4459" y="1486"/>
                    <a:pt x="5576" y="1486"/>
                  </a:cubicBezTo>
                  <a:cubicBezTo>
                    <a:pt x="6274" y="1486"/>
                    <a:pt x="6972" y="1463"/>
                    <a:pt x="7668" y="1418"/>
                  </a:cubicBezTo>
                  <a:cubicBezTo>
                    <a:pt x="9478" y="1299"/>
                    <a:pt x="11287" y="1037"/>
                    <a:pt x="13049" y="620"/>
                  </a:cubicBezTo>
                  <a:cubicBezTo>
                    <a:pt x="13728" y="465"/>
                    <a:pt x="14276" y="298"/>
                    <a:pt x="14657" y="203"/>
                  </a:cubicBezTo>
                  <a:lnTo>
                    <a:pt x="15085" y="60"/>
                  </a:lnTo>
                  <a:cubicBezTo>
                    <a:pt x="15133" y="48"/>
                    <a:pt x="15193" y="25"/>
                    <a:pt x="1524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7305708" y="2317122"/>
              <a:ext cx="99773" cy="112329"/>
            </a:xfrm>
            <a:custGeom>
              <a:avLst/>
              <a:gdLst/>
              <a:ahLst/>
              <a:cxnLst/>
              <a:rect l="l" t="t" r="r" b="b"/>
              <a:pathLst>
                <a:path w="4728" h="5323" extrusionOk="0">
                  <a:moveTo>
                    <a:pt x="13" y="0"/>
                  </a:moveTo>
                  <a:cubicBezTo>
                    <a:pt x="1" y="95"/>
                    <a:pt x="1" y="203"/>
                    <a:pt x="25" y="298"/>
                  </a:cubicBezTo>
                  <a:cubicBezTo>
                    <a:pt x="37" y="417"/>
                    <a:pt x="60" y="524"/>
                    <a:pt x="96" y="631"/>
                  </a:cubicBezTo>
                  <a:cubicBezTo>
                    <a:pt x="132" y="786"/>
                    <a:pt x="168" y="929"/>
                    <a:pt x="215" y="1084"/>
                  </a:cubicBezTo>
                  <a:cubicBezTo>
                    <a:pt x="346" y="1465"/>
                    <a:pt x="513" y="1834"/>
                    <a:pt x="715" y="2179"/>
                  </a:cubicBezTo>
                  <a:cubicBezTo>
                    <a:pt x="965" y="2608"/>
                    <a:pt x="1251" y="3000"/>
                    <a:pt x="1572" y="3370"/>
                  </a:cubicBezTo>
                  <a:cubicBezTo>
                    <a:pt x="1906" y="3739"/>
                    <a:pt x="2275" y="4072"/>
                    <a:pt x="2668" y="4358"/>
                  </a:cubicBezTo>
                  <a:cubicBezTo>
                    <a:pt x="2989" y="4596"/>
                    <a:pt x="3335" y="4810"/>
                    <a:pt x="3692" y="4977"/>
                  </a:cubicBezTo>
                  <a:cubicBezTo>
                    <a:pt x="3835" y="5048"/>
                    <a:pt x="3978" y="5108"/>
                    <a:pt x="4120" y="5156"/>
                  </a:cubicBezTo>
                  <a:cubicBezTo>
                    <a:pt x="4228" y="5203"/>
                    <a:pt x="4335" y="5239"/>
                    <a:pt x="4442" y="5275"/>
                  </a:cubicBezTo>
                  <a:cubicBezTo>
                    <a:pt x="4537" y="5298"/>
                    <a:pt x="4632" y="5322"/>
                    <a:pt x="4728" y="5322"/>
                  </a:cubicBezTo>
                  <a:cubicBezTo>
                    <a:pt x="4728" y="5298"/>
                    <a:pt x="4335" y="5191"/>
                    <a:pt x="3739" y="4882"/>
                  </a:cubicBezTo>
                  <a:cubicBezTo>
                    <a:pt x="3394" y="4691"/>
                    <a:pt x="3061" y="4477"/>
                    <a:pt x="2739" y="4239"/>
                  </a:cubicBezTo>
                  <a:cubicBezTo>
                    <a:pt x="2370" y="3941"/>
                    <a:pt x="2013" y="3620"/>
                    <a:pt x="1692" y="3274"/>
                  </a:cubicBezTo>
                  <a:cubicBezTo>
                    <a:pt x="1370" y="2905"/>
                    <a:pt x="1084" y="2524"/>
                    <a:pt x="834" y="2108"/>
                  </a:cubicBezTo>
                  <a:cubicBezTo>
                    <a:pt x="632" y="1774"/>
                    <a:pt x="465" y="1417"/>
                    <a:pt x="322" y="1048"/>
                  </a:cubicBezTo>
                  <a:cubicBezTo>
                    <a:pt x="96" y="417"/>
                    <a:pt x="37" y="0"/>
                    <a:pt x="1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6922043" y="3121612"/>
              <a:ext cx="310819" cy="277667"/>
            </a:xfrm>
            <a:custGeom>
              <a:avLst/>
              <a:gdLst/>
              <a:ahLst/>
              <a:cxnLst/>
              <a:rect l="l" t="t" r="r" b="b"/>
              <a:pathLst>
                <a:path w="14729" h="13158" extrusionOk="0">
                  <a:moveTo>
                    <a:pt x="13705" y="1"/>
                  </a:moveTo>
                  <a:lnTo>
                    <a:pt x="6371" y="691"/>
                  </a:lnTo>
                  <a:lnTo>
                    <a:pt x="7335" y="8228"/>
                  </a:lnTo>
                  <a:cubicBezTo>
                    <a:pt x="7335" y="8228"/>
                    <a:pt x="1" y="11740"/>
                    <a:pt x="37" y="13157"/>
                  </a:cubicBezTo>
                  <a:lnTo>
                    <a:pt x="14729" y="11800"/>
                  </a:lnTo>
                  <a:lnTo>
                    <a:pt x="13705"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7156977" y="3272812"/>
              <a:ext cx="25386" cy="24036"/>
            </a:xfrm>
            <a:custGeom>
              <a:avLst/>
              <a:gdLst/>
              <a:ahLst/>
              <a:cxnLst/>
              <a:rect l="l" t="t" r="r" b="b"/>
              <a:pathLst>
                <a:path w="1203" h="1139" extrusionOk="0">
                  <a:moveTo>
                    <a:pt x="615" y="0"/>
                  </a:moveTo>
                  <a:cubicBezTo>
                    <a:pt x="345" y="0"/>
                    <a:pt x="106" y="178"/>
                    <a:pt x="24" y="444"/>
                  </a:cubicBezTo>
                  <a:cubicBezTo>
                    <a:pt x="0" y="765"/>
                    <a:pt x="215" y="1063"/>
                    <a:pt x="524" y="1135"/>
                  </a:cubicBezTo>
                  <a:cubicBezTo>
                    <a:pt x="547" y="1137"/>
                    <a:pt x="569" y="1138"/>
                    <a:pt x="592" y="1138"/>
                  </a:cubicBezTo>
                  <a:cubicBezTo>
                    <a:pt x="874" y="1138"/>
                    <a:pt x="1123" y="934"/>
                    <a:pt x="1167" y="658"/>
                  </a:cubicBezTo>
                  <a:cubicBezTo>
                    <a:pt x="1203" y="349"/>
                    <a:pt x="989" y="75"/>
                    <a:pt x="691" y="15"/>
                  </a:cubicBezTo>
                  <a:lnTo>
                    <a:pt x="750" y="15"/>
                  </a:lnTo>
                  <a:cubicBezTo>
                    <a:pt x="705" y="5"/>
                    <a:pt x="659" y="0"/>
                    <a:pt x="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6920798" y="3345995"/>
              <a:ext cx="312064" cy="53031"/>
            </a:xfrm>
            <a:custGeom>
              <a:avLst/>
              <a:gdLst/>
              <a:ahLst/>
              <a:cxnLst/>
              <a:rect l="l" t="t" r="r" b="b"/>
              <a:pathLst>
                <a:path w="14788" h="2513" extrusionOk="0">
                  <a:moveTo>
                    <a:pt x="14693" y="0"/>
                  </a:moveTo>
                  <a:lnTo>
                    <a:pt x="620" y="1715"/>
                  </a:lnTo>
                  <a:cubicBezTo>
                    <a:pt x="620" y="1715"/>
                    <a:pt x="0" y="2060"/>
                    <a:pt x="108" y="2512"/>
                  </a:cubicBezTo>
                  <a:lnTo>
                    <a:pt x="14788" y="1167"/>
                  </a:lnTo>
                  <a:lnTo>
                    <a:pt x="146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7071512" y="3292078"/>
              <a:ext cx="30957" cy="17051"/>
            </a:xfrm>
            <a:custGeom>
              <a:avLst/>
              <a:gdLst/>
              <a:ahLst/>
              <a:cxnLst/>
              <a:rect l="l" t="t" r="r" b="b"/>
              <a:pathLst>
                <a:path w="1467" h="808" extrusionOk="0">
                  <a:moveTo>
                    <a:pt x="324" y="1"/>
                  </a:moveTo>
                  <a:cubicBezTo>
                    <a:pt x="127" y="1"/>
                    <a:pt x="1" y="57"/>
                    <a:pt x="14" y="91"/>
                  </a:cubicBezTo>
                  <a:cubicBezTo>
                    <a:pt x="14" y="162"/>
                    <a:pt x="383" y="162"/>
                    <a:pt x="764" y="364"/>
                  </a:cubicBezTo>
                  <a:cubicBezTo>
                    <a:pt x="1123" y="544"/>
                    <a:pt x="1324" y="808"/>
                    <a:pt x="1395" y="808"/>
                  </a:cubicBezTo>
                  <a:cubicBezTo>
                    <a:pt x="1400" y="808"/>
                    <a:pt x="1404" y="807"/>
                    <a:pt x="1407" y="805"/>
                  </a:cubicBezTo>
                  <a:cubicBezTo>
                    <a:pt x="1467" y="769"/>
                    <a:pt x="1324" y="364"/>
                    <a:pt x="871" y="138"/>
                  </a:cubicBezTo>
                  <a:cubicBezTo>
                    <a:pt x="669" y="34"/>
                    <a:pt x="475" y="1"/>
                    <a:pt x="3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7040639" y="3309762"/>
              <a:ext cx="23382" cy="22685"/>
            </a:xfrm>
            <a:custGeom>
              <a:avLst/>
              <a:gdLst/>
              <a:ahLst/>
              <a:cxnLst/>
              <a:rect l="l" t="t" r="r" b="b"/>
              <a:pathLst>
                <a:path w="1108" h="1075" extrusionOk="0">
                  <a:moveTo>
                    <a:pt x="108" y="1"/>
                  </a:moveTo>
                  <a:cubicBezTo>
                    <a:pt x="41" y="1"/>
                    <a:pt x="1" y="16"/>
                    <a:pt x="1" y="38"/>
                  </a:cubicBezTo>
                  <a:cubicBezTo>
                    <a:pt x="1" y="110"/>
                    <a:pt x="322" y="205"/>
                    <a:pt x="584" y="479"/>
                  </a:cubicBezTo>
                  <a:cubicBezTo>
                    <a:pt x="846" y="765"/>
                    <a:pt x="953" y="1074"/>
                    <a:pt x="1025" y="1074"/>
                  </a:cubicBezTo>
                  <a:cubicBezTo>
                    <a:pt x="1096" y="1062"/>
                    <a:pt x="1108" y="646"/>
                    <a:pt x="763" y="312"/>
                  </a:cubicBezTo>
                  <a:cubicBezTo>
                    <a:pt x="525" y="75"/>
                    <a:pt x="254" y="1"/>
                    <a:pt x="10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7010990" y="3326075"/>
              <a:ext cx="17621" cy="24964"/>
            </a:xfrm>
            <a:custGeom>
              <a:avLst/>
              <a:gdLst/>
              <a:ahLst/>
              <a:cxnLst/>
              <a:rect l="l" t="t" r="r" b="b"/>
              <a:pathLst>
                <a:path w="835" h="1183" extrusionOk="0">
                  <a:moveTo>
                    <a:pt x="55" y="1"/>
                  </a:moveTo>
                  <a:cubicBezTo>
                    <a:pt x="37" y="1"/>
                    <a:pt x="27" y="6"/>
                    <a:pt x="25" y="15"/>
                  </a:cubicBezTo>
                  <a:cubicBezTo>
                    <a:pt x="1" y="75"/>
                    <a:pt x="227" y="265"/>
                    <a:pt x="394" y="575"/>
                  </a:cubicBezTo>
                  <a:cubicBezTo>
                    <a:pt x="572" y="896"/>
                    <a:pt x="632" y="1182"/>
                    <a:pt x="703" y="1182"/>
                  </a:cubicBezTo>
                  <a:cubicBezTo>
                    <a:pt x="763" y="1182"/>
                    <a:pt x="834" y="825"/>
                    <a:pt x="608" y="456"/>
                  </a:cubicBezTo>
                  <a:cubicBezTo>
                    <a:pt x="428" y="136"/>
                    <a:pt x="148" y="1"/>
                    <a:pt x="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7070288" y="3250485"/>
              <a:ext cx="33912" cy="7280"/>
            </a:xfrm>
            <a:custGeom>
              <a:avLst/>
              <a:gdLst/>
              <a:ahLst/>
              <a:cxnLst/>
              <a:rect l="l" t="t" r="r" b="b"/>
              <a:pathLst>
                <a:path w="1607" h="345" extrusionOk="0">
                  <a:moveTo>
                    <a:pt x="870" y="0"/>
                  </a:moveTo>
                  <a:cubicBezTo>
                    <a:pt x="846" y="0"/>
                    <a:pt x="823" y="1"/>
                    <a:pt x="798" y="2"/>
                  </a:cubicBezTo>
                  <a:cubicBezTo>
                    <a:pt x="322" y="26"/>
                    <a:pt x="1" y="276"/>
                    <a:pt x="48" y="323"/>
                  </a:cubicBezTo>
                  <a:cubicBezTo>
                    <a:pt x="56" y="338"/>
                    <a:pt x="76" y="344"/>
                    <a:pt x="108" y="344"/>
                  </a:cubicBezTo>
                  <a:cubicBezTo>
                    <a:pt x="224" y="344"/>
                    <a:pt x="491" y="261"/>
                    <a:pt x="810" y="252"/>
                  </a:cubicBezTo>
                  <a:cubicBezTo>
                    <a:pt x="835" y="251"/>
                    <a:pt x="859" y="251"/>
                    <a:pt x="882" y="251"/>
                  </a:cubicBezTo>
                  <a:cubicBezTo>
                    <a:pt x="1158" y="251"/>
                    <a:pt x="1393" y="295"/>
                    <a:pt x="1504" y="295"/>
                  </a:cubicBezTo>
                  <a:cubicBezTo>
                    <a:pt x="1543" y="295"/>
                    <a:pt x="1567" y="290"/>
                    <a:pt x="1572" y="276"/>
                  </a:cubicBezTo>
                  <a:cubicBezTo>
                    <a:pt x="1606" y="208"/>
                    <a:pt x="1318" y="0"/>
                    <a:pt x="87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7067777" y="3196716"/>
              <a:ext cx="45750" cy="29712"/>
            </a:xfrm>
            <a:custGeom>
              <a:avLst/>
              <a:gdLst/>
              <a:ahLst/>
              <a:cxnLst/>
              <a:rect l="l" t="t" r="r" b="b"/>
              <a:pathLst>
                <a:path w="2168" h="1408" extrusionOk="0">
                  <a:moveTo>
                    <a:pt x="1773" y="250"/>
                  </a:moveTo>
                  <a:cubicBezTo>
                    <a:pt x="1826" y="250"/>
                    <a:pt x="1865" y="265"/>
                    <a:pt x="1882" y="299"/>
                  </a:cubicBezTo>
                  <a:cubicBezTo>
                    <a:pt x="1918" y="371"/>
                    <a:pt x="1906" y="335"/>
                    <a:pt x="1882" y="383"/>
                  </a:cubicBezTo>
                  <a:cubicBezTo>
                    <a:pt x="1846" y="430"/>
                    <a:pt x="1787" y="478"/>
                    <a:pt x="1727" y="526"/>
                  </a:cubicBezTo>
                  <a:cubicBezTo>
                    <a:pt x="1620" y="621"/>
                    <a:pt x="1489" y="704"/>
                    <a:pt x="1370" y="776"/>
                  </a:cubicBezTo>
                  <a:cubicBezTo>
                    <a:pt x="1144" y="919"/>
                    <a:pt x="917" y="1026"/>
                    <a:pt x="679" y="1121"/>
                  </a:cubicBezTo>
                  <a:cubicBezTo>
                    <a:pt x="508" y="1166"/>
                    <a:pt x="331" y="1218"/>
                    <a:pt x="162" y="1281"/>
                  </a:cubicBezTo>
                  <a:lnTo>
                    <a:pt x="162" y="1281"/>
                  </a:lnTo>
                  <a:cubicBezTo>
                    <a:pt x="244" y="1189"/>
                    <a:pt x="367" y="1052"/>
                    <a:pt x="536" y="895"/>
                  </a:cubicBezTo>
                  <a:cubicBezTo>
                    <a:pt x="727" y="728"/>
                    <a:pt x="929" y="585"/>
                    <a:pt x="1156" y="466"/>
                  </a:cubicBezTo>
                  <a:cubicBezTo>
                    <a:pt x="1286" y="407"/>
                    <a:pt x="1429" y="347"/>
                    <a:pt x="1560" y="299"/>
                  </a:cubicBezTo>
                  <a:cubicBezTo>
                    <a:pt x="1641" y="268"/>
                    <a:pt x="1716" y="250"/>
                    <a:pt x="1773" y="250"/>
                  </a:cubicBezTo>
                  <a:close/>
                  <a:moveTo>
                    <a:pt x="1802" y="0"/>
                  </a:moveTo>
                  <a:cubicBezTo>
                    <a:pt x="1789" y="0"/>
                    <a:pt x="1776" y="1"/>
                    <a:pt x="1763" y="2"/>
                  </a:cubicBezTo>
                  <a:cubicBezTo>
                    <a:pt x="1679" y="2"/>
                    <a:pt x="1584" y="26"/>
                    <a:pt x="1501" y="61"/>
                  </a:cubicBezTo>
                  <a:cubicBezTo>
                    <a:pt x="1346" y="109"/>
                    <a:pt x="1191" y="180"/>
                    <a:pt x="1048" y="252"/>
                  </a:cubicBezTo>
                  <a:cubicBezTo>
                    <a:pt x="810" y="395"/>
                    <a:pt x="596" y="561"/>
                    <a:pt x="405" y="764"/>
                  </a:cubicBezTo>
                  <a:cubicBezTo>
                    <a:pt x="178" y="1008"/>
                    <a:pt x="70" y="1222"/>
                    <a:pt x="39" y="1331"/>
                  </a:cubicBezTo>
                  <a:lnTo>
                    <a:pt x="39" y="1331"/>
                  </a:lnTo>
                  <a:cubicBezTo>
                    <a:pt x="26" y="1336"/>
                    <a:pt x="13" y="1342"/>
                    <a:pt x="1" y="1347"/>
                  </a:cubicBezTo>
                  <a:cubicBezTo>
                    <a:pt x="11" y="1349"/>
                    <a:pt x="22" y="1351"/>
                    <a:pt x="33" y="1353"/>
                  </a:cubicBezTo>
                  <a:lnTo>
                    <a:pt x="33" y="1353"/>
                  </a:lnTo>
                  <a:cubicBezTo>
                    <a:pt x="26" y="1385"/>
                    <a:pt x="28" y="1404"/>
                    <a:pt x="36" y="1407"/>
                  </a:cubicBezTo>
                  <a:cubicBezTo>
                    <a:pt x="37" y="1407"/>
                    <a:pt x="38" y="1407"/>
                    <a:pt x="38" y="1407"/>
                  </a:cubicBezTo>
                  <a:cubicBezTo>
                    <a:pt x="46" y="1407"/>
                    <a:pt x="64" y="1391"/>
                    <a:pt x="91" y="1361"/>
                  </a:cubicBezTo>
                  <a:lnTo>
                    <a:pt x="91" y="1361"/>
                  </a:lnTo>
                  <a:cubicBezTo>
                    <a:pt x="144" y="1368"/>
                    <a:pt x="197" y="1371"/>
                    <a:pt x="250" y="1371"/>
                  </a:cubicBezTo>
                  <a:cubicBezTo>
                    <a:pt x="416" y="1371"/>
                    <a:pt x="580" y="1339"/>
                    <a:pt x="739" y="1276"/>
                  </a:cubicBezTo>
                  <a:cubicBezTo>
                    <a:pt x="1144" y="1157"/>
                    <a:pt x="1537" y="966"/>
                    <a:pt x="1882" y="704"/>
                  </a:cubicBezTo>
                  <a:cubicBezTo>
                    <a:pt x="1965" y="657"/>
                    <a:pt x="2037" y="585"/>
                    <a:pt x="2084" y="514"/>
                  </a:cubicBezTo>
                  <a:cubicBezTo>
                    <a:pt x="2168" y="395"/>
                    <a:pt x="2168" y="240"/>
                    <a:pt x="2084" y="133"/>
                  </a:cubicBezTo>
                  <a:cubicBezTo>
                    <a:pt x="2020" y="47"/>
                    <a:pt x="1917" y="0"/>
                    <a:pt x="180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7046168" y="3179159"/>
              <a:ext cx="27159" cy="48008"/>
            </a:xfrm>
            <a:custGeom>
              <a:avLst/>
              <a:gdLst/>
              <a:ahLst/>
              <a:cxnLst/>
              <a:rect l="l" t="t" r="r" b="b"/>
              <a:pathLst>
                <a:path w="1287" h="2275" extrusionOk="0">
                  <a:moveTo>
                    <a:pt x="346" y="0"/>
                  </a:moveTo>
                  <a:cubicBezTo>
                    <a:pt x="215" y="12"/>
                    <a:pt x="108" y="108"/>
                    <a:pt x="60" y="239"/>
                  </a:cubicBezTo>
                  <a:cubicBezTo>
                    <a:pt x="36" y="322"/>
                    <a:pt x="13" y="417"/>
                    <a:pt x="13" y="512"/>
                  </a:cubicBezTo>
                  <a:cubicBezTo>
                    <a:pt x="1" y="679"/>
                    <a:pt x="13" y="846"/>
                    <a:pt x="60" y="1001"/>
                  </a:cubicBezTo>
                  <a:cubicBezTo>
                    <a:pt x="120" y="1274"/>
                    <a:pt x="251" y="1524"/>
                    <a:pt x="441" y="1739"/>
                  </a:cubicBezTo>
                  <a:cubicBezTo>
                    <a:pt x="711" y="2039"/>
                    <a:pt x="981" y="2129"/>
                    <a:pt x="1061" y="2129"/>
                  </a:cubicBezTo>
                  <a:cubicBezTo>
                    <a:pt x="1076" y="2129"/>
                    <a:pt x="1084" y="2125"/>
                    <a:pt x="1084" y="2120"/>
                  </a:cubicBezTo>
                  <a:cubicBezTo>
                    <a:pt x="1084" y="2096"/>
                    <a:pt x="834" y="1965"/>
                    <a:pt x="584" y="1632"/>
                  </a:cubicBezTo>
                  <a:cubicBezTo>
                    <a:pt x="441" y="1429"/>
                    <a:pt x="334" y="1203"/>
                    <a:pt x="286" y="953"/>
                  </a:cubicBezTo>
                  <a:cubicBezTo>
                    <a:pt x="263" y="822"/>
                    <a:pt x="251" y="667"/>
                    <a:pt x="263" y="524"/>
                  </a:cubicBezTo>
                  <a:cubicBezTo>
                    <a:pt x="263" y="376"/>
                    <a:pt x="317" y="250"/>
                    <a:pt x="374" y="250"/>
                  </a:cubicBezTo>
                  <a:cubicBezTo>
                    <a:pt x="377" y="250"/>
                    <a:pt x="379" y="250"/>
                    <a:pt x="382" y="250"/>
                  </a:cubicBezTo>
                  <a:cubicBezTo>
                    <a:pt x="441" y="262"/>
                    <a:pt x="584" y="346"/>
                    <a:pt x="656" y="465"/>
                  </a:cubicBezTo>
                  <a:cubicBezTo>
                    <a:pt x="739" y="584"/>
                    <a:pt x="822" y="715"/>
                    <a:pt x="882" y="846"/>
                  </a:cubicBezTo>
                  <a:cubicBezTo>
                    <a:pt x="977" y="1084"/>
                    <a:pt x="1048" y="1322"/>
                    <a:pt x="1084" y="1572"/>
                  </a:cubicBezTo>
                  <a:cubicBezTo>
                    <a:pt x="1144" y="1989"/>
                    <a:pt x="1084" y="2274"/>
                    <a:pt x="1132" y="2274"/>
                  </a:cubicBezTo>
                  <a:cubicBezTo>
                    <a:pt x="1251" y="2048"/>
                    <a:pt x="1287" y="1798"/>
                    <a:pt x="1251" y="1548"/>
                  </a:cubicBezTo>
                  <a:cubicBezTo>
                    <a:pt x="1239" y="1274"/>
                    <a:pt x="1179" y="1001"/>
                    <a:pt x="1084" y="750"/>
                  </a:cubicBezTo>
                  <a:cubicBezTo>
                    <a:pt x="1025" y="596"/>
                    <a:pt x="941" y="453"/>
                    <a:pt x="858" y="322"/>
                  </a:cubicBezTo>
                  <a:cubicBezTo>
                    <a:pt x="751" y="131"/>
                    <a:pt x="560" y="12"/>
                    <a:pt x="34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7372054" y="1610610"/>
              <a:ext cx="100005" cy="119250"/>
            </a:xfrm>
            <a:custGeom>
              <a:avLst/>
              <a:gdLst/>
              <a:ahLst/>
              <a:cxnLst/>
              <a:rect l="l" t="t" r="r" b="b"/>
              <a:pathLst>
                <a:path w="4739" h="5651" extrusionOk="0">
                  <a:moveTo>
                    <a:pt x="2495" y="1"/>
                  </a:moveTo>
                  <a:cubicBezTo>
                    <a:pt x="2402" y="1"/>
                    <a:pt x="2309" y="8"/>
                    <a:pt x="2215" y="24"/>
                  </a:cubicBezTo>
                  <a:cubicBezTo>
                    <a:pt x="1179" y="178"/>
                    <a:pt x="500" y="1143"/>
                    <a:pt x="214" y="2131"/>
                  </a:cubicBezTo>
                  <a:cubicBezTo>
                    <a:pt x="12" y="2774"/>
                    <a:pt x="0" y="3465"/>
                    <a:pt x="179" y="4107"/>
                  </a:cubicBezTo>
                  <a:cubicBezTo>
                    <a:pt x="357" y="4762"/>
                    <a:pt x="834" y="5298"/>
                    <a:pt x="1465" y="5560"/>
                  </a:cubicBezTo>
                  <a:cubicBezTo>
                    <a:pt x="1730" y="5622"/>
                    <a:pt x="1955" y="5650"/>
                    <a:pt x="2148" y="5650"/>
                  </a:cubicBezTo>
                  <a:cubicBezTo>
                    <a:pt x="3028" y="5650"/>
                    <a:pt x="3259" y="5066"/>
                    <a:pt x="3786" y="4441"/>
                  </a:cubicBezTo>
                  <a:cubicBezTo>
                    <a:pt x="4477" y="3667"/>
                    <a:pt x="4739" y="2607"/>
                    <a:pt x="4501" y="1607"/>
                  </a:cubicBezTo>
                  <a:cubicBezTo>
                    <a:pt x="4241" y="721"/>
                    <a:pt x="3412" y="1"/>
                    <a:pt x="249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7342405" y="1684722"/>
              <a:ext cx="109817" cy="69617"/>
            </a:xfrm>
            <a:custGeom>
              <a:avLst/>
              <a:gdLst/>
              <a:ahLst/>
              <a:cxnLst/>
              <a:rect l="l" t="t" r="r" b="b"/>
              <a:pathLst>
                <a:path w="5204" h="3299" extrusionOk="0">
                  <a:moveTo>
                    <a:pt x="1213" y="0"/>
                  </a:moveTo>
                  <a:cubicBezTo>
                    <a:pt x="847" y="0"/>
                    <a:pt x="489" y="182"/>
                    <a:pt x="274" y="500"/>
                  </a:cubicBezTo>
                  <a:cubicBezTo>
                    <a:pt x="12" y="965"/>
                    <a:pt x="0" y="1524"/>
                    <a:pt x="262" y="1988"/>
                  </a:cubicBezTo>
                  <a:cubicBezTo>
                    <a:pt x="524" y="2441"/>
                    <a:pt x="929" y="2786"/>
                    <a:pt x="1417" y="2977"/>
                  </a:cubicBezTo>
                  <a:cubicBezTo>
                    <a:pt x="1893" y="3167"/>
                    <a:pt x="2405" y="3274"/>
                    <a:pt x="2917" y="3298"/>
                  </a:cubicBezTo>
                  <a:lnTo>
                    <a:pt x="4536" y="3060"/>
                  </a:lnTo>
                  <a:cubicBezTo>
                    <a:pt x="4786" y="2977"/>
                    <a:pt x="5144" y="2239"/>
                    <a:pt x="5179" y="1965"/>
                  </a:cubicBezTo>
                  <a:cubicBezTo>
                    <a:pt x="5203" y="1691"/>
                    <a:pt x="5072" y="1429"/>
                    <a:pt x="4834" y="1286"/>
                  </a:cubicBezTo>
                  <a:cubicBezTo>
                    <a:pt x="4693" y="1203"/>
                    <a:pt x="4542" y="1175"/>
                    <a:pt x="4384" y="1175"/>
                  </a:cubicBezTo>
                  <a:cubicBezTo>
                    <a:pt x="4036" y="1175"/>
                    <a:pt x="3658" y="1312"/>
                    <a:pt x="3299" y="1312"/>
                  </a:cubicBezTo>
                  <a:cubicBezTo>
                    <a:pt x="3185" y="1312"/>
                    <a:pt x="3073" y="1298"/>
                    <a:pt x="2965" y="1262"/>
                  </a:cubicBezTo>
                  <a:cubicBezTo>
                    <a:pt x="2369" y="1060"/>
                    <a:pt x="2179" y="345"/>
                    <a:pt x="1631" y="84"/>
                  </a:cubicBezTo>
                  <a:cubicBezTo>
                    <a:pt x="1496" y="27"/>
                    <a:pt x="1354" y="0"/>
                    <a:pt x="1213"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7426815" y="1709391"/>
              <a:ext cx="16101" cy="38006"/>
            </a:xfrm>
            <a:custGeom>
              <a:avLst/>
              <a:gdLst/>
              <a:ahLst/>
              <a:cxnLst/>
              <a:rect l="l" t="t" r="r" b="b"/>
              <a:pathLst>
                <a:path w="763" h="1801" extrusionOk="0">
                  <a:moveTo>
                    <a:pt x="288" y="1"/>
                  </a:moveTo>
                  <a:cubicBezTo>
                    <a:pt x="224" y="1"/>
                    <a:pt x="185" y="22"/>
                    <a:pt x="191" y="34"/>
                  </a:cubicBezTo>
                  <a:cubicBezTo>
                    <a:pt x="215" y="57"/>
                    <a:pt x="334" y="34"/>
                    <a:pt x="465" y="177"/>
                  </a:cubicBezTo>
                  <a:cubicBezTo>
                    <a:pt x="608" y="379"/>
                    <a:pt x="644" y="641"/>
                    <a:pt x="548" y="867"/>
                  </a:cubicBezTo>
                  <a:cubicBezTo>
                    <a:pt x="441" y="1212"/>
                    <a:pt x="251" y="1534"/>
                    <a:pt x="1" y="1796"/>
                  </a:cubicBezTo>
                  <a:cubicBezTo>
                    <a:pt x="1" y="1799"/>
                    <a:pt x="3" y="1801"/>
                    <a:pt x="8" y="1801"/>
                  </a:cubicBezTo>
                  <a:cubicBezTo>
                    <a:pt x="39" y="1801"/>
                    <a:pt x="155" y="1740"/>
                    <a:pt x="298" y="1617"/>
                  </a:cubicBezTo>
                  <a:cubicBezTo>
                    <a:pt x="501" y="1427"/>
                    <a:pt x="644" y="1177"/>
                    <a:pt x="715" y="903"/>
                  </a:cubicBezTo>
                  <a:cubicBezTo>
                    <a:pt x="751" y="760"/>
                    <a:pt x="763" y="593"/>
                    <a:pt x="739" y="438"/>
                  </a:cubicBezTo>
                  <a:cubicBezTo>
                    <a:pt x="715" y="308"/>
                    <a:pt x="644" y="188"/>
                    <a:pt x="536" y="93"/>
                  </a:cubicBezTo>
                  <a:cubicBezTo>
                    <a:pt x="441" y="22"/>
                    <a:pt x="352" y="1"/>
                    <a:pt x="28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7402948" y="1711733"/>
              <a:ext cx="14835" cy="37077"/>
            </a:xfrm>
            <a:custGeom>
              <a:avLst/>
              <a:gdLst/>
              <a:ahLst/>
              <a:cxnLst/>
              <a:rect l="l" t="t" r="r" b="b"/>
              <a:pathLst>
                <a:path w="703" h="1757" extrusionOk="0">
                  <a:moveTo>
                    <a:pt x="379" y="0"/>
                  </a:moveTo>
                  <a:cubicBezTo>
                    <a:pt x="373" y="0"/>
                    <a:pt x="370" y="2"/>
                    <a:pt x="370" y="6"/>
                  </a:cubicBezTo>
                  <a:cubicBezTo>
                    <a:pt x="358" y="18"/>
                    <a:pt x="441" y="89"/>
                    <a:pt x="489" y="244"/>
                  </a:cubicBezTo>
                  <a:cubicBezTo>
                    <a:pt x="548" y="458"/>
                    <a:pt x="524" y="673"/>
                    <a:pt x="417" y="863"/>
                  </a:cubicBezTo>
                  <a:cubicBezTo>
                    <a:pt x="310" y="1101"/>
                    <a:pt x="167" y="1304"/>
                    <a:pt x="96" y="1470"/>
                  </a:cubicBezTo>
                  <a:cubicBezTo>
                    <a:pt x="36" y="1637"/>
                    <a:pt x="1" y="1756"/>
                    <a:pt x="24" y="1756"/>
                  </a:cubicBezTo>
                  <a:cubicBezTo>
                    <a:pt x="36" y="1756"/>
                    <a:pt x="96" y="1673"/>
                    <a:pt x="191" y="1530"/>
                  </a:cubicBezTo>
                  <a:cubicBezTo>
                    <a:pt x="334" y="1340"/>
                    <a:pt x="465" y="1137"/>
                    <a:pt x="572" y="935"/>
                  </a:cubicBezTo>
                  <a:cubicBezTo>
                    <a:pt x="691" y="708"/>
                    <a:pt x="703" y="435"/>
                    <a:pt x="596" y="208"/>
                  </a:cubicBezTo>
                  <a:cubicBezTo>
                    <a:pt x="516" y="58"/>
                    <a:pt x="410" y="0"/>
                    <a:pt x="37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7378068" y="1703292"/>
              <a:ext cx="18866" cy="35220"/>
            </a:xfrm>
            <a:custGeom>
              <a:avLst/>
              <a:gdLst/>
              <a:ahLst/>
              <a:cxnLst/>
              <a:rect l="l" t="t" r="r" b="b"/>
              <a:pathLst>
                <a:path w="894" h="1669" extrusionOk="0">
                  <a:moveTo>
                    <a:pt x="770" y="1"/>
                  </a:moveTo>
                  <a:cubicBezTo>
                    <a:pt x="722" y="1"/>
                    <a:pt x="663" y="13"/>
                    <a:pt x="596" y="49"/>
                  </a:cubicBezTo>
                  <a:cubicBezTo>
                    <a:pt x="394" y="204"/>
                    <a:pt x="263" y="418"/>
                    <a:pt x="191" y="656"/>
                  </a:cubicBezTo>
                  <a:cubicBezTo>
                    <a:pt x="37" y="966"/>
                    <a:pt x="1" y="1323"/>
                    <a:pt x="96" y="1668"/>
                  </a:cubicBezTo>
                  <a:cubicBezTo>
                    <a:pt x="144" y="1668"/>
                    <a:pt x="144" y="1228"/>
                    <a:pt x="334" y="727"/>
                  </a:cubicBezTo>
                  <a:cubicBezTo>
                    <a:pt x="394" y="513"/>
                    <a:pt x="513" y="323"/>
                    <a:pt x="656" y="156"/>
                  </a:cubicBezTo>
                  <a:cubicBezTo>
                    <a:pt x="775" y="49"/>
                    <a:pt x="894" y="61"/>
                    <a:pt x="894" y="49"/>
                  </a:cubicBezTo>
                  <a:cubicBezTo>
                    <a:pt x="894" y="34"/>
                    <a:pt x="848" y="1"/>
                    <a:pt x="77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7350192" y="1686853"/>
              <a:ext cx="30831" cy="44864"/>
            </a:xfrm>
            <a:custGeom>
              <a:avLst/>
              <a:gdLst/>
              <a:ahLst/>
              <a:cxnLst/>
              <a:rect l="l" t="t" r="r" b="b"/>
              <a:pathLst>
                <a:path w="1461" h="2126" extrusionOk="0">
                  <a:moveTo>
                    <a:pt x="1163" y="0"/>
                  </a:moveTo>
                  <a:cubicBezTo>
                    <a:pt x="1121" y="0"/>
                    <a:pt x="1075" y="6"/>
                    <a:pt x="1024" y="18"/>
                  </a:cubicBezTo>
                  <a:cubicBezTo>
                    <a:pt x="703" y="161"/>
                    <a:pt x="441" y="411"/>
                    <a:pt x="286" y="733"/>
                  </a:cubicBezTo>
                  <a:cubicBezTo>
                    <a:pt x="119" y="1030"/>
                    <a:pt x="24" y="1364"/>
                    <a:pt x="24" y="1697"/>
                  </a:cubicBezTo>
                  <a:cubicBezTo>
                    <a:pt x="0" y="1852"/>
                    <a:pt x="24" y="1995"/>
                    <a:pt x="95" y="2126"/>
                  </a:cubicBezTo>
                  <a:cubicBezTo>
                    <a:pt x="107" y="1673"/>
                    <a:pt x="215" y="1221"/>
                    <a:pt x="417" y="804"/>
                  </a:cubicBezTo>
                  <a:cubicBezTo>
                    <a:pt x="560" y="530"/>
                    <a:pt x="786" y="292"/>
                    <a:pt x="1060" y="137"/>
                  </a:cubicBezTo>
                  <a:cubicBezTo>
                    <a:pt x="1132" y="108"/>
                    <a:pt x="1208" y="93"/>
                    <a:pt x="1287" y="93"/>
                  </a:cubicBezTo>
                  <a:cubicBezTo>
                    <a:pt x="1338" y="93"/>
                    <a:pt x="1389" y="99"/>
                    <a:pt x="1441" y="113"/>
                  </a:cubicBezTo>
                  <a:cubicBezTo>
                    <a:pt x="1460" y="113"/>
                    <a:pt x="1359" y="0"/>
                    <a:pt x="11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7159488" y="1795257"/>
              <a:ext cx="169369" cy="402024"/>
            </a:xfrm>
            <a:custGeom>
              <a:avLst/>
              <a:gdLst/>
              <a:ahLst/>
              <a:cxnLst/>
              <a:rect l="l" t="t" r="r" b="b"/>
              <a:pathLst>
                <a:path w="8026" h="19051" extrusionOk="0">
                  <a:moveTo>
                    <a:pt x="1477" y="1"/>
                  </a:moveTo>
                  <a:lnTo>
                    <a:pt x="1477" y="1"/>
                  </a:lnTo>
                  <a:cubicBezTo>
                    <a:pt x="1691" y="799"/>
                    <a:pt x="1298" y="1608"/>
                    <a:pt x="881" y="2323"/>
                  </a:cubicBezTo>
                  <a:cubicBezTo>
                    <a:pt x="465" y="3025"/>
                    <a:pt x="0" y="3763"/>
                    <a:pt x="36" y="4573"/>
                  </a:cubicBezTo>
                  <a:cubicBezTo>
                    <a:pt x="108" y="6025"/>
                    <a:pt x="1739" y="7061"/>
                    <a:pt x="1715" y="8514"/>
                  </a:cubicBezTo>
                  <a:cubicBezTo>
                    <a:pt x="1715" y="9288"/>
                    <a:pt x="1215" y="10014"/>
                    <a:pt x="1251" y="10788"/>
                  </a:cubicBezTo>
                  <a:cubicBezTo>
                    <a:pt x="1286" y="11562"/>
                    <a:pt x="1822" y="12181"/>
                    <a:pt x="2417" y="12645"/>
                  </a:cubicBezTo>
                  <a:cubicBezTo>
                    <a:pt x="3013" y="13098"/>
                    <a:pt x="3703" y="13455"/>
                    <a:pt x="4239" y="13967"/>
                  </a:cubicBezTo>
                  <a:cubicBezTo>
                    <a:pt x="4763" y="14491"/>
                    <a:pt x="5203" y="15217"/>
                    <a:pt x="5668" y="15860"/>
                  </a:cubicBezTo>
                  <a:lnTo>
                    <a:pt x="6132" y="18622"/>
                  </a:lnTo>
                  <a:lnTo>
                    <a:pt x="8025" y="19051"/>
                  </a:lnTo>
                  <a:lnTo>
                    <a:pt x="7525" y="10324"/>
                  </a:lnTo>
                  <a:lnTo>
                    <a:pt x="147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7189644" y="1695379"/>
              <a:ext cx="291025" cy="191885"/>
            </a:xfrm>
            <a:custGeom>
              <a:avLst/>
              <a:gdLst/>
              <a:ahLst/>
              <a:cxnLst/>
              <a:rect l="l" t="t" r="r" b="b"/>
              <a:pathLst>
                <a:path w="13791" h="9093" extrusionOk="0">
                  <a:moveTo>
                    <a:pt x="4623" y="1"/>
                  </a:moveTo>
                  <a:cubicBezTo>
                    <a:pt x="3166" y="1"/>
                    <a:pt x="1734" y="695"/>
                    <a:pt x="845" y="1984"/>
                  </a:cubicBezTo>
                  <a:cubicBezTo>
                    <a:pt x="381" y="2674"/>
                    <a:pt x="107" y="3472"/>
                    <a:pt x="60" y="4305"/>
                  </a:cubicBezTo>
                  <a:cubicBezTo>
                    <a:pt x="0" y="5401"/>
                    <a:pt x="417" y="6579"/>
                    <a:pt x="1357" y="7115"/>
                  </a:cubicBezTo>
                  <a:cubicBezTo>
                    <a:pt x="1742" y="7330"/>
                    <a:pt x="2158" y="7416"/>
                    <a:pt x="2586" y="7416"/>
                  </a:cubicBezTo>
                  <a:cubicBezTo>
                    <a:pt x="3391" y="7416"/>
                    <a:pt x="4239" y="7112"/>
                    <a:pt x="5001" y="6794"/>
                  </a:cubicBezTo>
                  <a:cubicBezTo>
                    <a:pt x="5820" y="6451"/>
                    <a:pt x="6716" y="6102"/>
                    <a:pt x="7576" y="6102"/>
                  </a:cubicBezTo>
                  <a:cubicBezTo>
                    <a:pt x="7941" y="6102"/>
                    <a:pt x="8300" y="6165"/>
                    <a:pt x="8644" y="6317"/>
                  </a:cubicBezTo>
                  <a:cubicBezTo>
                    <a:pt x="9335" y="6639"/>
                    <a:pt x="9823" y="7258"/>
                    <a:pt x="10323" y="7830"/>
                  </a:cubicBezTo>
                  <a:cubicBezTo>
                    <a:pt x="10823" y="8413"/>
                    <a:pt x="11418" y="8984"/>
                    <a:pt x="12168" y="9080"/>
                  </a:cubicBezTo>
                  <a:cubicBezTo>
                    <a:pt x="12227" y="9088"/>
                    <a:pt x="12287" y="9092"/>
                    <a:pt x="12347" y="9092"/>
                  </a:cubicBezTo>
                  <a:cubicBezTo>
                    <a:pt x="13051" y="9092"/>
                    <a:pt x="13790" y="8532"/>
                    <a:pt x="13680" y="7830"/>
                  </a:cubicBezTo>
                  <a:lnTo>
                    <a:pt x="12609" y="3579"/>
                  </a:lnTo>
                  <a:cubicBezTo>
                    <a:pt x="12490" y="2853"/>
                    <a:pt x="11704" y="2424"/>
                    <a:pt x="10978" y="2293"/>
                  </a:cubicBezTo>
                  <a:cubicBezTo>
                    <a:pt x="10251" y="2174"/>
                    <a:pt x="9478" y="2210"/>
                    <a:pt x="8799" y="1912"/>
                  </a:cubicBezTo>
                  <a:cubicBezTo>
                    <a:pt x="8192" y="1662"/>
                    <a:pt x="7727" y="1174"/>
                    <a:pt x="7192" y="793"/>
                  </a:cubicBezTo>
                  <a:cubicBezTo>
                    <a:pt x="6404" y="257"/>
                    <a:pt x="5509" y="1"/>
                    <a:pt x="462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7189897" y="1777425"/>
              <a:ext cx="292966" cy="443110"/>
            </a:xfrm>
            <a:custGeom>
              <a:avLst/>
              <a:gdLst/>
              <a:ahLst/>
              <a:cxnLst/>
              <a:rect l="l" t="t" r="r" b="b"/>
              <a:pathLst>
                <a:path w="13883" h="20998" extrusionOk="0">
                  <a:moveTo>
                    <a:pt x="3000" y="1"/>
                  </a:moveTo>
                  <a:cubicBezTo>
                    <a:pt x="893" y="179"/>
                    <a:pt x="0" y="2989"/>
                    <a:pt x="262" y="5085"/>
                  </a:cubicBezTo>
                  <a:cubicBezTo>
                    <a:pt x="560" y="7430"/>
                    <a:pt x="1012" y="10264"/>
                    <a:pt x="1619" y="11931"/>
                  </a:cubicBezTo>
                  <a:cubicBezTo>
                    <a:pt x="2728" y="14984"/>
                    <a:pt x="5095" y="15221"/>
                    <a:pt x="5501" y="15221"/>
                  </a:cubicBezTo>
                  <a:cubicBezTo>
                    <a:pt x="5539" y="15221"/>
                    <a:pt x="5560" y="15219"/>
                    <a:pt x="5560" y="15217"/>
                  </a:cubicBezTo>
                  <a:cubicBezTo>
                    <a:pt x="5560" y="15216"/>
                    <a:pt x="5560" y="15216"/>
                    <a:pt x="5560" y="15216"/>
                  </a:cubicBezTo>
                  <a:cubicBezTo>
                    <a:pt x="5565" y="15216"/>
                    <a:pt x="5781" y="16390"/>
                    <a:pt x="6418" y="19432"/>
                  </a:cubicBezTo>
                  <a:cubicBezTo>
                    <a:pt x="6675" y="20642"/>
                    <a:pt x="6800" y="20997"/>
                    <a:pt x="7447" y="20997"/>
                  </a:cubicBezTo>
                  <a:cubicBezTo>
                    <a:pt x="7786" y="20997"/>
                    <a:pt x="8269" y="20900"/>
                    <a:pt x="8989" y="20777"/>
                  </a:cubicBezTo>
                  <a:lnTo>
                    <a:pt x="9037" y="20979"/>
                  </a:lnTo>
                  <a:cubicBezTo>
                    <a:pt x="11109" y="20622"/>
                    <a:pt x="13883" y="19943"/>
                    <a:pt x="13537" y="17991"/>
                  </a:cubicBezTo>
                  <a:lnTo>
                    <a:pt x="11085" y="1417"/>
                  </a:lnTo>
                  <a:cubicBezTo>
                    <a:pt x="10983" y="818"/>
                    <a:pt x="10451" y="390"/>
                    <a:pt x="9846" y="390"/>
                  </a:cubicBezTo>
                  <a:cubicBezTo>
                    <a:pt x="9815" y="390"/>
                    <a:pt x="9783" y="391"/>
                    <a:pt x="9751" y="393"/>
                  </a:cubicBezTo>
                  <a:lnTo>
                    <a:pt x="300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7216528" y="1913262"/>
              <a:ext cx="20111" cy="18296"/>
            </a:xfrm>
            <a:custGeom>
              <a:avLst/>
              <a:gdLst/>
              <a:ahLst/>
              <a:cxnLst/>
              <a:rect l="l" t="t" r="r" b="b"/>
              <a:pathLst>
                <a:path w="953" h="867" extrusionOk="0">
                  <a:moveTo>
                    <a:pt x="481" y="0"/>
                  </a:moveTo>
                  <a:cubicBezTo>
                    <a:pt x="460" y="0"/>
                    <a:pt x="438" y="2"/>
                    <a:pt x="417" y="5"/>
                  </a:cubicBezTo>
                  <a:cubicBezTo>
                    <a:pt x="179" y="29"/>
                    <a:pt x="0" y="243"/>
                    <a:pt x="24" y="481"/>
                  </a:cubicBezTo>
                  <a:cubicBezTo>
                    <a:pt x="24" y="481"/>
                    <a:pt x="24" y="493"/>
                    <a:pt x="24" y="493"/>
                  </a:cubicBezTo>
                  <a:cubicBezTo>
                    <a:pt x="67" y="709"/>
                    <a:pt x="258" y="867"/>
                    <a:pt x="480" y="867"/>
                  </a:cubicBezTo>
                  <a:cubicBezTo>
                    <a:pt x="503" y="867"/>
                    <a:pt x="525" y="865"/>
                    <a:pt x="548" y="862"/>
                  </a:cubicBezTo>
                  <a:cubicBezTo>
                    <a:pt x="774" y="838"/>
                    <a:pt x="953" y="624"/>
                    <a:pt x="929" y="386"/>
                  </a:cubicBezTo>
                  <a:cubicBezTo>
                    <a:pt x="929" y="374"/>
                    <a:pt x="929" y="374"/>
                    <a:pt x="917" y="374"/>
                  </a:cubicBezTo>
                  <a:cubicBezTo>
                    <a:pt x="884" y="157"/>
                    <a:pt x="695" y="0"/>
                    <a:pt x="48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7213511" y="1899081"/>
              <a:ext cx="38196" cy="14392"/>
            </a:xfrm>
            <a:custGeom>
              <a:avLst/>
              <a:gdLst/>
              <a:ahLst/>
              <a:cxnLst/>
              <a:rect l="l" t="t" r="r" b="b"/>
              <a:pathLst>
                <a:path w="1810" h="682" extrusionOk="0">
                  <a:moveTo>
                    <a:pt x="1024" y="1"/>
                  </a:moveTo>
                  <a:cubicBezTo>
                    <a:pt x="948" y="1"/>
                    <a:pt x="873" y="8"/>
                    <a:pt x="798" y="22"/>
                  </a:cubicBezTo>
                  <a:cubicBezTo>
                    <a:pt x="548" y="70"/>
                    <a:pt x="322" y="201"/>
                    <a:pt x="155" y="379"/>
                  </a:cubicBezTo>
                  <a:cubicBezTo>
                    <a:pt x="24" y="534"/>
                    <a:pt x="0" y="653"/>
                    <a:pt x="24" y="677"/>
                  </a:cubicBezTo>
                  <a:cubicBezTo>
                    <a:pt x="29" y="680"/>
                    <a:pt x="35" y="682"/>
                    <a:pt x="42" y="682"/>
                  </a:cubicBezTo>
                  <a:cubicBezTo>
                    <a:pt x="135" y="682"/>
                    <a:pt x="414" y="397"/>
                    <a:pt x="857" y="320"/>
                  </a:cubicBezTo>
                  <a:cubicBezTo>
                    <a:pt x="963" y="298"/>
                    <a:pt x="1065" y="291"/>
                    <a:pt x="1160" y="291"/>
                  </a:cubicBezTo>
                  <a:cubicBezTo>
                    <a:pt x="1406" y="291"/>
                    <a:pt x="1605" y="342"/>
                    <a:pt x="1706" y="342"/>
                  </a:cubicBezTo>
                  <a:cubicBezTo>
                    <a:pt x="1741" y="342"/>
                    <a:pt x="1765" y="336"/>
                    <a:pt x="1774" y="320"/>
                  </a:cubicBezTo>
                  <a:cubicBezTo>
                    <a:pt x="1810" y="236"/>
                    <a:pt x="1715" y="189"/>
                    <a:pt x="1548" y="105"/>
                  </a:cubicBezTo>
                  <a:cubicBezTo>
                    <a:pt x="1381" y="39"/>
                    <a:pt x="1202" y="1"/>
                    <a:pt x="10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7317272" y="1896654"/>
              <a:ext cx="20111" cy="18148"/>
            </a:xfrm>
            <a:custGeom>
              <a:avLst/>
              <a:gdLst/>
              <a:ahLst/>
              <a:cxnLst/>
              <a:rect l="l" t="t" r="r" b="b"/>
              <a:pathLst>
                <a:path w="953" h="860" extrusionOk="0">
                  <a:moveTo>
                    <a:pt x="486" y="1"/>
                  </a:moveTo>
                  <a:cubicBezTo>
                    <a:pt x="463" y="1"/>
                    <a:pt x="440" y="3"/>
                    <a:pt x="417" y="6"/>
                  </a:cubicBezTo>
                  <a:cubicBezTo>
                    <a:pt x="179" y="30"/>
                    <a:pt x="1" y="244"/>
                    <a:pt x="24" y="470"/>
                  </a:cubicBezTo>
                  <a:cubicBezTo>
                    <a:pt x="36" y="482"/>
                    <a:pt x="36" y="482"/>
                    <a:pt x="36" y="494"/>
                  </a:cubicBezTo>
                  <a:cubicBezTo>
                    <a:pt x="68" y="705"/>
                    <a:pt x="248" y="860"/>
                    <a:pt x="463" y="860"/>
                  </a:cubicBezTo>
                  <a:cubicBezTo>
                    <a:pt x="491" y="860"/>
                    <a:pt x="519" y="857"/>
                    <a:pt x="548" y="851"/>
                  </a:cubicBezTo>
                  <a:cubicBezTo>
                    <a:pt x="786" y="828"/>
                    <a:pt x="953" y="613"/>
                    <a:pt x="929" y="375"/>
                  </a:cubicBezTo>
                  <a:cubicBezTo>
                    <a:pt x="929" y="375"/>
                    <a:pt x="929" y="375"/>
                    <a:pt x="929" y="363"/>
                  </a:cubicBezTo>
                  <a:cubicBezTo>
                    <a:pt x="886" y="148"/>
                    <a:pt x="697" y="1"/>
                    <a:pt x="4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7312756" y="1882347"/>
              <a:ext cx="38449" cy="14307"/>
            </a:xfrm>
            <a:custGeom>
              <a:avLst/>
              <a:gdLst/>
              <a:ahLst/>
              <a:cxnLst/>
              <a:rect l="l" t="t" r="r" b="b"/>
              <a:pathLst>
                <a:path w="1822" h="678" extrusionOk="0">
                  <a:moveTo>
                    <a:pt x="1056" y="0"/>
                  </a:moveTo>
                  <a:cubicBezTo>
                    <a:pt x="974" y="0"/>
                    <a:pt x="891" y="10"/>
                    <a:pt x="810" y="29"/>
                  </a:cubicBezTo>
                  <a:cubicBezTo>
                    <a:pt x="560" y="77"/>
                    <a:pt x="334" y="196"/>
                    <a:pt x="167" y="386"/>
                  </a:cubicBezTo>
                  <a:cubicBezTo>
                    <a:pt x="36" y="529"/>
                    <a:pt x="0" y="636"/>
                    <a:pt x="36" y="672"/>
                  </a:cubicBezTo>
                  <a:cubicBezTo>
                    <a:pt x="41" y="675"/>
                    <a:pt x="47" y="677"/>
                    <a:pt x="54" y="677"/>
                  </a:cubicBezTo>
                  <a:cubicBezTo>
                    <a:pt x="149" y="677"/>
                    <a:pt x="427" y="403"/>
                    <a:pt x="869" y="315"/>
                  </a:cubicBezTo>
                  <a:cubicBezTo>
                    <a:pt x="975" y="294"/>
                    <a:pt x="1077" y="286"/>
                    <a:pt x="1172" y="286"/>
                  </a:cubicBezTo>
                  <a:cubicBezTo>
                    <a:pt x="1418" y="286"/>
                    <a:pt x="1617" y="338"/>
                    <a:pt x="1718" y="338"/>
                  </a:cubicBezTo>
                  <a:cubicBezTo>
                    <a:pt x="1753" y="338"/>
                    <a:pt x="1777" y="332"/>
                    <a:pt x="1786" y="315"/>
                  </a:cubicBezTo>
                  <a:cubicBezTo>
                    <a:pt x="1822" y="232"/>
                    <a:pt x="1727" y="196"/>
                    <a:pt x="1548" y="113"/>
                  </a:cubicBezTo>
                  <a:cubicBezTo>
                    <a:pt x="1395" y="40"/>
                    <a:pt x="1227" y="0"/>
                    <a:pt x="10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7263249" y="1893257"/>
              <a:ext cx="27919" cy="88208"/>
            </a:xfrm>
            <a:custGeom>
              <a:avLst/>
              <a:gdLst/>
              <a:ahLst/>
              <a:cxnLst/>
              <a:rect l="l" t="t" r="r" b="b"/>
              <a:pathLst>
                <a:path w="1323" h="4180" extrusionOk="0">
                  <a:moveTo>
                    <a:pt x="763" y="0"/>
                  </a:moveTo>
                  <a:cubicBezTo>
                    <a:pt x="703" y="0"/>
                    <a:pt x="465" y="1131"/>
                    <a:pt x="215" y="2548"/>
                  </a:cubicBezTo>
                  <a:cubicBezTo>
                    <a:pt x="155" y="2894"/>
                    <a:pt x="96" y="3227"/>
                    <a:pt x="48" y="3548"/>
                  </a:cubicBezTo>
                  <a:cubicBezTo>
                    <a:pt x="1" y="3703"/>
                    <a:pt x="13" y="3882"/>
                    <a:pt x="72" y="4037"/>
                  </a:cubicBezTo>
                  <a:cubicBezTo>
                    <a:pt x="132" y="4108"/>
                    <a:pt x="215" y="4168"/>
                    <a:pt x="310" y="4179"/>
                  </a:cubicBezTo>
                  <a:lnTo>
                    <a:pt x="525" y="4179"/>
                  </a:lnTo>
                  <a:cubicBezTo>
                    <a:pt x="798" y="4156"/>
                    <a:pt x="1060" y="4096"/>
                    <a:pt x="1322" y="4013"/>
                  </a:cubicBezTo>
                  <a:cubicBezTo>
                    <a:pt x="1191" y="3995"/>
                    <a:pt x="1057" y="3986"/>
                    <a:pt x="923" y="3986"/>
                  </a:cubicBezTo>
                  <a:cubicBezTo>
                    <a:pt x="789" y="3986"/>
                    <a:pt x="656" y="3995"/>
                    <a:pt x="525" y="4013"/>
                  </a:cubicBezTo>
                  <a:cubicBezTo>
                    <a:pt x="394" y="4013"/>
                    <a:pt x="275" y="4013"/>
                    <a:pt x="239" y="3941"/>
                  </a:cubicBezTo>
                  <a:cubicBezTo>
                    <a:pt x="203" y="3822"/>
                    <a:pt x="203" y="3691"/>
                    <a:pt x="239" y="3560"/>
                  </a:cubicBezTo>
                  <a:lnTo>
                    <a:pt x="417" y="2572"/>
                  </a:lnTo>
                  <a:cubicBezTo>
                    <a:pt x="667" y="1143"/>
                    <a:pt x="822" y="0"/>
                    <a:pt x="7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7306974" y="2053805"/>
              <a:ext cx="92978" cy="61830"/>
            </a:xfrm>
            <a:custGeom>
              <a:avLst/>
              <a:gdLst/>
              <a:ahLst/>
              <a:cxnLst/>
              <a:rect l="l" t="t" r="r" b="b"/>
              <a:pathLst>
                <a:path w="4406" h="2930" extrusionOk="0">
                  <a:moveTo>
                    <a:pt x="4406" y="0"/>
                  </a:moveTo>
                  <a:lnTo>
                    <a:pt x="4406" y="0"/>
                  </a:lnTo>
                  <a:cubicBezTo>
                    <a:pt x="3156" y="1096"/>
                    <a:pt x="1632" y="1834"/>
                    <a:pt x="0" y="2120"/>
                  </a:cubicBezTo>
                  <a:lnTo>
                    <a:pt x="203" y="2929"/>
                  </a:lnTo>
                  <a:cubicBezTo>
                    <a:pt x="3727" y="2584"/>
                    <a:pt x="4406" y="1"/>
                    <a:pt x="44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7299187" y="1991405"/>
              <a:ext cx="33173" cy="21947"/>
            </a:xfrm>
            <a:custGeom>
              <a:avLst/>
              <a:gdLst/>
              <a:ahLst/>
              <a:cxnLst/>
              <a:rect l="l" t="t" r="r" b="b"/>
              <a:pathLst>
                <a:path w="1572" h="1040" extrusionOk="0">
                  <a:moveTo>
                    <a:pt x="836" y="0"/>
                  </a:moveTo>
                  <a:cubicBezTo>
                    <a:pt x="808" y="0"/>
                    <a:pt x="779" y="2"/>
                    <a:pt x="750" y="5"/>
                  </a:cubicBezTo>
                  <a:cubicBezTo>
                    <a:pt x="453" y="28"/>
                    <a:pt x="179" y="207"/>
                    <a:pt x="48" y="469"/>
                  </a:cubicBezTo>
                  <a:lnTo>
                    <a:pt x="24" y="493"/>
                  </a:lnTo>
                  <a:cubicBezTo>
                    <a:pt x="0" y="552"/>
                    <a:pt x="12" y="624"/>
                    <a:pt x="60" y="671"/>
                  </a:cubicBezTo>
                  <a:cubicBezTo>
                    <a:pt x="107" y="719"/>
                    <a:pt x="167" y="755"/>
                    <a:pt x="226" y="790"/>
                  </a:cubicBezTo>
                  <a:cubicBezTo>
                    <a:pt x="429" y="910"/>
                    <a:pt x="667" y="993"/>
                    <a:pt x="905" y="1029"/>
                  </a:cubicBezTo>
                  <a:cubicBezTo>
                    <a:pt x="940" y="1036"/>
                    <a:pt x="976" y="1039"/>
                    <a:pt x="1011" y="1039"/>
                  </a:cubicBezTo>
                  <a:cubicBezTo>
                    <a:pt x="1211" y="1039"/>
                    <a:pt x="1399" y="927"/>
                    <a:pt x="1500" y="755"/>
                  </a:cubicBezTo>
                  <a:cubicBezTo>
                    <a:pt x="1572" y="552"/>
                    <a:pt x="1512" y="338"/>
                    <a:pt x="1358" y="195"/>
                  </a:cubicBezTo>
                  <a:cubicBezTo>
                    <a:pt x="1212" y="70"/>
                    <a:pt x="1030" y="0"/>
                    <a:pt x="83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7294903" y="1979165"/>
              <a:ext cx="30683" cy="34207"/>
            </a:xfrm>
            <a:custGeom>
              <a:avLst/>
              <a:gdLst/>
              <a:ahLst/>
              <a:cxnLst/>
              <a:rect l="l" t="t" r="r" b="b"/>
              <a:pathLst>
                <a:path w="1454" h="1621" extrusionOk="0">
                  <a:moveTo>
                    <a:pt x="1302" y="0"/>
                  </a:moveTo>
                  <a:cubicBezTo>
                    <a:pt x="1301" y="0"/>
                    <a:pt x="1300" y="1"/>
                    <a:pt x="1299" y="1"/>
                  </a:cubicBezTo>
                  <a:cubicBezTo>
                    <a:pt x="1215" y="1"/>
                    <a:pt x="1311" y="537"/>
                    <a:pt x="941" y="989"/>
                  </a:cubicBezTo>
                  <a:cubicBezTo>
                    <a:pt x="572" y="1442"/>
                    <a:pt x="1" y="1490"/>
                    <a:pt x="13" y="1561"/>
                  </a:cubicBezTo>
                  <a:cubicBezTo>
                    <a:pt x="20" y="1603"/>
                    <a:pt x="68" y="1620"/>
                    <a:pt x="154" y="1620"/>
                  </a:cubicBezTo>
                  <a:cubicBezTo>
                    <a:pt x="215" y="1620"/>
                    <a:pt x="295" y="1611"/>
                    <a:pt x="394" y="1597"/>
                  </a:cubicBezTo>
                  <a:cubicBezTo>
                    <a:pt x="691" y="1549"/>
                    <a:pt x="965" y="1382"/>
                    <a:pt x="1168" y="1156"/>
                  </a:cubicBezTo>
                  <a:cubicBezTo>
                    <a:pt x="1358" y="918"/>
                    <a:pt x="1453" y="632"/>
                    <a:pt x="1430" y="335"/>
                  </a:cubicBezTo>
                  <a:cubicBezTo>
                    <a:pt x="1407" y="119"/>
                    <a:pt x="1330" y="0"/>
                    <a:pt x="130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7304716" y="1867406"/>
              <a:ext cx="48261" cy="12978"/>
            </a:xfrm>
            <a:custGeom>
              <a:avLst/>
              <a:gdLst/>
              <a:ahLst/>
              <a:cxnLst/>
              <a:rect l="l" t="t" r="r" b="b"/>
              <a:pathLst>
                <a:path w="2287" h="615" extrusionOk="0">
                  <a:moveTo>
                    <a:pt x="1258" y="1"/>
                  </a:moveTo>
                  <a:cubicBezTo>
                    <a:pt x="920" y="1"/>
                    <a:pt x="585" y="92"/>
                    <a:pt x="286" y="273"/>
                  </a:cubicBezTo>
                  <a:cubicBezTo>
                    <a:pt x="95" y="392"/>
                    <a:pt x="0" y="511"/>
                    <a:pt x="48" y="570"/>
                  </a:cubicBezTo>
                  <a:cubicBezTo>
                    <a:pt x="64" y="603"/>
                    <a:pt x="110" y="615"/>
                    <a:pt x="180" y="615"/>
                  </a:cubicBezTo>
                  <a:cubicBezTo>
                    <a:pt x="371" y="615"/>
                    <a:pt x="738" y="525"/>
                    <a:pt x="1155" y="499"/>
                  </a:cubicBezTo>
                  <a:cubicBezTo>
                    <a:pt x="1727" y="463"/>
                    <a:pt x="2203" y="523"/>
                    <a:pt x="2262" y="392"/>
                  </a:cubicBezTo>
                  <a:cubicBezTo>
                    <a:pt x="2286" y="332"/>
                    <a:pt x="2179" y="225"/>
                    <a:pt x="1977" y="142"/>
                  </a:cubicBezTo>
                  <a:cubicBezTo>
                    <a:pt x="1743" y="48"/>
                    <a:pt x="1500" y="1"/>
                    <a:pt x="125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7211253" y="1869263"/>
              <a:ext cx="35431" cy="14687"/>
            </a:xfrm>
            <a:custGeom>
              <a:avLst/>
              <a:gdLst/>
              <a:ahLst/>
              <a:cxnLst/>
              <a:rect l="l" t="t" r="r" b="b"/>
              <a:pathLst>
                <a:path w="1679" h="696" extrusionOk="0">
                  <a:moveTo>
                    <a:pt x="1012" y="1"/>
                  </a:moveTo>
                  <a:cubicBezTo>
                    <a:pt x="694" y="1"/>
                    <a:pt x="385" y="125"/>
                    <a:pt x="155" y="363"/>
                  </a:cubicBezTo>
                  <a:cubicBezTo>
                    <a:pt x="24" y="506"/>
                    <a:pt x="0" y="625"/>
                    <a:pt x="48" y="673"/>
                  </a:cubicBezTo>
                  <a:cubicBezTo>
                    <a:pt x="68" y="689"/>
                    <a:pt x="96" y="696"/>
                    <a:pt x="129" y="696"/>
                  </a:cubicBezTo>
                  <a:cubicBezTo>
                    <a:pt x="272" y="696"/>
                    <a:pt x="530" y="574"/>
                    <a:pt x="857" y="506"/>
                  </a:cubicBezTo>
                  <a:cubicBezTo>
                    <a:pt x="1250" y="423"/>
                    <a:pt x="1596" y="435"/>
                    <a:pt x="1655" y="316"/>
                  </a:cubicBezTo>
                  <a:cubicBezTo>
                    <a:pt x="1679" y="256"/>
                    <a:pt x="1596" y="149"/>
                    <a:pt x="1441" y="78"/>
                  </a:cubicBezTo>
                  <a:cubicBezTo>
                    <a:pt x="1300" y="26"/>
                    <a:pt x="1155" y="1"/>
                    <a:pt x="10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7231089" y="1762506"/>
              <a:ext cx="262072" cy="260173"/>
            </a:xfrm>
            <a:custGeom>
              <a:avLst/>
              <a:gdLst/>
              <a:ahLst/>
              <a:cxnLst/>
              <a:rect l="l" t="t" r="r" b="b"/>
              <a:pathLst>
                <a:path w="12419" h="12329" extrusionOk="0">
                  <a:moveTo>
                    <a:pt x="2643" y="1"/>
                  </a:moveTo>
                  <a:cubicBezTo>
                    <a:pt x="1833" y="1"/>
                    <a:pt x="1024" y="30"/>
                    <a:pt x="215" y="88"/>
                  </a:cubicBezTo>
                  <a:cubicBezTo>
                    <a:pt x="1" y="684"/>
                    <a:pt x="465" y="1339"/>
                    <a:pt x="1013" y="1624"/>
                  </a:cubicBezTo>
                  <a:cubicBezTo>
                    <a:pt x="1560" y="1910"/>
                    <a:pt x="2227" y="1934"/>
                    <a:pt x="2846" y="2029"/>
                  </a:cubicBezTo>
                  <a:cubicBezTo>
                    <a:pt x="3465" y="2124"/>
                    <a:pt x="4108" y="2303"/>
                    <a:pt x="4489" y="2863"/>
                  </a:cubicBezTo>
                  <a:cubicBezTo>
                    <a:pt x="4858" y="3410"/>
                    <a:pt x="4799" y="4172"/>
                    <a:pt x="5144" y="4744"/>
                  </a:cubicBezTo>
                  <a:cubicBezTo>
                    <a:pt x="5751" y="5732"/>
                    <a:pt x="7299" y="5768"/>
                    <a:pt x="7895" y="6756"/>
                  </a:cubicBezTo>
                  <a:cubicBezTo>
                    <a:pt x="8347" y="7506"/>
                    <a:pt x="8049" y="8459"/>
                    <a:pt x="8109" y="9328"/>
                  </a:cubicBezTo>
                  <a:cubicBezTo>
                    <a:pt x="8133" y="9661"/>
                    <a:pt x="8204" y="9994"/>
                    <a:pt x="8335" y="10316"/>
                  </a:cubicBezTo>
                  <a:cubicBezTo>
                    <a:pt x="8831" y="11523"/>
                    <a:pt x="10001" y="12253"/>
                    <a:pt x="11233" y="12253"/>
                  </a:cubicBezTo>
                  <a:cubicBezTo>
                    <a:pt x="11430" y="12253"/>
                    <a:pt x="11630" y="12234"/>
                    <a:pt x="11828" y="12196"/>
                  </a:cubicBezTo>
                  <a:lnTo>
                    <a:pt x="11828" y="12196"/>
                  </a:lnTo>
                  <a:cubicBezTo>
                    <a:pt x="11834" y="12240"/>
                    <a:pt x="11841" y="12284"/>
                    <a:pt x="11847" y="12328"/>
                  </a:cubicBezTo>
                  <a:lnTo>
                    <a:pt x="12419" y="12018"/>
                  </a:lnTo>
                  <a:lnTo>
                    <a:pt x="12419" y="12018"/>
                  </a:lnTo>
                  <a:cubicBezTo>
                    <a:pt x="12225" y="12098"/>
                    <a:pt x="12027" y="12157"/>
                    <a:pt x="11828" y="12196"/>
                  </a:cubicBezTo>
                  <a:lnTo>
                    <a:pt x="11828" y="12196"/>
                  </a:lnTo>
                  <a:cubicBezTo>
                    <a:pt x="11370" y="9109"/>
                    <a:pt x="10924" y="6021"/>
                    <a:pt x="10478" y="2934"/>
                  </a:cubicBezTo>
                  <a:cubicBezTo>
                    <a:pt x="10383" y="2291"/>
                    <a:pt x="10240" y="1577"/>
                    <a:pt x="9811" y="1136"/>
                  </a:cubicBezTo>
                  <a:cubicBezTo>
                    <a:pt x="9383" y="696"/>
                    <a:pt x="8740" y="565"/>
                    <a:pt x="8133" y="458"/>
                  </a:cubicBezTo>
                  <a:cubicBezTo>
                    <a:pt x="6315" y="152"/>
                    <a:pt x="4479" y="1"/>
                    <a:pt x="264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7227080" y="1767887"/>
              <a:ext cx="317086" cy="301259"/>
            </a:xfrm>
            <a:custGeom>
              <a:avLst/>
              <a:gdLst/>
              <a:ahLst/>
              <a:cxnLst/>
              <a:rect l="l" t="t" r="r" b="b"/>
              <a:pathLst>
                <a:path w="15026" h="14276" extrusionOk="0">
                  <a:moveTo>
                    <a:pt x="107" y="0"/>
                  </a:moveTo>
                  <a:lnTo>
                    <a:pt x="107" y="0"/>
                  </a:lnTo>
                  <a:cubicBezTo>
                    <a:pt x="72" y="72"/>
                    <a:pt x="48" y="143"/>
                    <a:pt x="36" y="226"/>
                  </a:cubicBezTo>
                  <a:cubicBezTo>
                    <a:pt x="0" y="453"/>
                    <a:pt x="48" y="691"/>
                    <a:pt x="155" y="893"/>
                  </a:cubicBezTo>
                  <a:cubicBezTo>
                    <a:pt x="322" y="1215"/>
                    <a:pt x="595" y="1465"/>
                    <a:pt x="941" y="1607"/>
                  </a:cubicBezTo>
                  <a:cubicBezTo>
                    <a:pt x="1381" y="1786"/>
                    <a:pt x="1858" y="1869"/>
                    <a:pt x="2334" y="1869"/>
                  </a:cubicBezTo>
                  <a:cubicBezTo>
                    <a:pt x="2362" y="1869"/>
                    <a:pt x="2391" y="1869"/>
                    <a:pt x="2420" y="1869"/>
                  </a:cubicBezTo>
                  <a:cubicBezTo>
                    <a:pt x="2961" y="1869"/>
                    <a:pt x="3492" y="1975"/>
                    <a:pt x="4001" y="2179"/>
                  </a:cubicBezTo>
                  <a:cubicBezTo>
                    <a:pt x="4132" y="2238"/>
                    <a:pt x="4263" y="2322"/>
                    <a:pt x="4382" y="2429"/>
                  </a:cubicBezTo>
                  <a:cubicBezTo>
                    <a:pt x="4489" y="2536"/>
                    <a:pt x="4596" y="2655"/>
                    <a:pt x="4667" y="2786"/>
                  </a:cubicBezTo>
                  <a:cubicBezTo>
                    <a:pt x="4834" y="3084"/>
                    <a:pt x="4941" y="3405"/>
                    <a:pt x="4989" y="3727"/>
                  </a:cubicBezTo>
                  <a:cubicBezTo>
                    <a:pt x="5060" y="4048"/>
                    <a:pt x="5108" y="4417"/>
                    <a:pt x="5191" y="4786"/>
                  </a:cubicBezTo>
                  <a:cubicBezTo>
                    <a:pt x="5263" y="5156"/>
                    <a:pt x="5418" y="5513"/>
                    <a:pt x="5656" y="5810"/>
                  </a:cubicBezTo>
                  <a:cubicBezTo>
                    <a:pt x="5929" y="6096"/>
                    <a:pt x="6287" y="6299"/>
                    <a:pt x="6680" y="6370"/>
                  </a:cubicBezTo>
                  <a:cubicBezTo>
                    <a:pt x="7061" y="6441"/>
                    <a:pt x="7442" y="6537"/>
                    <a:pt x="7823" y="6644"/>
                  </a:cubicBezTo>
                  <a:cubicBezTo>
                    <a:pt x="8001" y="6715"/>
                    <a:pt x="8180" y="6799"/>
                    <a:pt x="8323" y="6930"/>
                  </a:cubicBezTo>
                  <a:cubicBezTo>
                    <a:pt x="8466" y="7049"/>
                    <a:pt x="8573" y="7203"/>
                    <a:pt x="8644" y="7382"/>
                  </a:cubicBezTo>
                  <a:cubicBezTo>
                    <a:pt x="8763" y="7739"/>
                    <a:pt x="8811" y="8120"/>
                    <a:pt x="8787" y="8501"/>
                  </a:cubicBezTo>
                  <a:cubicBezTo>
                    <a:pt x="8763" y="8870"/>
                    <a:pt x="8787" y="9251"/>
                    <a:pt x="8847" y="9620"/>
                  </a:cubicBezTo>
                  <a:cubicBezTo>
                    <a:pt x="8918" y="9978"/>
                    <a:pt x="9085" y="10311"/>
                    <a:pt x="9323" y="10585"/>
                  </a:cubicBezTo>
                  <a:cubicBezTo>
                    <a:pt x="9775" y="11073"/>
                    <a:pt x="10359" y="11430"/>
                    <a:pt x="11002" y="11633"/>
                  </a:cubicBezTo>
                  <a:cubicBezTo>
                    <a:pt x="11585" y="11835"/>
                    <a:pt x="12145" y="11954"/>
                    <a:pt x="12645" y="12121"/>
                  </a:cubicBezTo>
                  <a:cubicBezTo>
                    <a:pt x="13097" y="12240"/>
                    <a:pt x="13538" y="12442"/>
                    <a:pt x="13930" y="12704"/>
                  </a:cubicBezTo>
                  <a:cubicBezTo>
                    <a:pt x="14228" y="12895"/>
                    <a:pt x="14478" y="13145"/>
                    <a:pt x="14681" y="13442"/>
                  </a:cubicBezTo>
                  <a:cubicBezTo>
                    <a:pt x="14812" y="13621"/>
                    <a:pt x="14907" y="13835"/>
                    <a:pt x="14966" y="14049"/>
                  </a:cubicBezTo>
                  <a:cubicBezTo>
                    <a:pt x="15014" y="14192"/>
                    <a:pt x="15026" y="14276"/>
                    <a:pt x="15026" y="14276"/>
                  </a:cubicBezTo>
                  <a:cubicBezTo>
                    <a:pt x="15026" y="14192"/>
                    <a:pt x="15014" y="14121"/>
                    <a:pt x="15002" y="14038"/>
                  </a:cubicBezTo>
                  <a:cubicBezTo>
                    <a:pt x="14954" y="13823"/>
                    <a:pt x="14859" y="13609"/>
                    <a:pt x="14728" y="13418"/>
                  </a:cubicBezTo>
                  <a:cubicBezTo>
                    <a:pt x="14526" y="13121"/>
                    <a:pt x="14264" y="12859"/>
                    <a:pt x="13966" y="12656"/>
                  </a:cubicBezTo>
                  <a:cubicBezTo>
                    <a:pt x="13573" y="12383"/>
                    <a:pt x="13133" y="12180"/>
                    <a:pt x="12680" y="12049"/>
                  </a:cubicBezTo>
                  <a:cubicBezTo>
                    <a:pt x="12180" y="11883"/>
                    <a:pt x="11621" y="11752"/>
                    <a:pt x="11037" y="11549"/>
                  </a:cubicBezTo>
                  <a:cubicBezTo>
                    <a:pt x="10418" y="11359"/>
                    <a:pt x="9859" y="11001"/>
                    <a:pt x="9406" y="10525"/>
                  </a:cubicBezTo>
                  <a:cubicBezTo>
                    <a:pt x="9180" y="10263"/>
                    <a:pt x="9025" y="9942"/>
                    <a:pt x="8954" y="9597"/>
                  </a:cubicBezTo>
                  <a:cubicBezTo>
                    <a:pt x="8906" y="9239"/>
                    <a:pt x="8882" y="8870"/>
                    <a:pt x="8906" y="8501"/>
                  </a:cubicBezTo>
                  <a:cubicBezTo>
                    <a:pt x="8930" y="8108"/>
                    <a:pt x="8882" y="7715"/>
                    <a:pt x="8763" y="7346"/>
                  </a:cubicBezTo>
                  <a:cubicBezTo>
                    <a:pt x="8680" y="7156"/>
                    <a:pt x="8561" y="6977"/>
                    <a:pt x="8406" y="6846"/>
                  </a:cubicBezTo>
                  <a:cubicBezTo>
                    <a:pt x="8251" y="6715"/>
                    <a:pt x="8061" y="6608"/>
                    <a:pt x="7870" y="6549"/>
                  </a:cubicBezTo>
                  <a:cubicBezTo>
                    <a:pt x="7489" y="6406"/>
                    <a:pt x="7084" y="6358"/>
                    <a:pt x="6715" y="6263"/>
                  </a:cubicBezTo>
                  <a:cubicBezTo>
                    <a:pt x="6346" y="6191"/>
                    <a:pt x="6013" y="6013"/>
                    <a:pt x="5751" y="5739"/>
                  </a:cubicBezTo>
                  <a:cubicBezTo>
                    <a:pt x="5525" y="5453"/>
                    <a:pt x="5370" y="5120"/>
                    <a:pt x="5310" y="4751"/>
                  </a:cubicBezTo>
                  <a:cubicBezTo>
                    <a:pt x="5227" y="4405"/>
                    <a:pt x="5179" y="4048"/>
                    <a:pt x="5108" y="3715"/>
                  </a:cubicBezTo>
                  <a:cubicBezTo>
                    <a:pt x="5048" y="3370"/>
                    <a:pt x="4929" y="3048"/>
                    <a:pt x="4763" y="2750"/>
                  </a:cubicBezTo>
                  <a:cubicBezTo>
                    <a:pt x="4667" y="2608"/>
                    <a:pt x="4560" y="2477"/>
                    <a:pt x="4441" y="2369"/>
                  </a:cubicBezTo>
                  <a:cubicBezTo>
                    <a:pt x="4322" y="2262"/>
                    <a:pt x="4179" y="2167"/>
                    <a:pt x="4036" y="2096"/>
                  </a:cubicBezTo>
                  <a:cubicBezTo>
                    <a:pt x="3528" y="1903"/>
                    <a:pt x="2976" y="1797"/>
                    <a:pt x="2422" y="1797"/>
                  </a:cubicBezTo>
                  <a:cubicBezTo>
                    <a:pt x="2392" y="1797"/>
                    <a:pt x="2363" y="1797"/>
                    <a:pt x="2334" y="1798"/>
                  </a:cubicBezTo>
                  <a:cubicBezTo>
                    <a:pt x="1869" y="1798"/>
                    <a:pt x="1405" y="1727"/>
                    <a:pt x="965" y="1560"/>
                  </a:cubicBezTo>
                  <a:cubicBezTo>
                    <a:pt x="631" y="1429"/>
                    <a:pt x="357" y="1179"/>
                    <a:pt x="191" y="869"/>
                  </a:cubicBezTo>
                  <a:cubicBezTo>
                    <a:pt x="84" y="679"/>
                    <a:pt x="36" y="453"/>
                    <a:pt x="48" y="226"/>
                  </a:cubicBezTo>
                  <a:cubicBezTo>
                    <a:pt x="71" y="73"/>
                    <a:pt x="107" y="1"/>
                    <a:pt x="10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7228831" y="2072143"/>
              <a:ext cx="213832" cy="315588"/>
            </a:xfrm>
            <a:custGeom>
              <a:avLst/>
              <a:gdLst/>
              <a:ahLst/>
              <a:cxnLst/>
              <a:rect l="l" t="t" r="r" b="b"/>
              <a:pathLst>
                <a:path w="10133" h="14955" extrusionOk="0">
                  <a:moveTo>
                    <a:pt x="382" y="1"/>
                  </a:moveTo>
                  <a:lnTo>
                    <a:pt x="382" y="1"/>
                  </a:lnTo>
                  <a:cubicBezTo>
                    <a:pt x="679" y="1096"/>
                    <a:pt x="334" y="2227"/>
                    <a:pt x="167" y="3346"/>
                  </a:cubicBezTo>
                  <a:cubicBezTo>
                    <a:pt x="1" y="4465"/>
                    <a:pt x="96" y="5775"/>
                    <a:pt x="1001" y="6454"/>
                  </a:cubicBezTo>
                  <a:cubicBezTo>
                    <a:pt x="1620" y="6930"/>
                    <a:pt x="2537" y="6990"/>
                    <a:pt x="3001" y="7632"/>
                  </a:cubicBezTo>
                  <a:cubicBezTo>
                    <a:pt x="3727" y="8644"/>
                    <a:pt x="2834" y="10311"/>
                    <a:pt x="3727" y="11169"/>
                  </a:cubicBezTo>
                  <a:cubicBezTo>
                    <a:pt x="4168" y="11597"/>
                    <a:pt x="4930" y="11633"/>
                    <a:pt x="5299" y="12133"/>
                  </a:cubicBezTo>
                  <a:cubicBezTo>
                    <a:pt x="5620" y="12550"/>
                    <a:pt x="5549" y="13121"/>
                    <a:pt x="5537" y="13633"/>
                  </a:cubicBezTo>
                  <a:cubicBezTo>
                    <a:pt x="5513" y="14157"/>
                    <a:pt x="5656" y="14776"/>
                    <a:pt x="6144" y="14955"/>
                  </a:cubicBezTo>
                  <a:cubicBezTo>
                    <a:pt x="6597" y="14871"/>
                    <a:pt x="7037" y="14705"/>
                    <a:pt x="7430" y="14455"/>
                  </a:cubicBezTo>
                  <a:cubicBezTo>
                    <a:pt x="7823" y="14193"/>
                    <a:pt x="8013" y="13717"/>
                    <a:pt x="7906" y="13252"/>
                  </a:cubicBezTo>
                  <a:lnTo>
                    <a:pt x="7906" y="13252"/>
                  </a:lnTo>
                  <a:lnTo>
                    <a:pt x="8597" y="13978"/>
                  </a:lnTo>
                  <a:cubicBezTo>
                    <a:pt x="8680" y="13967"/>
                    <a:pt x="8764" y="13943"/>
                    <a:pt x="8847" y="13907"/>
                  </a:cubicBezTo>
                  <a:cubicBezTo>
                    <a:pt x="9692" y="13609"/>
                    <a:pt x="10133" y="12681"/>
                    <a:pt x="9835" y="11823"/>
                  </a:cubicBezTo>
                  <a:cubicBezTo>
                    <a:pt x="9478" y="10978"/>
                    <a:pt x="8466" y="10609"/>
                    <a:pt x="7930" y="9871"/>
                  </a:cubicBezTo>
                  <a:cubicBezTo>
                    <a:pt x="7049" y="8656"/>
                    <a:pt x="7573" y="6680"/>
                    <a:pt x="6406" y="5739"/>
                  </a:cubicBezTo>
                  <a:cubicBezTo>
                    <a:pt x="5525" y="5037"/>
                    <a:pt x="4001" y="5215"/>
                    <a:pt x="3441" y="4251"/>
                  </a:cubicBezTo>
                  <a:cubicBezTo>
                    <a:pt x="3013" y="3513"/>
                    <a:pt x="3346" y="2239"/>
                    <a:pt x="2656" y="1739"/>
                  </a:cubicBezTo>
                  <a:lnTo>
                    <a:pt x="382"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7435108" y="2813832"/>
              <a:ext cx="458304" cy="800502"/>
            </a:xfrm>
            <a:custGeom>
              <a:avLst/>
              <a:gdLst/>
              <a:ahLst/>
              <a:cxnLst/>
              <a:rect l="l" t="t" r="r" b="b"/>
              <a:pathLst>
                <a:path w="21718" h="37934" extrusionOk="0">
                  <a:moveTo>
                    <a:pt x="15204" y="0"/>
                  </a:moveTo>
                  <a:cubicBezTo>
                    <a:pt x="12353" y="0"/>
                    <a:pt x="9626" y="399"/>
                    <a:pt x="7085" y="3537"/>
                  </a:cubicBezTo>
                  <a:lnTo>
                    <a:pt x="2048" y="8561"/>
                  </a:lnTo>
                  <a:cubicBezTo>
                    <a:pt x="239" y="10562"/>
                    <a:pt x="1" y="13741"/>
                    <a:pt x="429" y="16396"/>
                  </a:cubicBezTo>
                  <a:lnTo>
                    <a:pt x="941" y="17062"/>
                  </a:lnTo>
                  <a:cubicBezTo>
                    <a:pt x="1155" y="18432"/>
                    <a:pt x="2632" y="19813"/>
                    <a:pt x="3430" y="20920"/>
                  </a:cubicBezTo>
                  <a:lnTo>
                    <a:pt x="16276" y="37934"/>
                  </a:lnTo>
                  <a:lnTo>
                    <a:pt x="20575" y="33719"/>
                  </a:lnTo>
                  <a:lnTo>
                    <a:pt x="9692" y="14931"/>
                  </a:lnTo>
                  <a:cubicBezTo>
                    <a:pt x="9692" y="14931"/>
                    <a:pt x="18169" y="7799"/>
                    <a:pt x="19920" y="5609"/>
                  </a:cubicBezTo>
                  <a:cubicBezTo>
                    <a:pt x="20944" y="4311"/>
                    <a:pt x="21575" y="2751"/>
                    <a:pt x="21718" y="1108"/>
                  </a:cubicBezTo>
                  <a:lnTo>
                    <a:pt x="20789" y="787"/>
                  </a:lnTo>
                  <a:cubicBezTo>
                    <a:pt x="19670" y="310"/>
                    <a:pt x="18467" y="60"/>
                    <a:pt x="17253" y="36"/>
                  </a:cubicBezTo>
                  <a:cubicBezTo>
                    <a:pt x="16563" y="23"/>
                    <a:pt x="15880" y="0"/>
                    <a:pt x="152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607220" y="3073372"/>
              <a:ext cx="208809" cy="358574"/>
            </a:xfrm>
            <a:custGeom>
              <a:avLst/>
              <a:gdLst/>
              <a:ahLst/>
              <a:cxnLst/>
              <a:rect l="l" t="t" r="r" b="b"/>
              <a:pathLst>
                <a:path w="9895" h="16992" extrusionOk="0">
                  <a:moveTo>
                    <a:pt x="0" y="1"/>
                  </a:moveTo>
                  <a:lnTo>
                    <a:pt x="0" y="1"/>
                  </a:lnTo>
                  <a:cubicBezTo>
                    <a:pt x="24" y="60"/>
                    <a:pt x="48" y="132"/>
                    <a:pt x="84" y="179"/>
                  </a:cubicBezTo>
                  <a:lnTo>
                    <a:pt x="346" y="691"/>
                  </a:lnTo>
                  <a:cubicBezTo>
                    <a:pt x="584" y="1132"/>
                    <a:pt x="917" y="1763"/>
                    <a:pt x="1358" y="2549"/>
                  </a:cubicBezTo>
                  <a:cubicBezTo>
                    <a:pt x="2215" y="4097"/>
                    <a:pt x="3441" y="6228"/>
                    <a:pt x="4810" y="8573"/>
                  </a:cubicBezTo>
                  <a:cubicBezTo>
                    <a:pt x="6180" y="10919"/>
                    <a:pt x="7430" y="13026"/>
                    <a:pt x="8359" y="14550"/>
                  </a:cubicBezTo>
                  <a:lnTo>
                    <a:pt x="9454" y="16348"/>
                  </a:lnTo>
                  <a:lnTo>
                    <a:pt x="9775" y="16836"/>
                  </a:lnTo>
                  <a:cubicBezTo>
                    <a:pt x="9811" y="16896"/>
                    <a:pt x="9847" y="16943"/>
                    <a:pt x="9894" y="16991"/>
                  </a:cubicBezTo>
                  <a:cubicBezTo>
                    <a:pt x="9871" y="16932"/>
                    <a:pt x="9835" y="16872"/>
                    <a:pt x="9799" y="16812"/>
                  </a:cubicBezTo>
                  <a:lnTo>
                    <a:pt x="9525" y="16312"/>
                  </a:lnTo>
                  <a:lnTo>
                    <a:pt x="8466" y="14491"/>
                  </a:lnTo>
                  <a:lnTo>
                    <a:pt x="4953" y="8490"/>
                  </a:lnTo>
                  <a:lnTo>
                    <a:pt x="1465" y="2489"/>
                  </a:lnTo>
                  <a:cubicBezTo>
                    <a:pt x="1024" y="1727"/>
                    <a:pt x="667" y="1108"/>
                    <a:pt x="405" y="656"/>
                  </a:cubicBezTo>
                  <a:lnTo>
                    <a:pt x="119" y="168"/>
                  </a:lnTo>
                  <a:cubicBezTo>
                    <a:pt x="84" y="108"/>
                    <a:pt x="48" y="48"/>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7690892" y="3427388"/>
              <a:ext cx="269352" cy="380415"/>
            </a:xfrm>
            <a:custGeom>
              <a:avLst/>
              <a:gdLst/>
              <a:ahLst/>
              <a:cxnLst/>
              <a:rect l="l" t="t" r="r" b="b"/>
              <a:pathLst>
                <a:path w="12764" h="18027" extrusionOk="0">
                  <a:moveTo>
                    <a:pt x="6168" y="1"/>
                  </a:moveTo>
                  <a:lnTo>
                    <a:pt x="0" y="3596"/>
                  </a:lnTo>
                  <a:lnTo>
                    <a:pt x="4560" y="9835"/>
                  </a:lnTo>
                  <a:lnTo>
                    <a:pt x="3751" y="15562"/>
                  </a:lnTo>
                  <a:cubicBezTo>
                    <a:pt x="786" y="16003"/>
                    <a:pt x="203" y="17384"/>
                    <a:pt x="203" y="17384"/>
                  </a:cubicBezTo>
                  <a:lnTo>
                    <a:pt x="6191" y="18027"/>
                  </a:lnTo>
                  <a:lnTo>
                    <a:pt x="12764" y="8133"/>
                  </a:lnTo>
                  <a:lnTo>
                    <a:pt x="9001" y="4918"/>
                  </a:lnTo>
                  <a:lnTo>
                    <a:pt x="6168"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7695154" y="3584686"/>
              <a:ext cx="265090" cy="223370"/>
            </a:xfrm>
            <a:custGeom>
              <a:avLst/>
              <a:gdLst/>
              <a:ahLst/>
              <a:cxnLst/>
              <a:rect l="l" t="t" r="r" b="b"/>
              <a:pathLst>
                <a:path w="12562" h="10585" extrusionOk="0">
                  <a:moveTo>
                    <a:pt x="11764" y="0"/>
                  </a:moveTo>
                  <a:lnTo>
                    <a:pt x="5668" y="9370"/>
                  </a:lnTo>
                  <a:lnTo>
                    <a:pt x="774" y="9120"/>
                  </a:lnTo>
                  <a:cubicBezTo>
                    <a:pt x="453" y="9335"/>
                    <a:pt x="191" y="9620"/>
                    <a:pt x="1" y="9942"/>
                  </a:cubicBezTo>
                  <a:lnTo>
                    <a:pt x="5989" y="10585"/>
                  </a:lnTo>
                  <a:lnTo>
                    <a:pt x="12562" y="691"/>
                  </a:lnTo>
                  <a:lnTo>
                    <a:pt x="1176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7775913" y="3693997"/>
              <a:ext cx="37858" cy="10931"/>
            </a:xfrm>
            <a:custGeom>
              <a:avLst/>
              <a:gdLst/>
              <a:ahLst/>
              <a:cxnLst/>
              <a:rect l="l" t="t" r="r" b="b"/>
              <a:pathLst>
                <a:path w="1794" h="518" extrusionOk="0">
                  <a:moveTo>
                    <a:pt x="779" y="1"/>
                  </a:moveTo>
                  <a:cubicBezTo>
                    <a:pt x="303" y="1"/>
                    <a:pt x="0" y="255"/>
                    <a:pt x="43" y="309"/>
                  </a:cubicBezTo>
                  <a:cubicBezTo>
                    <a:pt x="49" y="319"/>
                    <a:pt x="64" y="323"/>
                    <a:pt x="88" y="323"/>
                  </a:cubicBezTo>
                  <a:cubicBezTo>
                    <a:pt x="181" y="323"/>
                    <a:pt x="405" y="259"/>
                    <a:pt x="689" y="259"/>
                  </a:cubicBezTo>
                  <a:cubicBezTo>
                    <a:pt x="760" y="259"/>
                    <a:pt x="835" y="263"/>
                    <a:pt x="912" y="273"/>
                  </a:cubicBezTo>
                  <a:cubicBezTo>
                    <a:pt x="1333" y="327"/>
                    <a:pt x="1626" y="518"/>
                    <a:pt x="1722" y="518"/>
                  </a:cubicBezTo>
                  <a:cubicBezTo>
                    <a:pt x="1732" y="518"/>
                    <a:pt x="1740" y="516"/>
                    <a:pt x="1746" y="511"/>
                  </a:cubicBezTo>
                  <a:cubicBezTo>
                    <a:pt x="1793" y="452"/>
                    <a:pt x="1508" y="71"/>
                    <a:pt x="948" y="11"/>
                  </a:cubicBezTo>
                  <a:cubicBezTo>
                    <a:pt x="889" y="4"/>
                    <a:pt x="833" y="1"/>
                    <a:pt x="779"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7781590" y="3657996"/>
              <a:ext cx="38196" cy="12535"/>
            </a:xfrm>
            <a:custGeom>
              <a:avLst/>
              <a:gdLst/>
              <a:ahLst/>
              <a:cxnLst/>
              <a:rect l="l" t="t" r="r" b="b"/>
              <a:pathLst>
                <a:path w="1810" h="594" extrusionOk="0">
                  <a:moveTo>
                    <a:pt x="957" y="0"/>
                  </a:moveTo>
                  <a:cubicBezTo>
                    <a:pt x="671" y="0"/>
                    <a:pt x="386" y="107"/>
                    <a:pt x="167" y="312"/>
                  </a:cubicBezTo>
                  <a:cubicBezTo>
                    <a:pt x="36" y="455"/>
                    <a:pt x="0" y="574"/>
                    <a:pt x="24" y="586"/>
                  </a:cubicBezTo>
                  <a:cubicBezTo>
                    <a:pt x="29" y="591"/>
                    <a:pt x="35" y="593"/>
                    <a:pt x="43" y="593"/>
                  </a:cubicBezTo>
                  <a:cubicBezTo>
                    <a:pt x="133" y="593"/>
                    <a:pt x="421" y="309"/>
                    <a:pt x="869" y="276"/>
                  </a:cubicBezTo>
                  <a:cubicBezTo>
                    <a:pt x="910" y="272"/>
                    <a:pt x="951" y="271"/>
                    <a:pt x="990" y="271"/>
                  </a:cubicBezTo>
                  <a:cubicBezTo>
                    <a:pt x="1368" y="271"/>
                    <a:pt x="1649" y="440"/>
                    <a:pt x="1738" y="440"/>
                  </a:cubicBezTo>
                  <a:cubicBezTo>
                    <a:pt x="1749" y="440"/>
                    <a:pt x="1757" y="437"/>
                    <a:pt x="1762" y="431"/>
                  </a:cubicBezTo>
                  <a:cubicBezTo>
                    <a:pt x="1810" y="372"/>
                    <a:pt x="1727" y="300"/>
                    <a:pt x="1572" y="181"/>
                  </a:cubicBezTo>
                  <a:cubicBezTo>
                    <a:pt x="1384" y="59"/>
                    <a:pt x="1170" y="0"/>
                    <a:pt x="95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7784861" y="3617289"/>
              <a:ext cx="34439" cy="14497"/>
            </a:xfrm>
            <a:custGeom>
              <a:avLst/>
              <a:gdLst/>
              <a:ahLst/>
              <a:cxnLst/>
              <a:rect l="l" t="t" r="r" b="b"/>
              <a:pathLst>
                <a:path w="1632" h="687" extrusionOk="0">
                  <a:moveTo>
                    <a:pt x="936" y="1"/>
                  </a:moveTo>
                  <a:cubicBezTo>
                    <a:pt x="624" y="1"/>
                    <a:pt x="320" y="138"/>
                    <a:pt x="119" y="396"/>
                  </a:cubicBezTo>
                  <a:cubicBezTo>
                    <a:pt x="12" y="551"/>
                    <a:pt x="0" y="670"/>
                    <a:pt x="24" y="681"/>
                  </a:cubicBezTo>
                  <a:cubicBezTo>
                    <a:pt x="28" y="685"/>
                    <a:pt x="33" y="686"/>
                    <a:pt x="38" y="686"/>
                  </a:cubicBezTo>
                  <a:cubicBezTo>
                    <a:pt x="119" y="686"/>
                    <a:pt x="373" y="389"/>
                    <a:pt x="762" y="300"/>
                  </a:cubicBezTo>
                  <a:cubicBezTo>
                    <a:pt x="860" y="278"/>
                    <a:pt x="955" y="270"/>
                    <a:pt x="1043" y="270"/>
                  </a:cubicBezTo>
                  <a:cubicBezTo>
                    <a:pt x="1263" y="270"/>
                    <a:pt x="1445" y="319"/>
                    <a:pt x="1537" y="319"/>
                  </a:cubicBezTo>
                  <a:cubicBezTo>
                    <a:pt x="1567" y="319"/>
                    <a:pt x="1587" y="314"/>
                    <a:pt x="1595" y="300"/>
                  </a:cubicBezTo>
                  <a:cubicBezTo>
                    <a:pt x="1631" y="217"/>
                    <a:pt x="1548" y="181"/>
                    <a:pt x="1381" y="98"/>
                  </a:cubicBezTo>
                  <a:cubicBezTo>
                    <a:pt x="1238" y="32"/>
                    <a:pt x="1086" y="1"/>
                    <a:pt x="93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7753186" y="3579684"/>
              <a:ext cx="32477" cy="18380"/>
            </a:xfrm>
            <a:custGeom>
              <a:avLst/>
              <a:gdLst/>
              <a:ahLst/>
              <a:cxnLst/>
              <a:rect l="l" t="t" r="r" b="b"/>
              <a:pathLst>
                <a:path w="1539" h="871" extrusionOk="0">
                  <a:moveTo>
                    <a:pt x="1184" y="0"/>
                  </a:moveTo>
                  <a:cubicBezTo>
                    <a:pt x="1026" y="0"/>
                    <a:pt x="827" y="36"/>
                    <a:pt x="620" y="142"/>
                  </a:cubicBezTo>
                  <a:cubicBezTo>
                    <a:pt x="132" y="404"/>
                    <a:pt x="1" y="856"/>
                    <a:pt x="72" y="868"/>
                  </a:cubicBezTo>
                  <a:cubicBezTo>
                    <a:pt x="76" y="870"/>
                    <a:pt x="80" y="871"/>
                    <a:pt x="84" y="871"/>
                  </a:cubicBezTo>
                  <a:cubicBezTo>
                    <a:pt x="165" y="871"/>
                    <a:pt x="367" y="572"/>
                    <a:pt x="751" y="380"/>
                  </a:cubicBezTo>
                  <a:cubicBezTo>
                    <a:pt x="1144" y="178"/>
                    <a:pt x="1513" y="189"/>
                    <a:pt x="1525" y="106"/>
                  </a:cubicBezTo>
                  <a:cubicBezTo>
                    <a:pt x="1539" y="65"/>
                    <a:pt x="1399" y="0"/>
                    <a:pt x="11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7734088" y="3522117"/>
              <a:ext cx="39736" cy="48304"/>
            </a:xfrm>
            <a:custGeom>
              <a:avLst/>
              <a:gdLst/>
              <a:ahLst/>
              <a:cxnLst/>
              <a:rect l="l" t="t" r="r" b="b"/>
              <a:pathLst>
                <a:path w="1883" h="2289" extrusionOk="0">
                  <a:moveTo>
                    <a:pt x="1489" y="0"/>
                  </a:moveTo>
                  <a:cubicBezTo>
                    <a:pt x="1275" y="12"/>
                    <a:pt x="1073" y="96"/>
                    <a:pt x="906" y="227"/>
                  </a:cubicBezTo>
                  <a:cubicBezTo>
                    <a:pt x="751" y="334"/>
                    <a:pt x="608" y="465"/>
                    <a:pt x="489" y="608"/>
                  </a:cubicBezTo>
                  <a:cubicBezTo>
                    <a:pt x="299" y="846"/>
                    <a:pt x="156" y="1131"/>
                    <a:pt x="84" y="1441"/>
                  </a:cubicBezTo>
                  <a:cubicBezTo>
                    <a:pt x="1" y="1715"/>
                    <a:pt x="13" y="2013"/>
                    <a:pt x="132" y="2274"/>
                  </a:cubicBezTo>
                  <a:cubicBezTo>
                    <a:pt x="168" y="2013"/>
                    <a:pt x="215" y="1751"/>
                    <a:pt x="263" y="1489"/>
                  </a:cubicBezTo>
                  <a:cubicBezTo>
                    <a:pt x="358" y="1227"/>
                    <a:pt x="489" y="977"/>
                    <a:pt x="680" y="762"/>
                  </a:cubicBezTo>
                  <a:cubicBezTo>
                    <a:pt x="787" y="643"/>
                    <a:pt x="906" y="536"/>
                    <a:pt x="1049" y="441"/>
                  </a:cubicBezTo>
                  <a:cubicBezTo>
                    <a:pt x="1180" y="346"/>
                    <a:pt x="1323" y="286"/>
                    <a:pt x="1489" y="262"/>
                  </a:cubicBezTo>
                  <a:cubicBezTo>
                    <a:pt x="1549" y="262"/>
                    <a:pt x="1573" y="286"/>
                    <a:pt x="1585" y="334"/>
                  </a:cubicBezTo>
                  <a:cubicBezTo>
                    <a:pt x="1608" y="381"/>
                    <a:pt x="1608" y="441"/>
                    <a:pt x="1585" y="500"/>
                  </a:cubicBezTo>
                  <a:cubicBezTo>
                    <a:pt x="1513" y="643"/>
                    <a:pt x="1418" y="774"/>
                    <a:pt x="1311" y="893"/>
                  </a:cubicBezTo>
                  <a:lnTo>
                    <a:pt x="775" y="1596"/>
                  </a:lnTo>
                  <a:cubicBezTo>
                    <a:pt x="584" y="1798"/>
                    <a:pt x="442" y="2036"/>
                    <a:pt x="334" y="2286"/>
                  </a:cubicBezTo>
                  <a:cubicBezTo>
                    <a:pt x="336" y="2288"/>
                    <a:pt x="337" y="2288"/>
                    <a:pt x="339" y="2288"/>
                  </a:cubicBezTo>
                  <a:cubicBezTo>
                    <a:pt x="381" y="2288"/>
                    <a:pt x="601" y="2077"/>
                    <a:pt x="918" y="1715"/>
                  </a:cubicBezTo>
                  <a:lnTo>
                    <a:pt x="1513" y="1048"/>
                  </a:lnTo>
                  <a:cubicBezTo>
                    <a:pt x="1644" y="917"/>
                    <a:pt x="1751" y="762"/>
                    <a:pt x="1835" y="596"/>
                  </a:cubicBezTo>
                  <a:cubicBezTo>
                    <a:pt x="1882" y="477"/>
                    <a:pt x="1882" y="346"/>
                    <a:pt x="1835" y="227"/>
                  </a:cubicBezTo>
                  <a:cubicBezTo>
                    <a:pt x="1775" y="96"/>
                    <a:pt x="1644" y="0"/>
                    <a:pt x="14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7691630" y="3545899"/>
              <a:ext cx="45497" cy="28615"/>
            </a:xfrm>
            <a:custGeom>
              <a:avLst/>
              <a:gdLst/>
              <a:ahLst/>
              <a:cxnLst/>
              <a:rect l="l" t="t" r="r" b="b"/>
              <a:pathLst>
                <a:path w="2156" h="1356" extrusionOk="0">
                  <a:moveTo>
                    <a:pt x="574" y="257"/>
                  </a:moveTo>
                  <a:cubicBezTo>
                    <a:pt x="611" y="257"/>
                    <a:pt x="650" y="260"/>
                    <a:pt x="691" y="266"/>
                  </a:cubicBezTo>
                  <a:cubicBezTo>
                    <a:pt x="834" y="266"/>
                    <a:pt x="977" y="290"/>
                    <a:pt x="1108" y="338"/>
                  </a:cubicBezTo>
                  <a:cubicBezTo>
                    <a:pt x="1346" y="409"/>
                    <a:pt x="1561" y="552"/>
                    <a:pt x="1727" y="731"/>
                  </a:cubicBezTo>
                  <a:cubicBezTo>
                    <a:pt x="1926" y="955"/>
                    <a:pt x="2011" y="1167"/>
                    <a:pt x="2062" y="1262"/>
                  </a:cubicBezTo>
                  <a:lnTo>
                    <a:pt x="2062" y="1262"/>
                  </a:lnTo>
                  <a:cubicBezTo>
                    <a:pt x="1948" y="1237"/>
                    <a:pt x="1737" y="1205"/>
                    <a:pt x="1465" y="1112"/>
                  </a:cubicBezTo>
                  <a:cubicBezTo>
                    <a:pt x="1215" y="1028"/>
                    <a:pt x="989" y="921"/>
                    <a:pt x="775" y="790"/>
                  </a:cubicBezTo>
                  <a:cubicBezTo>
                    <a:pt x="656" y="707"/>
                    <a:pt x="537" y="612"/>
                    <a:pt x="418" y="516"/>
                  </a:cubicBezTo>
                  <a:cubicBezTo>
                    <a:pt x="370" y="469"/>
                    <a:pt x="322" y="421"/>
                    <a:pt x="287" y="362"/>
                  </a:cubicBezTo>
                  <a:cubicBezTo>
                    <a:pt x="263" y="302"/>
                    <a:pt x="287" y="326"/>
                    <a:pt x="287" y="302"/>
                  </a:cubicBezTo>
                  <a:cubicBezTo>
                    <a:pt x="334" y="278"/>
                    <a:pt x="394" y="266"/>
                    <a:pt x="465" y="266"/>
                  </a:cubicBezTo>
                  <a:cubicBezTo>
                    <a:pt x="501" y="260"/>
                    <a:pt x="537" y="257"/>
                    <a:pt x="574" y="257"/>
                  </a:cubicBezTo>
                  <a:close/>
                  <a:moveTo>
                    <a:pt x="658" y="1"/>
                  </a:moveTo>
                  <a:cubicBezTo>
                    <a:pt x="479" y="1"/>
                    <a:pt x="296" y="33"/>
                    <a:pt x="120" y="100"/>
                  </a:cubicBezTo>
                  <a:cubicBezTo>
                    <a:pt x="48" y="147"/>
                    <a:pt x="13" y="219"/>
                    <a:pt x="1" y="302"/>
                  </a:cubicBezTo>
                  <a:cubicBezTo>
                    <a:pt x="1" y="362"/>
                    <a:pt x="25" y="433"/>
                    <a:pt x="48" y="493"/>
                  </a:cubicBezTo>
                  <a:cubicBezTo>
                    <a:pt x="108" y="576"/>
                    <a:pt x="179" y="647"/>
                    <a:pt x="251" y="707"/>
                  </a:cubicBezTo>
                  <a:cubicBezTo>
                    <a:pt x="370" y="814"/>
                    <a:pt x="513" y="909"/>
                    <a:pt x="644" y="993"/>
                  </a:cubicBezTo>
                  <a:cubicBezTo>
                    <a:pt x="882" y="1136"/>
                    <a:pt x="1144" y="1243"/>
                    <a:pt x="1418" y="1302"/>
                  </a:cubicBezTo>
                  <a:cubicBezTo>
                    <a:pt x="1537" y="1338"/>
                    <a:pt x="1662" y="1356"/>
                    <a:pt x="1787" y="1356"/>
                  </a:cubicBezTo>
                  <a:cubicBezTo>
                    <a:pt x="1912" y="1356"/>
                    <a:pt x="2037" y="1338"/>
                    <a:pt x="2156" y="1302"/>
                  </a:cubicBezTo>
                  <a:cubicBezTo>
                    <a:pt x="2156" y="1292"/>
                    <a:pt x="2143" y="1284"/>
                    <a:pt x="2119" y="1276"/>
                  </a:cubicBezTo>
                  <a:lnTo>
                    <a:pt x="2119" y="1276"/>
                  </a:lnTo>
                  <a:cubicBezTo>
                    <a:pt x="2125" y="1180"/>
                    <a:pt x="2086" y="913"/>
                    <a:pt x="1858" y="600"/>
                  </a:cubicBezTo>
                  <a:cubicBezTo>
                    <a:pt x="1567" y="214"/>
                    <a:pt x="1121" y="1"/>
                    <a:pt x="65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7858973" y="3570800"/>
              <a:ext cx="31675" cy="30282"/>
            </a:xfrm>
            <a:custGeom>
              <a:avLst/>
              <a:gdLst/>
              <a:ahLst/>
              <a:cxnLst/>
              <a:rect l="l" t="t" r="r" b="b"/>
              <a:pathLst>
                <a:path w="1501" h="1435" extrusionOk="0">
                  <a:moveTo>
                    <a:pt x="756" y="0"/>
                  </a:moveTo>
                  <a:cubicBezTo>
                    <a:pt x="391" y="0"/>
                    <a:pt x="81" y="275"/>
                    <a:pt x="36" y="646"/>
                  </a:cubicBezTo>
                  <a:cubicBezTo>
                    <a:pt x="0" y="1051"/>
                    <a:pt x="286" y="1396"/>
                    <a:pt x="679" y="1432"/>
                  </a:cubicBezTo>
                  <a:cubicBezTo>
                    <a:pt x="701" y="1434"/>
                    <a:pt x="723" y="1435"/>
                    <a:pt x="745" y="1435"/>
                  </a:cubicBezTo>
                  <a:cubicBezTo>
                    <a:pt x="1110" y="1435"/>
                    <a:pt x="1420" y="1160"/>
                    <a:pt x="1465" y="789"/>
                  </a:cubicBezTo>
                  <a:cubicBezTo>
                    <a:pt x="1501" y="396"/>
                    <a:pt x="1215" y="51"/>
                    <a:pt x="822" y="3"/>
                  </a:cubicBezTo>
                  <a:cubicBezTo>
                    <a:pt x="800" y="1"/>
                    <a:pt x="778" y="0"/>
                    <a:pt x="75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7377329" y="3054274"/>
              <a:ext cx="202014" cy="224657"/>
            </a:xfrm>
            <a:custGeom>
              <a:avLst/>
              <a:gdLst/>
              <a:ahLst/>
              <a:cxnLst/>
              <a:rect l="l" t="t" r="r" b="b"/>
              <a:pathLst>
                <a:path w="9573" h="10646" extrusionOk="0">
                  <a:moveTo>
                    <a:pt x="5310" y="1"/>
                  </a:moveTo>
                  <a:lnTo>
                    <a:pt x="0" y="4180"/>
                  </a:lnTo>
                  <a:lnTo>
                    <a:pt x="1286" y="4442"/>
                  </a:lnTo>
                  <a:cubicBezTo>
                    <a:pt x="1379" y="4461"/>
                    <a:pt x="1468" y="4470"/>
                    <a:pt x="1554" y="4470"/>
                  </a:cubicBezTo>
                  <a:cubicBezTo>
                    <a:pt x="2516" y="4470"/>
                    <a:pt x="3053" y="3377"/>
                    <a:pt x="3571" y="3377"/>
                  </a:cubicBezTo>
                  <a:cubicBezTo>
                    <a:pt x="3647" y="3377"/>
                    <a:pt x="3722" y="3400"/>
                    <a:pt x="3798" y="3454"/>
                  </a:cubicBezTo>
                  <a:cubicBezTo>
                    <a:pt x="4441" y="3906"/>
                    <a:pt x="3072" y="8871"/>
                    <a:pt x="3155" y="9514"/>
                  </a:cubicBezTo>
                  <a:cubicBezTo>
                    <a:pt x="3239" y="10157"/>
                    <a:pt x="3465" y="9955"/>
                    <a:pt x="3834" y="10026"/>
                  </a:cubicBezTo>
                  <a:cubicBezTo>
                    <a:pt x="3837" y="10026"/>
                    <a:pt x="3839" y="10027"/>
                    <a:pt x="3842" y="10027"/>
                  </a:cubicBezTo>
                  <a:cubicBezTo>
                    <a:pt x="4221" y="10027"/>
                    <a:pt x="4694" y="5751"/>
                    <a:pt x="5179" y="5704"/>
                  </a:cubicBezTo>
                  <a:cubicBezTo>
                    <a:pt x="5182" y="5704"/>
                    <a:pt x="5184" y="5704"/>
                    <a:pt x="5186" y="5704"/>
                  </a:cubicBezTo>
                  <a:cubicBezTo>
                    <a:pt x="5646" y="5704"/>
                    <a:pt x="4668" y="9350"/>
                    <a:pt x="4727" y="9943"/>
                  </a:cubicBezTo>
                  <a:cubicBezTo>
                    <a:pt x="4739" y="10276"/>
                    <a:pt x="4989" y="10562"/>
                    <a:pt x="5322" y="10609"/>
                  </a:cubicBezTo>
                  <a:lnTo>
                    <a:pt x="6132" y="10645"/>
                  </a:lnTo>
                  <a:cubicBezTo>
                    <a:pt x="6132" y="10645"/>
                    <a:pt x="6133" y="10645"/>
                    <a:pt x="6134" y="10645"/>
                  </a:cubicBezTo>
                  <a:cubicBezTo>
                    <a:pt x="6623" y="10645"/>
                    <a:pt x="7965" y="5919"/>
                    <a:pt x="7965" y="5918"/>
                  </a:cubicBezTo>
                  <a:lnTo>
                    <a:pt x="7965" y="5918"/>
                  </a:lnTo>
                  <a:cubicBezTo>
                    <a:pt x="7965" y="5919"/>
                    <a:pt x="7953" y="9252"/>
                    <a:pt x="8108" y="9478"/>
                  </a:cubicBezTo>
                  <a:cubicBezTo>
                    <a:pt x="8175" y="9570"/>
                    <a:pt x="8232" y="9603"/>
                    <a:pt x="8303" y="9603"/>
                  </a:cubicBezTo>
                  <a:cubicBezTo>
                    <a:pt x="8396" y="9603"/>
                    <a:pt x="8513" y="9545"/>
                    <a:pt x="8704" y="9490"/>
                  </a:cubicBezTo>
                  <a:cubicBezTo>
                    <a:pt x="9025" y="9395"/>
                    <a:pt x="9573" y="1596"/>
                    <a:pt x="9573" y="1596"/>
                  </a:cubicBezTo>
                  <a:lnTo>
                    <a:pt x="531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7459988" y="2173034"/>
              <a:ext cx="229152" cy="980274"/>
            </a:xfrm>
            <a:custGeom>
              <a:avLst/>
              <a:gdLst/>
              <a:ahLst/>
              <a:cxnLst/>
              <a:rect l="l" t="t" r="r" b="b"/>
              <a:pathLst>
                <a:path w="10859" h="46453" extrusionOk="0">
                  <a:moveTo>
                    <a:pt x="5807" y="0"/>
                  </a:moveTo>
                  <a:cubicBezTo>
                    <a:pt x="3143" y="0"/>
                    <a:pt x="1269" y="3320"/>
                    <a:pt x="1227" y="5959"/>
                  </a:cubicBezTo>
                  <a:cubicBezTo>
                    <a:pt x="1179" y="8900"/>
                    <a:pt x="0" y="44452"/>
                    <a:pt x="0" y="44452"/>
                  </a:cubicBezTo>
                  <a:lnTo>
                    <a:pt x="5334" y="46452"/>
                  </a:lnTo>
                  <a:lnTo>
                    <a:pt x="9704" y="9328"/>
                  </a:lnTo>
                  <a:cubicBezTo>
                    <a:pt x="9704" y="9328"/>
                    <a:pt x="10859" y="1316"/>
                    <a:pt x="6751" y="137"/>
                  </a:cubicBezTo>
                  <a:cubicBezTo>
                    <a:pt x="6427" y="44"/>
                    <a:pt x="6112" y="0"/>
                    <a:pt x="580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7475815" y="2284962"/>
              <a:ext cx="13337" cy="316348"/>
            </a:xfrm>
            <a:custGeom>
              <a:avLst/>
              <a:gdLst/>
              <a:ahLst/>
              <a:cxnLst/>
              <a:rect l="l" t="t" r="r" b="b"/>
              <a:pathLst>
                <a:path w="632" h="14991" extrusionOk="0">
                  <a:moveTo>
                    <a:pt x="596" y="0"/>
                  </a:moveTo>
                  <a:cubicBezTo>
                    <a:pt x="548" y="0"/>
                    <a:pt x="393" y="3358"/>
                    <a:pt x="238" y="7489"/>
                  </a:cubicBezTo>
                  <a:cubicBezTo>
                    <a:pt x="84" y="11633"/>
                    <a:pt x="0" y="14990"/>
                    <a:pt x="48" y="14990"/>
                  </a:cubicBezTo>
                  <a:cubicBezTo>
                    <a:pt x="84" y="14990"/>
                    <a:pt x="250" y="11633"/>
                    <a:pt x="393" y="7501"/>
                  </a:cubicBezTo>
                  <a:cubicBezTo>
                    <a:pt x="548" y="3358"/>
                    <a:pt x="631" y="0"/>
                    <a:pt x="59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7633345" y="2330691"/>
              <a:ext cx="34946" cy="283174"/>
            </a:xfrm>
            <a:custGeom>
              <a:avLst/>
              <a:gdLst/>
              <a:ahLst/>
              <a:cxnLst/>
              <a:rect l="l" t="t" r="r" b="b"/>
              <a:pathLst>
                <a:path w="1656" h="13419" extrusionOk="0">
                  <a:moveTo>
                    <a:pt x="1608" y="0"/>
                  </a:moveTo>
                  <a:cubicBezTo>
                    <a:pt x="1560" y="0"/>
                    <a:pt x="1179" y="3000"/>
                    <a:pt x="751" y="6691"/>
                  </a:cubicBezTo>
                  <a:cubicBezTo>
                    <a:pt x="322" y="10394"/>
                    <a:pt x="1" y="13406"/>
                    <a:pt x="48" y="13418"/>
                  </a:cubicBezTo>
                  <a:cubicBezTo>
                    <a:pt x="96" y="13418"/>
                    <a:pt x="477" y="10418"/>
                    <a:pt x="917" y="6715"/>
                  </a:cubicBezTo>
                  <a:cubicBezTo>
                    <a:pt x="1346" y="3012"/>
                    <a:pt x="1656" y="0"/>
                    <a:pt x="160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7566260" y="2512404"/>
              <a:ext cx="57314" cy="60205"/>
            </a:xfrm>
            <a:custGeom>
              <a:avLst/>
              <a:gdLst/>
              <a:ahLst/>
              <a:cxnLst/>
              <a:rect l="l" t="t" r="r" b="b"/>
              <a:pathLst>
                <a:path w="2716" h="2853" extrusionOk="0">
                  <a:moveTo>
                    <a:pt x="1359" y="97"/>
                  </a:moveTo>
                  <a:cubicBezTo>
                    <a:pt x="1399" y="97"/>
                    <a:pt x="1438" y="100"/>
                    <a:pt x="1477" y="104"/>
                  </a:cubicBezTo>
                  <a:cubicBezTo>
                    <a:pt x="1775" y="140"/>
                    <a:pt x="2048" y="271"/>
                    <a:pt x="2251" y="485"/>
                  </a:cubicBezTo>
                  <a:cubicBezTo>
                    <a:pt x="2255" y="491"/>
                    <a:pt x="2260" y="496"/>
                    <a:pt x="2264" y="501"/>
                  </a:cubicBezTo>
                  <a:lnTo>
                    <a:pt x="2264" y="501"/>
                  </a:lnTo>
                  <a:cubicBezTo>
                    <a:pt x="2246" y="490"/>
                    <a:pt x="2234" y="485"/>
                    <a:pt x="2227" y="485"/>
                  </a:cubicBezTo>
                  <a:cubicBezTo>
                    <a:pt x="2310" y="569"/>
                    <a:pt x="2370" y="664"/>
                    <a:pt x="2429" y="759"/>
                  </a:cubicBezTo>
                  <a:cubicBezTo>
                    <a:pt x="2572" y="1045"/>
                    <a:pt x="2620" y="1355"/>
                    <a:pt x="2572" y="1664"/>
                  </a:cubicBezTo>
                  <a:cubicBezTo>
                    <a:pt x="2489" y="2105"/>
                    <a:pt x="2179" y="2474"/>
                    <a:pt x="1763" y="2629"/>
                  </a:cubicBezTo>
                  <a:cubicBezTo>
                    <a:pt x="1624" y="2677"/>
                    <a:pt x="1481" y="2701"/>
                    <a:pt x="1336" y="2701"/>
                  </a:cubicBezTo>
                  <a:cubicBezTo>
                    <a:pt x="1233" y="2701"/>
                    <a:pt x="1129" y="2689"/>
                    <a:pt x="1025" y="2664"/>
                  </a:cubicBezTo>
                  <a:cubicBezTo>
                    <a:pt x="763" y="2581"/>
                    <a:pt x="536" y="2414"/>
                    <a:pt x="382" y="2188"/>
                  </a:cubicBezTo>
                  <a:cubicBezTo>
                    <a:pt x="227" y="1950"/>
                    <a:pt x="132" y="1676"/>
                    <a:pt x="132" y="1390"/>
                  </a:cubicBezTo>
                  <a:cubicBezTo>
                    <a:pt x="132" y="1128"/>
                    <a:pt x="215" y="866"/>
                    <a:pt x="370" y="640"/>
                  </a:cubicBezTo>
                  <a:cubicBezTo>
                    <a:pt x="501" y="450"/>
                    <a:pt x="691" y="295"/>
                    <a:pt x="894" y="200"/>
                  </a:cubicBezTo>
                  <a:cubicBezTo>
                    <a:pt x="1045" y="133"/>
                    <a:pt x="1204" y="97"/>
                    <a:pt x="1359" y="97"/>
                  </a:cubicBezTo>
                  <a:close/>
                  <a:moveTo>
                    <a:pt x="1343" y="0"/>
                  </a:moveTo>
                  <a:cubicBezTo>
                    <a:pt x="1178" y="0"/>
                    <a:pt x="1011" y="29"/>
                    <a:pt x="858" y="93"/>
                  </a:cubicBezTo>
                  <a:cubicBezTo>
                    <a:pt x="620" y="200"/>
                    <a:pt x="417" y="366"/>
                    <a:pt x="274" y="569"/>
                  </a:cubicBezTo>
                  <a:cubicBezTo>
                    <a:pt x="96" y="819"/>
                    <a:pt x="1" y="1105"/>
                    <a:pt x="1" y="1402"/>
                  </a:cubicBezTo>
                  <a:cubicBezTo>
                    <a:pt x="1" y="1712"/>
                    <a:pt x="96" y="2021"/>
                    <a:pt x="274" y="2283"/>
                  </a:cubicBezTo>
                  <a:cubicBezTo>
                    <a:pt x="441" y="2533"/>
                    <a:pt x="703" y="2724"/>
                    <a:pt x="989" y="2807"/>
                  </a:cubicBezTo>
                  <a:cubicBezTo>
                    <a:pt x="1103" y="2837"/>
                    <a:pt x="1219" y="2852"/>
                    <a:pt x="1333" y="2852"/>
                  </a:cubicBezTo>
                  <a:cubicBezTo>
                    <a:pt x="1494" y="2852"/>
                    <a:pt x="1652" y="2822"/>
                    <a:pt x="1798" y="2760"/>
                  </a:cubicBezTo>
                  <a:cubicBezTo>
                    <a:pt x="2263" y="2581"/>
                    <a:pt x="2596" y="2164"/>
                    <a:pt x="2668" y="1676"/>
                  </a:cubicBezTo>
                  <a:cubicBezTo>
                    <a:pt x="2715" y="1355"/>
                    <a:pt x="2644" y="1021"/>
                    <a:pt x="2465" y="735"/>
                  </a:cubicBezTo>
                  <a:cubicBezTo>
                    <a:pt x="2462" y="727"/>
                    <a:pt x="2458" y="719"/>
                    <a:pt x="2454" y="711"/>
                  </a:cubicBezTo>
                  <a:lnTo>
                    <a:pt x="2454" y="711"/>
                  </a:lnTo>
                  <a:cubicBezTo>
                    <a:pt x="2451" y="700"/>
                    <a:pt x="2447" y="689"/>
                    <a:pt x="2441" y="676"/>
                  </a:cubicBezTo>
                  <a:cubicBezTo>
                    <a:pt x="2406" y="604"/>
                    <a:pt x="2358" y="521"/>
                    <a:pt x="2299" y="462"/>
                  </a:cubicBezTo>
                  <a:cubicBezTo>
                    <a:pt x="2096" y="212"/>
                    <a:pt x="1810" y="57"/>
                    <a:pt x="1501" y="9"/>
                  </a:cubicBezTo>
                  <a:cubicBezTo>
                    <a:pt x="1449" y="3"/>
                    <a:pt x="1396" y="0"/>
                    <a:pt x="134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7578078" y="2537369"/>
              <a:ext cx="44484" cy="27497"/>
            </a:xfrm>
            <a:custGeom>
              <a:avLst/>
              <a:gdLst/>
              <a:ahLst/>
              <a:cxnLst/>
              <a:rect l="l" t="t" r="r" b="b"/>
              <a:pathLst>
                <a:path w="2108" h="1303" extrusionOk="0">
                  <a:moveTo>
                    <a:pt x="1606" y="0"/>
                  </a:moveTo>
                  <a:cubicBezTo>
                    <a:pt x="1328" y="0"/>
                    <a:pt x="1060" y="72"/>
                    <a:pt x="810" y="207"/>
                  </a:cubicBezTo>
                  <a:cubicBezTo>
                    <a:pt x="524" y="374"/>
                    <a:pt x="286" y="612"/>
                    <a:pt x="131" y="910"/>
                  </a:cubicBezTo>
                  <a:cubicBezTo>
                    <a:pt x="60" y="1029"/>
                    <a:pt x="12" y="1160"/>
                    <a:pt x="0" y="1303"/>
                  </a:cubicBezTo>
                  <a:cubicBezTo>
                    <a:pt x="24" y="1303"/>
                    <a:pt x="84" y="1160"/>
                    <a:pt x="215" y="969"/>
                  </a:cubicBezTo>
                  <a:cubicBezTo>
                    <a:pt x="381" y="707"/>
                    <a:pt x="607" y="493"/>
                    <a:pt x="881" y="338"/>
                  </a:cubicBezTo>
                  <a:cubicBezTo>
                    <a:pt x="1131" y="195"/>
                    <a:pt x="1429" y="112"/>
                    <a:pt x="1727" y="112"/>
                  </a:cubicBezTo>
                  <a:cubicBezTo>
                    <a:pt x="1792" y="118"/>
                    <a:pt x="1855" y="121"/>
                    <a:pt x="1917" y="121"/>
                  </a:cubicBezTo>
                  <a:cubicBezTo>
                    <a:pt x="1980" y="121"/>
                    <a:pt x="2042" y="118"/>
                    <a:pt x="2108" y="112"/>
                  </a:cubicBezTo>
                  <a:cubicBezTo>
                    <a:pt x="2108" y="88"/>
                    <a:pt x="1977" y="29"/>
                    <a:pt x="1727" y="5"/>
                  </a:cubicBezTo>
                  <a:cubicBezTo>
                    <a:pt x="1686" y="2"/>
                    <a:pt x="1646" y="0"/>
                    <a:pt x="1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7590127" y="2513839"/>
              <a:ext cx="7808" cy="32435"/>
            </a:xfrm>
            <a:custGeom>
              <a:avLst/>
              <a:gdLst/>
              <a:ahLst/>
              <a:cxnLst/>
              <a:rect l="l" t="t" r="r" b="b"/>
              <a:pathLst>
                <a:path w="370" h="1537" extrusionOk="0">
                  <a:moveTo>
                    <a:pt x="1" y="1"/>
                  </a:moveTo>
                  <a:lnTo>
                    <a:pt x="1" y="1"/>
                  </a:lnTo>
                  <a:cubicBezTo>
                    <a:pt x="84" y="251"/>
                    <a:pt x="144" y="501"/>
                    <a:pt x="191" y="751"/>
                  </a:cubicBezTo>
                  <a:cubicBezTo>
                    <a:pt x="191" y="1013"/>
                    <a:pt x="167" y="1275"/>
                    <a:pt x="132" y="1537"/>
                  </a:cubicBezTo>
                  <a:cubicBezTo>
                    <a:pt x="310" y="1310"/>
                    <a:pt x="370" y="1025"/>
                    <a:pt x="322" y="739"/>
                  </a:cubicBezTo>
                  <a:cubicBezTo>
                    <a:pt x="334" y="465"/>
                    <a:pt x="215" y="191"/>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7487126" y="2612578"/>
              <a:ext cx="57040" cy="60923"/>
            </a:xfrm>
            <a:custGeom>
              <a:avLst/>
              <a:gdLst/>
              <a:ahLst/>
              <a:cxnLst/>
              <a:rect l="l" t="t" r="r" b="b"/>
              <a:pathLst>
                <a:path w="2703" h="2887" extrusionOk="0">
                  <a:moveTo>
                    <a:pt x="1350" y="104"/>
                  </a:moveTo>
                  <a:cubicBezTo>
                    <a:pt x="1380" y="104"/>
                    <a:pt x="1411" y="106"/>
                    <a:pt x="1441" y="108"/>
                  </a:cubicBezTo>
                  <a:cubicBezTo>
                    <a:pt x="1881" y="156"/>
                    <a:pt x="2262" y="441"/>
                    <a:pt x="2417" y="858"/>
                  </a:cubicBezTo>
                  <a:cubicBezTo>
                    <a:pt x="2524" y="1108"/>
                    <a:pt x="2560" y="1370"/>
                    <a:pt x="2524" y="1632"/>
                  </a:cubicBezTo>
                  <a:cubicBezTo>
                    <a:pt x="2489" y="1918"/>
                    <a:pt x="2358" y="2180"/>
                    <a:pt x="2155" y="2382"/>
                  </a:cubicBezTo>
                  <a:cubicBezTo>
                    <a:pt x="1965" y="2573"/>
                    <a:pt x="1715" y="2704"/>
                    <a:pt x="1441" y="2739"/>
                  </a:cubicBezTo>
                  <a:cubicBezTo>
                    <a:pt x="1405" y="2743"/>
                    <a:pt x="1369" y="2744"/>
                    <a:pt x="1334" y="2744"/>
                  </a:cubicBezTo>
                  <a:cubicBezTo>
                    <a:pt x="1120" y="2744"/>
                    <a:pt x="910" y="2683"/>
                    <a:pt x="726" y="2561"/>
                  </a:cubicBezTo>
                  <a:cubicBezTo>
                    <a:pt x="536" y="2442"/>
                    <a:pt x="369" y="2263"/>
                    <a:pt x="262" y="2049"/>
                  </a:cubicBezTo>
                  <a:cubicBezTo>
                    <a:pt x="167" y="1858"/>
                    <a:pt x="119" y="1656"/>
                    <a:pt x="119" y="1442"/>
                  </a:cubicBezTo>
                  <a:cubicBezTo>
                    <a:pt x="119" y="1138"/>
                    <a:pt x="211" y="835"/>
                    <a:pt x="382" y="588"/>
                  </a:cubicBezTo>
                  <a:lnTo>
                    <a:pt x="382" y="588"/>
                  </a:lnTo>
                  <a:cubicBezTo>
                    <a:pt x="381" y="593"/>
                    <a:pt x="381" y="596"/>
                    <a:pt x="381" y="596"/>
                  </a:cubicBezTo>
                  <a:cubicBezTo>
                    <a:pt x="453" y="513"/>
                    <a:pt x="536" y="429"/>
                    <a:pt x="619" y="358"/>
                  </a:cubicBezTo>
                  <a:cubicBezTo>
                    <a:pt x="823" y="198"/>
                    <a:pt x="1083" y="104"/>
                    <a:pt x="1350" y="104"/>
                  </a:cubicBezTo>
                  <a:close/>
                  <a:moveTo>
                    <a:pt x="1398" y="0"/>
                  </a:moveTo>
                  <a:cubicBezTo>
                    <a:pt x="1103" y="0"/>
                    <a:pt x="811" y="118"/>
                    <a:pt x="584" y="322"/>
                  </a:cubicBezTo>
                  <a:cubicBezTo>
                    <a:pt x="576" y="328"/>
                    <a:pt x="568" y="335"/>
                    <a:pt x="560" y="342"/>
                  </a:cubicBezTo>
                  <a:lnTo>
                    <a:pt x="560" y="342"/>
                  </a:lnTo>
                  <a:cubicBezTo>
                    <a:pt x="553" y="346"/>
                    <a:pt x="545" y="352"/>
                    <a:pt x="536" y="358"/>
                  </a:cubicBezTo>
                  <a:cubicBezTo>
                    <a:pt x="464" y="418"/>
                    <a:pt x="405" y="465"/>
                    <a:pt x="345" y="537"/>
                  </a:cubicBezTo>
                  <a:cubicBezTo>
                    <a:pt x="143" y="787"/>
                    <a:pt x="24" y="1108"/>
                    <a:pt x="24" y="1442"/>
                  </a:cubicBezTo>
                  <a:cubicBezTo>
                    <a:pt x="0" y="1942"/>
                    <a:pt x="250" y="2406"/>
                    <a:pt x="667" y="2680"/>
                  </a:cubicBezTo>
                  <a:cubicBezTo>
                    <a:pt x="865" y="2815"/>
                    <a:pt x="1108" y="2887"/>
                    <a:pt x="1349" y="2887"/>
                  </a:cubicBezTo>
                  <a:cubicBezTo>
                    <a:pt x="1384" y="2887"/>
                    <a:pt x="1418" y="2885"/>
                    <a:pt x="1453" y="2882"/>
                  </a:cubicBezTo>
                  <a:cubicBezTo>
                    <a:pt x="1762" y="2835"/>
                    <a:pt x="2036" y="2704"/>
                    <a:pt x="2250" y="2477"/>
                  </a:cubicBezTo>
                  <a:cubicBezTo>
                    <a:pt x="2477" y="2263"/>
                    <a:pt x="2620" y="1965"/>
                    <a:pt x="2667" y="1656"/>
                  </a:cubicBezTo>
                  <a:cubicBezTo>
                    <a:pt x="2703" y="1358"/>
                    <a:pt x="2655" y="1061"/>
                    <a:pt x="2536" y="799"/>
                  </a:cubicBezTo>
                  <a:cubicBezTo>
                    <a:pt x="2346" y="346"/>
                    <a:pt x="1929" y="37"/>
                    <a:pt x="1441" y="1"/>
                  </a:cubicBezTo>
                  <a:cubicBezTo>
                    <a:pt x="1427" y="0"/>
                    <a:pt x="1412" y="0"/>
                    <a:pt x="139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7508482" y="2613591"/>
              <a:ext cx="29164" cy="44737"/>
            </a:xfrm>
            <a:custGeom>
              <a:avLst/>
              <a:gdLst/>
              <a:ahLst/>
              <a:cxnLst/>
              <a:rect l="l" t="t" r="r" b="b"/>
              <a:pathLst>
                <a:path w="1382" h="2120" extrusionOk="0">
                  <a:moveTo>
                    <a:pt x="84" y="0"/>
                  </a:moveTo>
                  <a:cubicBezTo>
                    <a:pt x="24" y="120"/>
                    <a:pt x="0" y="262"/>
                    <a:pt x="24" y="405"/>
                  </a:cubicBezTo>
                  <a:cubicBezTo>
                    <a:pt x="36" y="751"/>
                    <a:pt x="131" y="1084"/>
                    <a:pt x="310" y="1370"/>
                  </a:cubicBezTo>
                  <a:cubicBezTo>
                    <a:pt x="476" y="1655"/>
                    <a:pt x="726" y="1870"/>
                    <a:pt x="1024" y="2013"/>
                  </a:cubicBezTo>
                  <a:cubicBezTo>
                    <a:pt x="1131" y="2084"/>
                    <a:pt x="1262" y="2120"/>
                    <a:pt x="1381" y="2120"/>
                  </a:cubicBezTo>
                  <a:cubicBezTo>
                    <a:pt x="1381" y="2096"/>
                    <a:pt x="1250" y="2048"/>
                    <a:pt x="1060" y="1929"/>
                  </a:cubicBezTo>
                  <a:cubicBezTo>
                    <a:pt x="798" y="1763"/>
                    <a:pt x="584" y="1548"/>
                    <a:pt x="417" y="1286"/>
                  </a:cubicBezTo>
                  <a:cubicBezTo>
                    <a:pt x="262" y="1013"/>
                    <a:pt x="155" y="715"/>
                    <a:pt x="119" y="393"/>
                  </a:cubicBezTo>
                  <a:cubicBezTo>
                    <a:pt x="119" y="262"/>
                    <a:pt x="107" y="131"/>
                    <a:pt x="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7489384" y="2641130"/>
              <a:ext cx="29670" cy="9665"/>
            </a:xfrm>
            <a:custGeom>
              <a:avLst/>
              <a:gdLst/>
              <a:ahLst/>
              <a:cxnLst/>
              <a:rect l="l" t="t" r="r" b="b"/>
              <a:pathLst>
                <a:path w="1406" h="458" extrusionOk="0">
                  <a:moveTo>
                    <a:pt x="903" y="0"/>
                  </a:moveTo>
                  <a:cubicBezTo>
                    <a:pt x="816" y="0"/>
                    <a:pt x="729" y="14"/>
                    <a:pt x="643" y="41"/>
                  </a:cubicBezTo>
                  <a:cubicBezTo>
                    <a:pt x="381" y="77"/>
                    <a:pt x="143" y="231"/>
                    <a:pt x="0" y="458"/>
                  </a:cubicBezTo>
                  <a:cubicBezTo>
                    <a:pt x="227" y="350"/>
                    <a:pt x="453" y="255"/>
                    <a:pt x="679" y="184"/>
                  </a:cubicBezTo>
                  <a:cubicBezTo>
                    <a:pt x="853" y="166"/>
                    <a:pt x="1034" y="155"/>
                    <a:pt x="1212" y="155"/>
                  </a:cubicBezTo>
                  <a:cubicBezTo>
                    <a:pt x="1277" y="155"/>
                    <a:pt x="1341" y="157"/>
                    <a:pt x="1405" y="160"/>
                  </a:cubicBezTo>
                  <a:cubicBezTo>
                    <a:pt x="1253" y="56"/>
                    <a:pt x="1080" y="0"/>
                    <a:pt x="90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553957" y="2580544"/>
              <a:ext cx="44737" cy="45750"/>
            </a:xfrm>
            <a:custGeom>
              <a:avLst/>
              <a:gdLst/>
              <a:ahLst/>
              <a:cxnLst/>
              <a:rect l="l" t="t" r="r" b="b"/>
              <a:pathLst>
                <a:path w="2120" h="2168" extrusionOk="0">
                  <a:moveTo>
                    <a:pt x="1049" y="123"/>
                  </a:moveTo>
                  <a:cubicBezTo>
                    <a:pt x="1326" y="123"/>
                    <a:pt x="1595" y="265"/>
                    <a:pt x="1750" y="507"/>
                  </a:cubicBezTo>
                  <a:cubicBezTo>
                    <a:pt x="1953" y="793"/>
                    <a:pt x="1989" y="1150"/>
                    <a:pt x="1858" y="1471"/>
                  </a:cubicBezTo>
                  <a:cubicBezTo>
                    <a:pt x="1774" y="1686"/>
                    <a:pt x="1631" y="1864"/>
                    <a:pt x="1429" y="1983"/>
                  </a:cubicBezTo>
                  <a:cubicBezTo>
                    <a:pt x="1411" y="2001"/>
                    <a:pt x="1394" y="2017"/>
                    <a:pt x="1377" y="2030"/>
                  </a:cubicBezTo>
                  <a:lnTo>
                    <a:pt x="1377" y="2030"/>
                  </a:lnTo>
                  <a:cubicBezTo>
                    <a:pt x="1328" y="2048"/>
                    <a:pt x="1279" y="2063"/>
                    <a:pt x="1227" y="2078"/>
                  </a:cubicBezTo>
                  <a:cubicBezTo>
                    <a:pt x="1162" y="2089"/>
                    <a:pt x="1098" y="2094"/>
                    <a:pt x="1035" y="2094"/>
                  </a:cubicBezTo>
                  <a:cubicBezTo>
                    <a:pt x="875" y="2094"/>
                    <a:pt x="720" y="2060"/>
                    <a:pt x="584" y="1983"/>
                  </a:cubicBezTo>
                  <a:cubicBezTo>
                    <a:pt x="298" y="1805"/>
                    <a:pt x="119" y="1483"/>
                    <a:pt x="131" y="1138"/>
                  </a:cubicBezTo>
                  <a:cubicBezTo>
                    <a:pt x="119" y="947"/>
                    <a:pt x="167" y="745"/>
                    <a:pt x="274" y="566"/>
                  </a:cubicBezTo>
                  <a:cubicBezTo>
                    <a:pt x="381" y="400"/>
                    <a:pt x="536" y="257"/>
                    <a:pt x="738" y="185"/>
                  </a:cubicBezTo>
                  <a:cubicBezTo>
                    <a:pt x="839" y="143"/>
                    <a:pt x="945" y="123"/>
                    <a:pt x="1049" y="123"/>
                  </a:cubicBezTo>
                  <a:close/>
                  <a:moveTo>
                    <a:pt x="1036" y="1"/>
                  </a:moveTo>
                  <a:cubicBezTo>
                    <a:pt x="923" y="1"/>
                    <a:pt x="810" y="19"/>
                    <a:pt x="703" y="54"/>
                  </a:cubicBezTo>
                  <a:cubicBezTo>
                    <a:pt x="476" y="138"/>
                    <a:pt x="286" y="293"/>
                    <a:pt x="167" y="507"/>
                  </a:cubicBezTo>
                  <a:cubicBezTo>
                    <a:pt x="60" y="697"/>
                    <a:pt x="0" y="924"/>
                    <a:pt x="12" y="1150"/>
                  </a:cubicBezTo>
                  <a:cubicBezTo>
                    <a:pt x="12" y="1531"/>
                    <a:pt x="215" y="1876"/>
                    <a:pt x="548" y="2078"/>
                  </a:cubicBezTo>
                  <a:cubicBezTo>
                    <a:pt x="678" y="2136"/>
                    <a:pt x="821" y="2168"/>
                    <a:pt x="963" y="2168"/>
                  </a:cubicBezTo>
                  <a:cubicBezTo>
                    <a:pt x="1056" y="2168"/>
                    <a:pt x="1149" y="2154"/>
                    <a:pt x="1238" y="2126"/>
                  </a:cubicBezTo>
                  <a:cubicBezTo>
                    <a:pt x="1239" y="2126"/>
                    <a:pt x="1239" y="2126"/>
                    <a:pt x="1239" y="2126"/>
                  </a:cubicBezTo>
                  <a:lnTo>
                    <a:pt x="1239" y="2126"/>
                  </a:lnTo>
                  <a:cubicBezTo>
                    <a:pt x="1324" y="2124"/>
                    <a:pt x="1399" y="2110"/>
                    <a:pt x="1465" y="2067"/>
                  </a:cubicBezTo>
                  <a:cubicBezTo>
                    <a:pt x="1691" y="1959"/>
                    <a:pt x="1869" y="1781"/>
                    <a:pt x="1965" y="1543"/>
                  </a:cubicBezTo>
                  <a:cubicBezTo>
                    <a:pt x="2120" y="1197"/>
                    <a:pt x="2084" y="781"/>
                    <a:pt x="1869" y="459"/>
                  </a:cubicBezTo>
                  <a:cubicBezTo>
                    <a:pt x="1762" y="269"/>
                    <a:pt x="1584" y="126"/>
                    <a:pt x="1369" y="54"/>
                  </a:cubicBezTo>
                  <a:cubicBezTo>
                    <a:pt x="1262" y="19"/>
                    <a:pt x="1149" y="1"/>
                    <a:pt x="103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7564762" y="2585672"/>
              <a:ext cx="12577" cy="40496"/>
            </a:xfrm>
            <a:custGeom>
              <a:avLst/>
              <a:gdLst/>
              <a:ahLst/>
              <a:cxnLst/>
              <a:rect l="l" t="t" r="r" b="b"/>
              <a:pathLst>
                <a:path w="596" h="1919" extrusionOk="0">
                  <a:moveTo>
                    <a:pt x="5" y="0"/>
                  </a:moveTo>
                  <a:cubicBezTo>
                    <a:pt x="3" y="0"/>
                    <a:pt x="1" y="1"/>
                    <a:pt x="0" y="2"/>
                  </a:cubicBezTo>
                  <a:cubicBezTo>
                    <a:pt x="203" y="276"/>
                    <a:pt x="345" y="585"/>
                    <a:pt x="429" y="907"/>
                  </a:cubicBezTo>
                  <a:cubicBezTo>
                    <a:pt x="453" y="1252"/>
                    <a:pt x="417" y="1585"/>
                    <a:pt x="310" y="1919"/>
                  </a:cubicBezTo>
                  <a:cubicBezTo>
                    <a:pt x="310" y="1919"/>
                    <a:pt x="405" y="1835"/>
                    <a:pt x="476" y="1645"/>
                  </a:cubicBezTo>
                  <a:cubicBezTo>
                    <a:pt x="572" y="1407"/>
                    <a:pt x="595" y="1145"/>
                    <a:pt x="560" y="883"/>
                  </a:cubicBezTo>
                  <a:cubicBezTo>
                    <a:pt x="524" y="621"/>
                    <a:pt x="405" y="383"/>
                    <a:pt x="238" y="192"/>
                  </a:cubicBezTo>
                  <a:cubicBezTo>
                    <a:pt x="118" y="61"/>
                    <a:pt x="28" y="0"/>
                    <a:pt x="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7573287" y="2601478"/>
              <a:ext cx="22896" cy="8209"/>
            </a:xfrm>
            <a:custGeom>
              <a:avLst/>
              <a:gdLst/>
              <a:ahLst/>
              <a:cxnLst/>
              <a:rect l="l" t="t" r="r" b="b"/>
              <a:pathLst>
                <a:path w="1085" h="389" extrusionOk="0">
                  <a:moveTo>
                    <a:pt x="32" y="1"/>
                  </a:moveTo>
                  <a:cubicBezTo>
                    <a:pt x="29" y="1"/>
                    <a:pt x="26" y="1"/>
                    <a:pt x="25" y="3"/>
                  </a:cubicBezTo>
                  <a:cubicBezTo>
                    <a:pt x="1" y="27"/>
                    <a:pt x="180" y="277"/>
                    <a:pt x="513" y="360"/>
                  </a:cubicBezTo>
                  <a:cubicBezTo>
                    <a:pt x="574" y="379"/>
                    <a:pt x="637" y="388"/>
                    <a:pt x="700" y="388"/>
                  </a:cubicBezTo>
                  <a:cubicBezTo>
                    <a:pt x="835" y="388"/>
                    <a:pt x="971" y="346"/>
                    <a:pt x="1084" y="265"/>
                  </a:cubicBezTo>
                  <a:cubicBezTo>
                    <a:pt x="1084" y="250"/>
                    <a:pt x="1060" y="247"/>
                    <a:pt x="1018" y="247"/>
                  </a:cubicBezTo>
                  <a:cubicBezTo>
                    <a:pt x="984" y="247"/>
                    <a:pt x="939" y="249"/>
                    <a:pt x="886" y="249"/>
                  </a:cubicBezTo>
                  <a:cubicBezTo>
                    <a:pt x="791" y="249"/>
                    <a:pt x="668" y="242"/>
                    <a:pt x="537" y="205"/>
                  </a:cubicBezTo>
                  <a:cubicBezTo>
                    <a:pt x="271" y="139"/>
                    <a:pt x="77" y="1"/>
                    <a:pt x="3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7538384" y="2509323"/>
              <a:ext cx="33426" cy="49106"/>
            </a:xfrm>
            <a:custGeom>
              <a:avLst/>
              <a:gdLst/>
              <a:ahLst/>
              <a:cxnLst/>
              <a:rect l="l" t="t" r="r" b="b"/>
              <a:pathLst>
                <a:path w="1584" h="2327" extrusionOk="0">
                  <a:moveTo>
                    <a:pt x="298" y="0"/>
                  </a:moveTo>
                  <a:lnTo>
                    <a:pt x="274" y="60"/>
                  </a:lnTo>
                  <a:cubicBezTo>
                    <a:pt x="191" y="191"/>
                    <a:pt x="143" y="334"/>
                    <a:pt x="107" y="477"/>
                  </a:cubicBezTo>
                  <a:cubicBezTo>
                    <a:pt x="0" y="858"/>
                    <a:pt x="24" y="1251"/>
                    <a:pt x="179" y="1608"/>
                  </a:cubicBezTo>
                  <a:cubicBezTo>
                    <a:pt x="310" y="1893"/>
                    <a:pt x="536" y="2120"/>
                    <a:pt x="822" y="2239"/>
                  </a:cubicBezTo>
                  <a:cubicBezTo>
                    <a:pt x="947" y="2297"/>
                    <a:pt x="1083" y="2326"/>
                    <a:pt x="1223" y="2326"/>
                  </a:cubicBezTo>
                  <a:cubicBezTo>
                    <a:pt x="1284" y="2326"/>
                    <a:pt x="1344" y="2321"/>
                    <a:pt x="1405" y="2310"/>
                  </a:cubicBezTo>
                  <a:cubicBezTo>
                    <a:pt x="1464" y="2286"/>
                    <a:pt x="1536" y="2263"/>
                    <a:pt x="1584" y="2215"/>
                  </a:cubicBezTo>
                  <a:lnTo>
                    <a:pt x="1584" y="2215"/>
                  </a:lnTo>
                  <a:cubicBezTo>
                    <a:pt x="1583" y="2215"/>
                    <a:pt x="1512" y="2215"/>
                    <a:pt x="1381" y="2239"/>
                  </a:cubicBezTo>
                  <a:cubicBezTo>
                    <a:pt x="1357" y="2240"/>
                    <a:pt x="1334" y="2241"/>
                    <a:pt x="1310" y="2241"/>
                  </a:cubicBezTo>
                  <a:cubicBezTo>
                    <a:pt x="1146" y="2241"/>
                    <a:pt x="991" y="2205"/>
                    <a:pt x="845" y="2132"/>
                  </a:cubicBezTo>
                  <a:cubicBezTo>
                    <a:pt x="595" y="2001"/>
                    <a:pt x="393" y="1798"/>
                    <a:pt x="286" y="1536"/>
                  </a:cubicBezTo>
                  <a:cubicBezTo>
                    <a:pt x="155" y="1215"/>
                    <a:pt x="131" y="846"/>
                    <a:pt x="226" y="500"/>
                  </a:cubicBezTo>
                  <a:cubicBezTo>
                    <a:pt x="257" y="388"/>
                    <a:pt x="296" y="276"/>
                    <a:pt x="351" y="172"/>
                  </a:cubicBezTo>
                  <a:lnTo>
                    <a:pt x="351" y="172"/>
                  </a:lnTo>
                  <a:cubicBezTo>
                    <a:pt x="812" y="425"/>
                    <a:pt x="1149" y="841"/>
                    <a:pt x="1310" y="1334"/>
                  </a:cubicBezTo>
                  <a:cubicBezTo>
                    <a:pt x="1369" y="1548"/>
                    <a:pt x="1405" y="1774"/>
                    <a:pt x="1441" y="2001"/>
                  </a:cubicBezTo>
                  <a:cubicBezTo>
                    <a:pt x="1453" y="1941"/>
                    <a:pt x="1464" y="1882"/>
                    <a:pt x="1464" y="1822"/>
                  </a:cubicBezTo>
                  <a:cubicBezTo>
                    <a:pt x="1464" y="1643"/>
                    <a:pt x="1441" y="1477"/>
                    <a:pt x="1393" y="1310"/>
                  </a:cubicBezTo>
                  <a:cubicBezTo>
                    <a:pt x="1250" y="750"/>
                    <a:pt x="869" y="286"/>
                    <a:pt x="357" y="24"/>
                  </a:cubicBezTo>
                  <a:lnTo>
                    <a:pt x="29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7548682" y="2526163"/>
              <a:ext cx="23382" cy="29670"/>
            </a:xfrm>
            <a:custGeom>
              <a:avLst/>
              <a:gdLst/>
              <a:ahLst/>
              <a:cxnLst/>
              <a:rect l="l" t="t" r="r" b="b"/>
              <a:pathLst>
                <a:path w="1108" h="1406" extrusionOk="0">
                  <a:moveTo>
                    <a:pt x="0" y="0"/>
                  </a:moveTo>
                  <a:lnTo>
                    <a:pt x="0" y="0"/>
                  </a:lnTo>
                  <a:cubicBezTo>
                    <a:pt x="95" y="298"/>
                    <a:pt x="250" y="560"/>
                    <a:pt x="465" y="786"/>
                  </a:cubicBezTo>
                  <a:cubicBezTo>
                    <a:pt x="631" y="1036"/>
                    <a:pt x="846" y="1238"/>
                    <a:pt x="1107" y="1405"/>
                  </a:cubicBezTo>
                  <a:cubicBezTo>
                    <a:pt x="953" y="1143"/>
                    <a:pt x="774" y="905"/>
                    <a:pt x="572" y="691"/>
                  </a:cubicBezTo>
                  <a:cubicBezTo>
                    <a:pt x="405" y="441"/>
                    <a:pt x="214" y="214"/>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583860" y="2565815"/>
              <a:ext cx="56301" cy="25006"/>
            </a:xfrm>
            <a:custGeom>
              <a:avLst/>
              <a:gdLst/>
              <a:ahLst/>
              <a:cxnLst/>
              <a:rect l="l" t="t" r="r" b="b"/>
              <a:pathLst>
                <a:path w="2668" h="1185" extrusionOk="0">
                  <a:moveTo>
                    <a:pt x="1534" y="0"/>
                  </a:moveTo>
                  <a:cubicBezTo>
                    <a:pt x="1391" y="0"/>
                    <a:pt x="1258" y="38"/>
                    <a:pt x="1143" y="121"/>
                  </a:cubicBezTo>
                  <a:cubicBezTo>
                    <a:pt x="1274" y="109"/>
                    <a:pt x="1417" y="109"/>
                    <a:pt x="1560" y="109"/>
                  </a:cubicBezTo>
                  <a:cubicBezTo>
                    <a:pt x="1932" y="143"/>
                    <a:pt x="2261" y="337"/>
                    <a:pt x="2467" y="630"/>
                  </a:cubicBezTo>
                  <a:lnTo>
                    <a:pt x="2467" y="630"/>
                  </a:lnTo>
                  <a:cubicBezTo>
                    <a:pt x="2307" y="780"/>
                    <a:pt x="2117" y="889"/>
                    <a:pt x="1917" y="967"/>
                  </a:cubicBezTo>
                  <a:cubicBezTo>
                    <a:pt x="1758" y="1022"/>
                    <a:pt x="1586" y="1053"/>
                    <a:pt x="1414" y="1053"/>
                  </a:cubicBezTo>
                  <a:cubicBezTo>
                    <a:pt x="1291" y="1053"/>
                    <a:pt x="1167" y="1037"/>
                    <a:pt x="1048" y="1002"/>
                  </a:cubicBezTo>
                  <a:cubicBezTo>
                    <a:pt x="810" y="943"/>
                    <a:pt x="595" y="824"/>
                    <a:pt x="405" y="657"/>
                  </a:cubicBezTo>
                  <a:cubicBezTo>
                    <a:pt x="250" y="479"/>
                    <a:pt x="107" y="288"/>
                    <a:pt x="0" y="86"/>
                  </a:cubicBezTo>
                  <a:lnTo>
                    <a:pt x="0" y="86"/>
                  </a:lnTo>
                  <a:cubicBezTo>
                    <a:pt x="12" y="157"/>
                    <a:pt x="24" y="217"/>
                    <a:pt x="60" y="276"/>
                  </a:cubicBezTo>
                  <a:cubicBezTo>
                    <a:pt x="143" y="443"/>
                    <a:pt x="250" y="586"/>
                    <a:pt x="381" y="717"/>
                  </a:cubicBezTo>
                  <a:cubicBezTo>
                    <a:pt x="572" y="907"/>
                    <a:pt x="798" y="1050"/>
                    <a:pt x="1048" y="1121"/>
                  </a:cubicBezTo>
                  <a:cubicBezTo>
                    <a:pt x="1185" y="1164"/>
                    <a:pt x="1328" y="1185"/>
                    <a:pt x="1469" y="1185"/>
                  </a:cubicBezTo>
                  <a:cubicBezTo>
                    <a:pt x="1647" y="1185"/>
                    <a:pt x="1823" y="1152"/>
                    <a:pt x="1988" y="1086"/>
                  </a:cubicBezTo>
                  <a:cubicBezTo>
                    <a:pt x="2227" y="1002"/>
                    <a:pt x="2453" y="860"/>
                    <a:pt x="2631" y="681"/>
                  </a:cubicBezTo>
                  <a:lnTo>
                    <a:pt x="2667" y="633"/>
                  </a:lnTo>
                  <a:lnTo>
                    <a:pt x="2643" y="586"/>
                  </a:lnTo>
                  <a:cubicBezTo>
                    <a:pt x="2417" y="229"/>
                    <a:pt x="2024" y="14"/>
                    <a:pt x="1595" y="2"/>
                  </a:cubicBezTo>
                  <a:cubicBezTo>
                    <a:pt x="1575" y="1"/>
                    <a:pt x="1555" y="0"/>
                    <a:pt x="153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7586118" y="2569888"/>
              <a:ext cx="34946" cy="12071"/>
            </a:xfrm>
            <a:custGeom>
              <a:avLst/>
              <a:gdLst/>
              <a:ahLst/>
              <a:cxnLst/>
              <a:rect l="l" t="t" r="r" b="b"/>
              <a:pathLst>
                <a:path w="1656" h="572" extrusionOk="0">
                  <a:moveTo>
                    <a:pt x="194" y="0"/>
                  </a:moveTo>
                  <a:cubicBezTo>
                    <a:pt x="130" y="0"/>
                    <a:pt x="65" y="4"/>
                    <a:pt x="0" y="12"/>
                  </a:cubicBezTo>
                  <a:cubicBezTo>
                    <a:pt x="262" y="119"/>
                    <a:pt x="548" y="214"/>
                    <a:pt x="822" y="286"/>
                  </a:cubicBezTo>
                  <a:cubicBezTo>
                    <a:pt x="1096" y="405"/>
                    <a:pt x="1369" y="500"/>
                    <a:pt x="1655" y="571"/>
                  </a:cubicBezTo>
                  <a:cubicBezTo>
                    <a:pt x="1429" y="369"/>
                    <a:pt x="1167" y="226"/>
                    <a:pt x="869" y="143"/>
                  </a:cubicBezTo>
                  <a:cubicBezTo>
                    <a:pt x="655" y="50"/>
                    <a:pt x="426" y="0"/>
                    <a:pt x="19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544651" y="2560581"/>
              <a:ext cx="60585" cy="156792"/>
            </a:xfrm>
            <a:custGeom>
              <a:avLst/>
              <a:gdLst/>
              <a:ahLst/>
              <a:cxnLst/>
              <a:rect l="l" t="t" r="r" b="b"/>
              <a:pathLst>
                <a:path w="2871" h="7430" extrusionOk="0">
                  <a:moveTo>
                    <a:pt x="1560" y="0"/>
                  </a:moveTo>
                  <a:lnTo>
                    <a:pt x="1560" y="0"/>
                  </a:lnTo>
                  <a:cubicBezTo>
                    <a:pt x="1453" y="36"/>
                    <a:pt x="1358" y="96"/>
                    <a:pt x="1263" y="167"/>
                  </a:cubicBezTo>
                  <a:cubicBezTo>
                    <a:pt x="1001" y="334"/>
                    <a:pt x="763" y="560"/>
                    <a:pt x="572" y="810"/>
                  </a:cubicBezTo>
                  <a:cubicBezTo>
                    <a:pt x="275" y="1203"/>
                    <a:pt x="84" y="1667"/>
                    <a:pt x="36" y="2155"/>
                  </a:cubicBezTo>
                  <a:cubicBezTo>
                    <a:pt x="1" y="2453"/>
                    <a:pt x="24" y="2751"/>
                    <a:pt x="96" y="3036"/>
                  </a:cubicBezTo>
                  <a:cubicBezTo>
                    <a:pt x="179" y="3334"/>
                    <a:pt x="322" y="3620"/>
                    <a:pt x="513" y="3870"/>
                  </a:cubicBezTo>
                  <a:cubicBezTo>
                    <a:pt x="882" y="4310"/>
                    <a:pt x="1287" y="4715"/>
                    <a:pt x="1727" y="5072"/>
                  </a:cubicBezTo>
                  <a:cubicBezTo>
                    <a:pt x="2084" y="5382"/>
                    <a:pt x="2370" y="5739"/>
                    <a:pt x="2584" y="6156"/>
                  </a:cubicBezTo>
                  <a:cubicBezTo>
                    <a:pt x="2727" y="6442"/>
                    <a:pt x="2787" y="6763"/>
                    <a:pt x="2775" y="7084"/>
                  </a:cubicBezTo>
                  <a:cubicBezTo>
                    <a:pt x="2775" y="7299"/>
                    <a:pt x="2715" y="7430"/>
                    <a:pt x="2739" y="7430"/>
                  </a:cubicBezTo>
                  <a:cubicBezTo>
                    <a:pt x="2739" y="7430"/>
                    <a:pt x="2739" y="7406"/>
                    <a:pt x="2775" y="7346"/>
                  </a:cubicBezTo>
                  <a:cubicBezTo>
                    <a:pt x="2799" y="7263"/>
                    <a:pt x="2822" y="7168"/>
                    <a:pt x="2834" y="7084"/>
                  </a:cubicBezTo>
                  <a:cubicBezTo>
                    <a:pt x="2870" y="6751"/>
                    <a:pt x="2811" y="6418"/>
                    <a:pt x="2680" y="6120"/>
                  </a:cubicBezTo>
                  <a:cubicBezTo>
                    <a:pt x="2465" y="5680"/>
                    <a:pt x="2180" y="5299"/>
                    <a:pt x="1822" y="4989"/>
                  </a:cubicBezTo>
                  <a:cubicBezTo>
                    <a:pt x="1382" y="4620"/>
                    <a:pt x="977" y="4215"/>
                    <a:pt x="620" y="3786"/>
                  </a:cubicBezTo>
                  <a:cubicBezTo>
                    <a:pt x="441" y="3548"/>
                    <a:pt x="310" y="3286"/>
                    <a:pt x="227" y="3001"/>
                  </a:cubicBezTo>
                  <a:cubicBezTo>
                    <a:pt x="155" y="2739"/>
                    <a:pt x="132" y="2465"/>
                    <a:pt x="155" y="2179"/>
                  </a:cubicBezTo>
                  <a:cubicBezTo>
                    <a:pt x="203" y="1715"/>
                    <a:pt x="370" y="1262"/>
                    <a:pt x="656" y="881"/>
                  </a:cubicBezTo>
                  <a:cubicBezTo>
                    <a:pt x="834" y="631"/>
                    <a:pt x="1048" y="405"/>
                    <a:pt x="1298" y="215"/>
                  </a:cubicBezTo>
                  <a:cubicBezTo>
                    <a:pt x="1394" y="155"/>
                    <a:pt x="1477" y="84"/>
                    <a:pt x="1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7548935" y="2584891"/>
              <a:ext cx="13084" cy="9876"/>
            </a:xfrm>
            <a:custGeom>
              <a:avLst/>
              <a:gdLst/>
              <a:ahLst/>
              <a:cxnLst/>
              <a:rect l="l" t="t" r="r" b="b"/>
              <a:pathLst>
                <a:path w="620" h="468" extrusionOk="0">
                  <a:moveTo>
                    <a:pt x="459" y="1"/>
                  </a:moveTo>
                  <a:cubicBezTo>
                    <a:pt x="369" y="1"/>
                    <a:pt x="287" y="35"/>
                    <a:pt x="214" y="87"/>
                  </a:cubicBezTo>
                  <a:cubicBezTo>
                    <a:pt x="119" y="146"/>
                    <a:pt x="48" y="229"/>
                    <a:pt x="24" y="337"/>
                  </a:cubicBezTo>
                  <a:cubicBezTo>
                    <a:pt x="0" y="420"/>
                    <a:pt x="0" y="468"/>
                    <a:pt x="24" y="468"/>
                  </a:cubicBezTo>
                  <a:cubicBezTo>
                    <a:pt x="72" y="468"/>
                    <a:pt x="131" y="313"/>
                    <a:pt x="298" y="206"/>
                  </a:cubicBezTo>
                  <a:cubicBezTo>
                    <a:pt x="453" y="98"/>
                    <a:pt x="619" y="98"/>
                    <a:pt x="619" y="63"/>
                  </a:cubicBezTo>
                  <a:cubicBezTo>
                    <a:pt x="619" y="15"/>
                    <a:pt x="572" y="3"/>
                    <a:pt x="500" y="3"/>
                  </a:cubicBezTo>
                  <a:cubicBezTo>
                    <a:pt x="486" y="2"/>
                    <a:pt x="473" y="1"/>
                    <a:pt x="459"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7518526" y="2589956"/>
              <a:ext cx="27665" cy="13674"/>
            </a:xfrm>
            <a:custGeom>
              <a:avLst/>
              <a:gdLst/>
              <a:ahLst/>
              <a:cxnLst/>
              <a:rect l="l" t="t" r="r" b="b"/>
              <a:pathLst>
                <a:path w="1311" h="648" extrusionOk="0">
                  <a:moveTo>
                    <a:pt x="260" y="1"/>
                  </a:moveTo>
                  <a:cubicBezTo>
                    <a:pt x="173" y="1"/>
                    <a:pt x="85" y="13"/>
                    <a:pt x="0" y="37"/>
                  </a:cubicBezTo>
                  <a:cubicBezTo>
                    <a:pt x="0" y="85"/>
                    <a:pt x="322" y="97"/>
                    <a:pt x="691" y="263"/>
                  </a:cubicBezTo>
                  <a:cubicBezTo>
                    <a:pt x="1024" y="430"/>
                    <a:pt x="1253" y="648"/>
                    <a:pt x="1302" y="648"/>
                  </a:cubicBezTo>
                  <a:cubicBezTo>
                    <a:pt x="1306" y="648"/>
                    <a:pt x="1308" y="647"/>
                    <a:pt x="1310" y="644"/>
                  </a:cubicBezTo>
                  <a:cubicBezTo>
                    <a:pt x="1191" y="406"/>
                    <a:pt x="989" y="228"/>
                    <a:pt x="739" y="132"/>
                  </a:cubicBezTo>
                  <a:cubicBezTo>
                    <a:pt x="597" y="46"/>
                    <a:pt x="430" y="1"/>
                    <a:pt x="2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7498416" y="2579088"/>
              <a:ext cx="51532" cy="27834"/>
            </a:xfrm>
            <a:custGeom>
              <a:avLst/>
              <a:gdLst/>
              <a:ahLst/>
              <a:cxnLst/>
              <a:rect l="l" t="t" r="r" b="b"/>
              <a:pathLst>
                <a:path w="2442" h="1319" extrusionOk="0">
                  <a:moveTo>
                    <a:pt x="879" y="0"/>
                  </a:moveTo>
                  <a:cubicBezTo>
                    <a:pt x="604" y="0"/>
                    <a:pt x="333" y="63"/>
                    <a:pt x="84" y="183"/>
                  </a:cubicBezTo>
                  <a:lnTo>
                    <a:pt x="60" y="195"/>
                  </a:lnTo>
                  <a:lnTo>
                    <a:pt x="1" y="231"/>
                  </a:lnTo>
                  <a:lnTo>
                    <a:pt x="37" y="302"/>
                  </a:lnTo>
                  <a:cubicBezTo>
                    <a:pt x="203" y="612"/>
                    <a:pt x="465" y="873"/>
                    <a:pt x="787" y="1028"/>
                  </a:cubicBezTo>
                  <a:cubicBezTo>
                    <a:pt x="1037" y="1159"/>
                    <a:pt x="1311" y="1243"/>
                    <a:pt x="1584" y="1278"/>
                  </a:cubicBezTo>
                  <a:cubicBezTo>
                    <a:pt x="1775" y="1302"/>
                    <a:pt x="1954" y="1314"/>
                    <a:pt x="2144" y="1314"/>
                  </a:cubicBezTo>
                  <a:cubicBezTo>
                    <a:pt x="2160" y="1317"/>
                    <a:pt x="2176" y="1319"/>
                    <a:pt x="2192" y="1319"/>
                  </a:cubicBezTo>
                  <a:cubicBezTo>
                    <a:pt x="2236" y="1319"/>
                    <a:pt x="2282" y="1308"/>
                    <a:pt x="2335" y="1290"/>
                  </a:cubicBezTo>
                  <a:cubicBezTo>
                    <a:pt x="2085" y="1231"/>
                    <a:pt x="1834" y="1195"/>
                    <a:pt x="1596" y="1159"/>
                  </a:cubicBezTo>
                  <a:cubicBezTo>
                    <a:pt x="1323" y="1112"/>
                    <a:pt x="1072" y="1028"/>
                    <a:pt x="834" y="897"/>
                  </a:cubicBezTo>
                  <a:cubicBezTo>
                    <a:pt x="563" y="756"/>
                    <a:pt x="341" y="546"/>
                    <a:pt x="177" y="293"/>
                  </a:cubicBezTo>
                  <a:lnTo>
                    <a:pt x="177" y="293"/>
                  </a:lnTo>
                  <a:cubicBezTo>
                    <a:pt x="406" y="191"/>
                    <a:pt x="655" y="137"/>
                    <a:pt x="907" y="137"/>
                  </a:cubicBezTo>
                  <a:cubicBezTo>
                    <a:pt x="970" y="137"/>
                    <a:pt x="1033" y="140"/>
                    <a:pt x="1096" y="147"/>
                  </a:cubicBezTo>
                  <a:cubicBezTo>
                    <a:pt x="1370" y="171"/>
                    <a:pt x="1632" y="266"/>
                    <a:pt x="1858" y="397"/>
                  </a:cubicBezTo>
                  <a:cubicBezTo>
                    <a:pt x="2073" y="552"/>
                    <a:pt x="2263" y="719"/>
                    <a:pt x="2442" y="909"/>
                  </a:cubicBezTo>
                  <a:cubicBezTo>
                    <a:pt x="2442" y="909"/>
                    <a:pt x="2406" y="838"/>
                    <a:pt x="2323" y="719"/>
                  </a:cubicBezTo>
                  <a:cubicBezTo>
                    <a:pt x="2037" y="326"/>
                    <a:pt x="1596" y="76"/>
                    <a:pt x="1120" y="16"/>
                  </a:cubicBezTo>
                  <a:cubicBezTo>
                    <a:pt x="1040" y="6"/>
                    <a:pt x="959" y="0"/>
                    <a:pt x="87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7578078" y="2628004"/>
              <a:ext cx="39715" cy="33279"/>
            </a:xfrm>
            <a:custGeom>
              <a:avLst/>
              <a:gdLst/>
              <a:ahLst/>
              <a:cxnLst/>
              <a:rect l="l" t="t" r="r" b="b"/>
              <a:pathLst>
                <a:path w="1882" h="1577" extrusionOk="0">
                  <a:moveTo>
                    <a:pt x="1303" y="0"/>
                  </a:moveTo>
                  <a:cubicBezTo>
                    <a:pt x="1084" y="0"/>
                    <a:pt x="866" y="53"/>
                    <a:pt x="679" y="163"/>
                  </a:cubicBezTo>
                  <a:cubicBezTo>
                    <a:pt x="429" y="306"/>
                    <a:pt x="238" y="520"/>
                    <a:pt x="131" y="770"/>
                  </a:cubicBezTo>
                  <a:cubicBezTo>
                    <a:pt x="48" y="949"/>
                    <a:pt x="0" y="1139"/>
                    <a:pt x="0" y="1330"/>
                  </a:cubicBezTo>
                  <a:cubicBezTo>
                    <a:pt x="0" y="1461"/>
                    <a:pt x="12" y="1532"/>
                    <a:pt x="24" y="1532"/>
                  </a:cubicBezTo>
                  <a:cubicBezTo>
                    <a:pt x="48" y="1282"/>
                    <a:pt x="107" y="1044"/>
                    <a:pt x="215" y="830"/>
                  </a:cubicBezTo>
                  <a:cubicBezTo>
                    <a:pt x="334" y="591"/>
                    <a:pt x="512" y="413"/>
                    <a:pt x="738" y="282"/>
                  </a:cubicBezTo>
                  <a:cubicBezTo>
                    <a:pt x="911" y="195"/>
                    <a:pt x="1105" y="150"/>
                    <a:pt x="1299" y="150"/>
                  </a:cubicBezTo>
                  <a:cubicBezTo>
                    <a:pt x="1399" y="150"/>
                    <a:pt x="1499" y="162"/>
                    <a:pt x="1596" y="187"/>
                  </a:cubicBezTo>
                  <a:cubicBezTo>
                    <a:pt x="1632" y="194"/>
                    <a:pt x="1665" y="206"/>
                    <a:pt x="1698" y="220"/>
                  </a:cubicBezTo>
                  <a:lnTo>
                    <a:pt x="1698" y="220"/>
                  </a:lnTo>
                  <a:cubicBezTo>
                    <a:pt x="1546" y="706"/>
                    <a:pt x="1209" y="1113"/>
                    <a:pt x="750" y="1353"/>
                  </a:cubicBezTo>
                  <a:cubicBezTo>
                    <a:pt x="560" y="1449"/>
                    <a:pt x="357" y="1520"/>
                    <a:pt x="143" y="1568"/>
                  </a:cubicBezTo>
                  <a:cubicBezTo>
                    <a:pt x="173" y="1574"/>
                    <a:pt x="203" y="1577"/>
                    <a:pt x="232" y="1577"/>
                  </a:cubicBezTo>
                  <a:cubicBezTo>
                    <a:pt x="262" y="1577"/>
                    <a:pt x="292" y="1574"/>
                    <a:pt x="322" y="1568"/>
                  </a:cubicBezTo>
                  <a:cubicBezTo>
                    <a:pt x="488" y="1556"/>
                    <a:pt x="643" y="1508"/>
                    <a:pt x="786" y="1449"/>
                  </a:cubicBezTo>
                  <a:cubicBezTo>
                    <a:pt x="1310" y="1211"/>
                    <a:pt x="1703" y="758"/>
                    <a:pt x="1858" y="199"/>
                  </a:cubicBezTo>
                  <a:lnTo>
                    <a:pt x="1881" y="139"/>
                  </a:lnTo>
                  <a:lnTo>
                    <a:pt x="1822" y="115"/>
                  </a:lnTo>
                  <a:cubicBezTo>
                    <a:pt x="1762" y="79"/>
                    <a:pt x="1703" y="68"/>
                    <a:pt x="1643" y="44"/>
                  </a:cubicBezTo>
                  <a:cubicBezTo>
                    <a:pt x="1533" y="15"/>
                    <a:pt x="1418" y="0"/>
                    <a:pt x="130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7578584" y="2638175"/>
              <a:ext cx="24120" cy="23424"/>
            </a:xfrm>
            <a:custGeom>
              <a:avLst/>
              <a:gdLst/>
              <a:ahLst/>
              <a:cxnLst/>
              <a:rect l="l" t="t" r="r" b="b"/>
              <a:pathLst>
                <a:path w="1143" h="1110" extrusionOk="0">
                  <a:moveTo>
                    <a:pt x="1127" y="1"/>
                  </a:moveTo>
                  <a:cubicBezTo>
                    <a:pt x="1107" y="1"/>
                    <a:pt x="1039" y="58"/>
                    <a:pt x="941" y="145"/>
                  </a:cubicBezTo>
                  <a:cubicBezTo>
                    <a:pt x="833" y="229"/>
                    <a:pt x="679" y="324"/>
                    <a:pt x="500" y="467"/>
                  </a:cubicBezTo>
                  <a:cubicBezTo>
                    <a:pt x="333" y="574"/>
                    <a:pt x="202" y="717"/>
                    <a:pt x="95" y="883"/>
                  </a:cubicBezTo>
                  <a:cubicBezTo>
                    <a:pt x="12" y="1002"/>
                    <a:pt x="0" y="1110"/>
                    <a:pt x="24" y="1110"/>
                  </a:cubicBezTo>
                  <a:cubicBezTo>
                    <a:pt x="36" y="1110"/>
                    <a:pt x="83" y="1038"/>
                    <a:pt x="167" y="931"/>
                  </a:cubicBezTo>
                  <a:cubicBezTo>
                    <a:pt x="286" y="800"/>
                    <a:pt x="429" y="681"/>
                    <a:pt x="572" y="574"/>
                  </a:cubicBezTo>
                  <a:cubicBezTo>
                    <a:pt x="726" y="479"/>
                    <a:pt x="869" y="348"/>
                    <a:pt x="1012" y="217"/>
                  </a:cubicBezTo>
                  <a:cubicBezTo>
                    <a:pt x="1107" y="109"/>
                    <a:pt x="1143" y="14"/>
                    <a:pt x="1131" y="2"/>
                  </a:cubicBezTo>
                  <a:cubicBezTo>
                    <a:pt x="1130" y="1"/>
                    <a:pt x="1129" y="1"/>
                    <a:pt x="1127"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7535366" y="2656197"/>
              <a:ext cx="36697" cy="7238"/>
            </a:xfrm>
            <a:custGeom>
              <a:avLst/>
              <a:gdLst/>
              <a:ahLst/>
              <a:cxnLst/>
              <a:rect l="l" t="t" r="r" b="b"/>
              <a:pathLst>
                <a:path w="1739" h="343" extrusionOk="0">
                  <a:moveTo>
                    <a:pt x="1724" y="1"/>
                  </a:moveTo>
                  <a:cubicBezTo>
                    <a:pt x="1649" y="1"/>
                    <a:pt x="1314" y="153"/>
                    <a:pt x="869" y="196"/>
                  </a:cubicBezTo>
                  <a:cubicBezTo>
                    <a:pt x="806" y="201"/>
                    <a:pt x="744" y="203"/>
                    <a:pt x="684" y="203"/>
                  </a:cubicBezTo>
                  <a:cubicBezTo>
                    <a:pt x="355" y="203"/>
                    <a:pt x="93" y="142"/>
                    <a:pt x="20" y="142"/>
                  </a:cubicBezTo>
                  <a:cubicBezTo>
                    <a:pt x="7" y="142"/>
                    <a:pt x="0" y="144"/>
                    <a:pt x="0" y="148"/>
                  </a:cubicBezTo>
                  <a:cubicBezTo>
                    <a:pt x="204" y="278"/>
                    <a:pt x="444" y="343"/>
                    <a:pt x="686" y="343"/>
                  </a:cubicBezTo>
                  <a:cubicBezTo>
                    <a:pt x="755" y="343"/>
                    <a:pt x="824" y="338"/>
                    <a:pt x="893" y="327"/>
                  </a:cubicBezTo>
                  <a:cubicBezTo>
                    <a:pt x="1203" y="327"/>
                    <a:pt x="1500" y="208"/>
                    <a:pt x="1738" y="6"/>
                  </a:cubicBezTo>
                  <a:cubicBezTo>
                    <a:pt x="1736" y="2"/>
                    <a:pt x="1731" y="1"/>
                    <a:pt x="17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7554696" y="2672889"/>
              <a:ext cx="37457" cy="41213"/>
            </a:xfrm>
            <a:custGeom>
              <a:avLst/>
              <a:gdLst/>
              <a:ahLst/>
              <a:cxnLst/>
              <a:rect l="l" t="t" r="r" b="b"/>
              <a:pathLst>
                <a:path w="1775" h="1953" extrusionOk="0">
                  <a:moveTo>
                    <a:pt x="1668" y="0"/>
                  </a:moveTo>
                  <a:cubicBezTo>
                    <a:pt x="1704" y="262"/>
                    <a:pt x="1692" y="536"/>
                    <a:pt x="1632" y="798"/>
                  </a:cubicBezTo>
                  <a:cubicBezTo>
                    <a:pt x="1561" y="1060"/>
                    <a:pt x="1406" y="1310"/>
                    <a:pt x="1203" y="1489"/>
                  </a:cubicBezTo>
                  <a:cubicBezTo>
                    <a:pt x="965" y="1693"/>
                    <a:pt x="661" y="1811"/>
                    <a:pt x="355" y="1811"/>
                  </a:cubicBezTo>
                  <a:cubicBezTo>
                    <a:pt x="340" y="1811"/>
                    <a:pt x="325" y="1811"/>
                    <a:pt x="310" y="1810"/>
                  </a:cubicBezTo>
                  <a:cubicBezTo>
                    <a:pt x="257" y="1810"/>
                    <a:pt x="203" y="1810"/>
                    <a:pt x="154" y="1805"/>
                  </a:cubicBezTo>
                  <a:lnTo>
                    <a:pt x="154" y="1805"/>
                  </a:lnTo>
                  <a:cubicBezTo>
                    <a:pt x="151" y="1502"/>
                    <a:pt x="211" y="1210"/>
                    <a:pt x="346" y="929"/>
                  </a:cubicBezTo>
                  <a:cubicBezTo>
                    <a:pt x="453" y="703"/>
                    <a:pt x="620" y="512"/>
                    <a:pt x="834" y="358"/>
                  </a:cubicBezTo>
                  <a:cubicBezTo>
                    <a:pt x="1025" y="238"/>
                    <a:pt x="1227" y="143"/>
                    <a:pt x="1442" y="72"/>
                  </a:cubicBezTo>
                  <a:lnTo>
                    <a:pt x="1263" y="72"/>
                  </a:lnTo>
                  <a:cubicBezTo>
                    <a:pt x="1084" y="107"/>
                    <a:pt x="930" y="179"/>
                    <a:pt x="787" y="274"/>
                  </a:cubicBezTo>
                  <a:cubicBezTo>
                    <a:pt x="549" y="429"/>
                    <a:pt x="370" y="631"/>
                    <a:pt x="239" y="869"/>
                  </a:cubicBezTo>
                  <a:cubicBezTo>
                    <a:pt x="72" y="1179"/>
                    <a:pt x="1" y="1524"/>
                    <a:pt x="25" y="1870"/>
                  </a:cubicBezTo>
                  <a:lnTo>
                    <a:pt x="25" y="1929"/>
                  </a:lnTo>
                  <a:lnTo>
                    <a:pt x="72" y="1929"/>
                  </a:lnTo>
                  <a:cubicBezTo>
                    <a:pt x="156" y="1941"/>
                    <a:pt x="227" y="1953"/>
                    <a:pt x="299" y="1953"/>
                  </a:cubicBezTo>
                  <a:cubicBezTo>
                    <a:pt x="656" y="1953"/>
                    <a:pt x="1001" y="1822"/>
                    <a:pt x="1263" y="1584"/>
                  </a:cubicBezTo>
                  <a:cubicBezTo>
                    <a:pt x="1489" y="1381"/>
                    <a:pt x="1644" y="1120"/>
                    <a:pt x="1715" y="822"/>
                  </a:cubicBezTo>
                  <a:cubicBezTo>
                    <a:pt x="1763" y="619"/>
                    <a:pt x="1775" y="417"/>
                    <a:pt x="1739" y="215"/>
                  </a:cubicBezTo>
                  <a:cubicBezTo>
                    <a:pt x="1704" y="72"/>
                    <a:pt x="1680" y="0"/>
                    <a:pt x="166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7566767" y="2671369"/>
              <a:ext cx="19857" cy="32519"/>
            </a:xfrm>
            <a:custGeom>
              <a:avLst/>
              <a:gdLst/>
              <a:ahLst/>
              <a:cxnLst/>
              <a:rect l="l" t="t" r="r" b="b"/>
              <a:pathLst>
                <a:path w="941" h="1541" extrusionOk="0">
                  <a:moveTo>
                    <a:pt x="929" y="1"/>
                  </a:moveTo>
                  <a:lnTo>
                    <a:pt x="929" y="1"/>
                  </a:lnTo>
                  <a:cubicBezTo>
                    <a:pt x="893" y="1"/>
                    <a:pt x="810" y="394"/>
                    <a:pt x="548" y="822"/>
                  </a:cubicBezTo>
                  <a:cubicBezTo>
                    <a:pt x="298" y="1239"/>
                    <a:pt x="0" y="1513"/>
                    <a:pt x="24" y="1537"/>
                  </a:cubicBezTo>
                  <a:cubicBezTo>
                    <a:pt x="24" y="1539"/>
                    <a:pt x="26" y="1540"/>
                    <a:pt x="29" y="1540"/>
                  </a:cubicBezTo>
                  <a:cubicBezTo>
                    <a:pt x="76" y="1540"/>
                    <a:pt x="423" y="1315"/>
                    <a:pt x="667" y="894"/>
                  </a:cubicBezTo>
                  <a:cubicBezTo>
                    <a:pt x="846" y="632"/>
                    <a:pt x="941" y="322"/>
                    <a:pt x="929"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7601944" y="2666769"/>
              <a:ext cx="26906" cy="25766"/>
            </a:xfrm>
            <a:custGeom>
              <a:avLst/>
              <a:gdLst/>
              <a:ahLst/>
              <a:cxnLst/>
              <a:rect l="l" t="t" r="r" b="b"/>
              <a:pathLst>
                <a:path w="1275" h="1221" extrusionOk="0">
                  <a:moveTo>
                    <a:pt x="1112" y="1"/>
                  </a:moveTo>
                  <a:cubicBezTo>
                    <a:pt x="728" y="1"/>
                    <a:pt x="365" y="209"/>
                    <a:pt x="155" y="540"/>
                  </a:cubicBezTo>
                  <a:cubicBezTo>
                    <a:pt x="60" y="695"/>
                    <a:pt x="0" y="862"/>
                    <a:pt x="12" y="1040"/>
                  </a:cubicBezTo>
                  <a:cubicBezTo>
                    <a:pt x="72" y="898"/>
                    <a:pt x="155" y="743"/>
                    <a:pt x="238" y="600"/>
                  </a:cubicBezTo>
                  <a:cubicBezTo>
                    <a:pt x="435" y="317"/>
                    <a:pt x="760" y="143"/>
                    <a:pt x="1106" y="143"/>
                  </a:cubicBezTo>
                  <a:cubicBezTo>
                    <a:pt x="1119" y="143"/>
                    <a:pt x="1131" y="143"/>
                    <a:pt x="1143" y="144"/>
                  </a:cubicBezTo>
                  <a:lnTo>
                    <a:pt x="1143" y="144"/>
                  </a:lnTo>
                  <a:lnTo>
                    <a:pt x="1143" y="171"/>
                  </a:lnTo>
                  <a:cubicBezTo>
                    <a:pt x="1131" y="386"/>
                    <a:pt x="1048" y="600"/>
                    <a:pt x="917" y="778"/>
                  </a:cubicBezTo>
                  <a:cubicBezTo>
                    <a:pt x="810" y="921"/>
                    <a:pt x="655" y="1029"/>
                    <a:pt x="488" y="1088"/>
                  </a:cubicBezTo>
                  <a:cubicBezTo>
                    <a:pt x="334" y="1124"/>
                    <a:pt x="167" y="1148"/>
                    <a:pt x="0" y="1148"/>
                  </a:cubicBezTo>
                  <a:cubicBezTo>
                    <a:pt x="91" y="1196"/>
                    <a:pt x="193" y="1221"/>
                    <a:pt x="296" y="1221"/>
                  </a:cubicBezTo>
                  <a:cubicBezTo>
                    <a:pt x="369" y="1221"/>
                    <a:pt x="443" y="1208"/>
                    <a:pt x="512" y="1183"/>
                  </a:cubicBezTo>
                  <a:cubicBezTo>
                    <a:pt x="703" y="1136"/>
                    <a:pt x="881" y="1017"/>
                    <a:pt x="1000" y="862"/>
                  </a:cubicBezTo>
                  <a:cubicBezTo>
                    <a:pt x="1167" y="671"/>
                    <a:pt x="1262" y="421"/>
                    <a:pt x="1274" y="171"/>
                  </a:cubicBezTo>
                  <a:cubicBezTo>
                    <a:pt x="1274" y="136"/>
                    <a:pt x="1274" y="100"/>
                    <a:pt x="1274" y="76"/>
                  </a:cubicBezTo>
                  <a:lnTo>
                    <a:pt x="1274" y="5"/>
                  </a:lnTo>
                  <a:lnTo>
                    <a:pt x="1203" y="5"/>
                  </a:lnTo>
                  <a:cubicBezTo>
                    <a:pt x="1173" y="2"/>
                    <a:pt x="1142" y="1"/>
                    <a:pt x="11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7535113" y="2676244"/>
              <a:ext cx="13843" cy="13970"/>
            </a:xfrm>
            <a:custGeom>
              <a:avLst/>
              <a:gdLst/>
              <a:ahLst/>
              <a:cxnLst/>
              <a:rect l="l" t="t" r="r" b="b"/>
              <a:pathLst>
                <a:path w="656" h="662" extrusionOk="0">
                  <a:moveTo>
                    <a:pt x="452" y="58"/>
                  </a:moveTo>
                  <a:cubicBezTo>
                    <a:pt x="476" y="91"/>
                    <a:pt x="505" y="140"/>
                    <a:pt x="524" y="210"/>
                  </a:cubicBezTo>
                  <a:cubicBezTo>
                    <a:pt x="548" y="294"/>
                    <a:pt x="524" y="365"/>
                    <a:pt x="488" y="437"/>
                  </a:cubicBezTo>
                  <a:cubicBezTo>
                    <a:pt x="452" y="480"/>
                    <a:pt x="398" y="506"/>
                    <a:pt x="342" y="506"/>
                  </a:cubicBezTo>
                  <a:cubicBezTo>
                    <a:pt x="307" y="506"/>
                    <a:pt x="271" y="496"/>
                    <a:pt x="238" y="472"/>
                  </a:cubicBezTo>
                  <a:cubicBezTo>
                    <a:pt x="191" y="437"/>
                    <a:pt x="155" y="377"/>
                    <a:pt x="167" y="318"/>
                  </a:cubicBezTo>
                  <a:cubicBezTo>
                    <a:pt x="179" y="246"/>
                    <a:pt x="215" y="175"/>
                    <a:pt x="286" y="139"/>
                  </a:cubicBezTo>
                  <a:cubicBezTo>
                    <a:pt x="353" y="102"/>
                    <a:pt x="415" y="79"/>
                    <a:pt x="452" y="58"/>
                  </a:cubicBezTo>
                  <a:close/>
                  <a:moveTo>
                    <a:pt x="430" y="0"/>
                  </a:moveTo>
                  <a:cubicBezTo>
                    <a:pt x="424" y="0"/>
                    <a:pt x="419" y="2"/>
                    <a:pt x="418" y="5"/>
                  </a:cubicBezTo>
                  <a:lnTo>
                    <a:pt x="418" y="5"/>
                  </a:lnTo>
                  <a:cubicBezTo>
                    <a:pt x="410" y="5"/>
                    <a:pt x="403" y="4"/>
                    <a:pt x="395" y="4"/>
                  </a:cubicBezTo>
                  <a:cubicBezTo>
                    <a:pt x="350" y="4"/>
                    <a:pt x="293" y="13"/>
                    <a:pt x="226" y="44"/>
                  </a:cubicBezTo>
                  <a:cubicBezTo>
                    <a:pt x="119" y="91"/>
                    <a:pt x="48" y="187"/>
                    <a:pt x="24" y="294"/>
                  </a:cubicBezTo>
                  <a:cubicBezTo>
                    <a:pt x="0" y="449"/>
                    <a:pt x="84" y="591"/>
                    <a:pt x="226" y="651"/>
                  </a:cubicBezTo>
                  <a:cubicBezTo>
                    <a:pt x="254" y="658"/>
                    <a:pt x="282" y="661"/>
                    <a:pt x="309" y="661"/>
                  </a:cubicBezTo>
                  <a:cubicBezTo>
                    <a:pt x="422" y="661"/>
                    <a:pt x="526" y="604"/>
                    <a:pt x="584" y="508"/>
                  </a:cubicBezTo>
                  <a:cubicBezTo>
                    <a:pt x="643" y="413"/>
                    <a:pt x="655" y="294"/>
                    <a:pt x="619" y="187"/>
                  </a:cubicBezTo>
                  <a:cubicBezTo>
                    <a:pt x="578" y="98"/>
                    <a:pt x="528" y="48"/>
                    <a:pt x="488" y="22"/>
                  </a:cubicBezTo>
                  <a:lnTo>
                    <a:pt x="488" y="22"/>
                  </a:lnTo>
                  <a:cubicBezTo>
                    <a:pt x="488" y="22"/>
                    <a:pt x="488" y="21"/>
                    <a:pt x="488" y="20"/>
                  </a:cubicBezTo>
                  <a:cubicBezTo>
                    <a:pt x="488" y="20"/>
                    <a:pt x="485" y="18"/>
                    <a:pt x="478" y="16"/>
                  </a:cubicBezTo>
                  <a:lnTo>
                    <a:pt x="478" y="16"/>
                  </a:lnTo>
                  <a:cubicBezTo>
                    <a:pt x="458" y="5"/>
                    <a:pt x="441" y="0"/>
                    <a:pt x="43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7598167" y="2663329"/>
              <a:ext cx="9581" cy="9454"/>
            </a:xfrm>
            <a:custGeom>
              <a:avLst/>
              <a:gdLst/>
              <a:ahLst/>
              <a:cxnLst/>
              <a:rect l="l" t="t" r="r" b="b"/>
              <a:pathLst>
                <a:path w="454" h="448" extrusionOk="0">
                  <a:moveTo>
                    <a:pt x="332" y="156"/>
                  </a:moveTo>
                  <a:cubicBezTo>
                    <a:pt x="328" y="187"/>
                    <a:pt x="314" y="220"/>
                    <a:pt x="286" y="239"/>
                  </a:cubicBezTo>
                  <a:cubicBezTo>
                    <a:pt x="267" y="278"/>
                    <a:pt x="222" y="302"/>
                    <a:pt x="194" y="302"/>
                  </a:cubicBezTo>
                  <a:cubicBezTo>
                    <a:pt x="189" y="302"/>
                    <a:pt x="183" y="301"/>
                    <a:pt x="179" y="299"/>
                  </a:cubicBezTo>
                  <a:cubicBezTo>
                    <a:pt x="144" y="287"/>
                    <a:pt x="155" y="168"/>
                    <a:pt x="239" y="168"/>
                  </a:cubicBezTo>
                  <a:cubicBezTo>
                    <a:pt x="273" y="163"/>
                    <a:pt x="306" y="160"/>
                    <a:pt x="332" y="156"/>
                  </a:cubicBezTo>
                  <a:close/>
                  <a:moveTo>
                    <a:pt x="322" y="1"/>
                  </a:moveTo>
                  <a:cubicBezTo>
                    <a:pt x="286" y="1"/>
                    <a:pt x="275" y="1"/>
                    <a:pt x="275" y="13"/>
                  </a:cubicBezTo>
                  <a:cubicBezTo>
                    <a:pt x="275" y="31"/>
                    <a:pt x="309" y="42"/>
                    <a:pt x="325" y="82"/>
                  </a:cubicBezTo>
                  <a:lnTo>
                    <a:pt x="325" y="82"/>
                  </a:lnTo>
                  <a:cubicBezTo>
                    <a:pt x="300" y="73"/>
                    <a:pt x="268" y="65"/>
                    <a:pt x="227" y="60"/>
                  </a:cubicBezTo>
                  <a:cubicBezTo>
                    <a:pt x="220" y="59"/>
                    <a:pt x="212" y="59"/>
                    <a:pt x="205" y="59"/>
                  </a:cubicBezTo>
                  <a:cubicBezTo>
                    <a:pt x="141" y="59"/>
                    <a:pt x="79" y="104"/>
                    <a:pt x="36" y="168"/>
                  </a:cubicBezTo>
                  <a:cubicBezTo>
                    <a:pt x="13" y="215"/>
                    <a:pt x="1" y="275"/>
                    <a:pt x="13" y="322"/>
                  </a:cubicBezTo>
                  <a:cubicBezTo>
                    <a:pt x="36" y="382"/>
                    <a:pt x="84" y="430"/>
                    <a:pt x="144" y="441"/>
                  </a:cubicBezTo>
                  <a:cubicBezTo>
                    <a:pt x="160" y="446"/>
                    <a:pt x="177" y="448"/>
                    <a:pt x="193" y="448"/>
                  </a:cubicBezTo>
                  <a:cubicBezTo>
                    <a:pt x="274" y="448"/>
                    <a:pt x="354" y="401"/>
                    <a:pt x="394" y="322"/>
                  </a:cubicBezTo>
                  <a:cubicBezTo>
                    <a:pt x="441" y="263"/>
                    <a:pt x="453" y="179"/>
                    <a:pt x="429" y="96"/>
                  </a:cubicBezTo>
                  <a:cubicBezTo>
                    <a:pt x="417" y="49"/>
                    <a:pt x="370" y="13"/>
                    <a:pt x="32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7606207" y="2603947"/>
              <a:ext cx="9834" cy="9686"/>
            </a:xfrm>
            <a:custGeom>
              <a:avLst/>
              <a:gdLst/>
              <a:ahLst/>
              <a:cxnLst/>
              <a:rect l="l" t="t" r="r" b="b"/>
              <a:pathLst>
                <a:path w="466" h="459" extrusionOk="0">
                  <a:moveTo>
                    <a:pt x="272" y="0"/>
                  </a:moveTo>
                  <a:cubicBezTo>
                    <a:pt x="252" y="0"/>
                    <a:pt x="239" y="8"/>
                    <a:pt x="239" y="17"/>
                  </a:cubicBezTo>
                  <a:cubicBezTo>
                    <a:pt x="251" y="29"/>
                    <a:pt x="286" y="65"/>
                    <a:pt x="322" y="136"/>
                  </a:cubicBezTo>
                  <a:cubicBezTo>
                    <a:pt x="334" y="172"/>
                    <a:pt x="334" y="219"/>
                    <a:pt x="322" y="255"/>
                  </a:cubicBezTo>
                  <a:cubicBezTo>
                    <a:pt x="298" y="291"/>
                    <a:pt x="263" y="315"/>
                    <a:pt x="227" y="315"/>
                  </a:cubicBezTo>
                  <a:cubicBezTo>
                    <a:pt x="179" y="315"/>
                    <a:pt x="144" y="279"/>
                    <a:pt x="144" y="243"/>
                  </a:cubicBezTo>
                  <a:cubicBezTo>
                    <a:pt x="132" y="207"/>
                    <a:pt x="144" y="172"/>
                    <a:pt x="167" y="148"/>
                  </a:cubicBezTo>
                  <a:cubicBezTo>
                    <a:pt x="215" y="100"/>
                    <a:pt x="275" y="124"/>
                    <a:pt x="286" y="100"/>
                  </a:cubicBezTo>
                  <a:cubicBezTo>
                    <a:pt x="305" y="100"/>
                    <a:pt x="264" y="39"/>
                    <a:pt x="185" y="39"/>
                  </a:cubicBezTo>
                  <a:cubicBezTo>
                    <a:pt x="165" y="39"/>
                    <a:pt x="144" y="43"/>
                    <a:pt x="120" y="53"/>
                  </a:cubicBezTo>
                  <a:cubicBezTo>
                    <a:pt x="36" y="100"/>
                    <a:pt x="1" y="184"/>
                    <a:pt x="13" y="267"/>
                  </a:cubicBezTo>
                  <a:cubicBezTo>
                    <a:pt x="25" y="374"/>
                    <a:pt x="108" y="446"/>
                    <a:pt x="203" y="457"/>
                  </a:cubicBezTo>
                  <a:cubicBezTo>
                    <a:pt x="211" y="458"/>
                    <a:pt x="219" y="459"/>
                    <a:pt x="226" y="459"/>
                  </a:cubicBezTo>
                  <a:cubicBezTo>
                    <a:pt x="324" y="459"/>
                    <a:pt x="407" y="391"/>
                    <a:pt x="429" y="303"/>
                  </a:cubicBezTo>
                  <a:cubicBezTo>
                    <a:pt x="465" y="231"/>
                    <a:pt x="453" y="148"/>
                    <a:pt x="406" y="76"/>
                  </a:cubicBezTo>
                  <a:cubicBezTo>
                    <a:pt x="355" y="18"/>
                    <a:pt x="304" y="0"/>
                    <a:pt x="27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7539122" y="2558682"/>
              <a:ext cx="10319" cy="10593"/>
            </a:xfrm>
            <a:custGeom>
              <a:avLst/>
              <a:gdLst/>
              <a:ahLst/>
              <a:cxnLst/>
              <a:rect l="l" t="t" r="r" b="b"/>
              <a:pathLst>
                <a:path w="489" h="502" extrusionOk="0">
                  <a:moveTo>
                    <a:pt x="239" y="1"/>
                  </a:moveTo>
                  <a:cubicBezTo>
                    <a:pt x="216" y="1"/>
                    <a:pt x="188" y="6"/>
                    <a:pt x="156" y="19"/>
                  </a:cubicBezTo>
                  <a:cubicBezTo>
                    <a:pt x="84" y="55"/>
                    <a:pt x="36" y="114"/>
                    <a:pt x="13" y="197"/>
                  </a:cubicBezTo>
                  <a:cubicBezTo>
                    <a:pt x="1" y="293"/>
                    <a:pt x="48" y="400"/>
                    <a:pt x="132" y="447"/>
                  </a:cubicBezTo>
                  <a:cubicBezTo>
                    <a:pt x="173" y="483"/>
                    <a:pt x="221" y="501"/>
                    <a:pt x="269" y="501"/>
                  </a:cubicBezTo>
                  <a:cubicBezTo>
                    <a:pt x="316" y="501"/>
                    <a:pt x="364" y="483"/>
                    <a:pt x="406" y="447"/>
                  </a:cubicBezTo>
                  <a:cubicBezTo>
                    <a:pt x="453" y="400"/>
                    <a:pt x="489" y="316"/>
                    <a:pt x="477" y="233"/>
                  </a:cubicBezTo>
                  <a:cubicBezTo>
                    <a:pt x="467" y="117"/>
                    <a:pt x="410" y="72"/>
                    <a:pt x="389" y="72"/>
                  </a:cubicBezTo>
                  <a:cubicBezTo>
                    <a:pt x="385" y="72"/>
                    <a:pt x="382" y="74"/>
                    <a:pt x="382" y="78"/>
                  </a:cubicBezTo>
                  <a:cubicBezTo>
                    <a:pt x="382" y="90"/>
                    <a:pt x="406" y="138"/>
                    <a:pt x="382" y="221"/>
                  </a:cubicBezTo>
                  <a:cubicBezTo>
                    <a:pt x="364" y="285"/>
                    <a:pt x="325" y="349"/>
                    <a:pt x="265" y="349"/>
                  </a:cubicBezTo>
                  <a:cubicBezTo>
                    <a:pt x="246" y="349"/>
                    <a:pt x="226" y="342"/>
                    <a:pt x="203" y="328"/>
                  </a:cubicBezTo>
                  <a:cubicBezTo>
                    <a:pt x="144" y="293"/>
                    <a:pt x="120" y="221"/>
                    <a:pt x="156" y="162"/>
                  </a:cubicBezTo>
                  <a:cubicBezTo>
                    <a:pt x="167" y="138"/>
                    <a:pt x="179" y="126"/>
                    <a:pt x="203" y="114"/>
                  </a:cubicBezTo>
                  <a:cubicBezTo>
                    <a:pt x="263" y="66"/>
                    <a:pt x="322" y="78"/>
                    <a:pt x="322" y="55"/>
                  </a:cubicBezTo>
                  <a:cubicBezTo>
                    <a:pt x="331" y="37"/>
                    <a:pt x="302" y="1"/>
                    <a:pt x="239"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7492148" y="2601077"/>
              <a:ext cx="8314" cy="8842"/>
            </a:xfrm>
            <a:custGeom>
              <a:avLst/>
              <a:gdLst/>
              <a:ahLst/>
              <a:cxnLst/>
              <a:rect l="l" t="t" r="r" b="b"/>
              <a:pathLst>
                <a:path w="394" h="419" extrusionOk="0">
                  <a:moveTo>
                    <a:pt x="204" y="83"/>
                  </a:moveTo>
                  <a:cubicBezTo>
                    <a:pt x="193" y="90"/>
                    <a:pt x="187" y="98"/>
                    <a:pt x="191" y="105"/>
                  </a:cubicBezTo>
                  <a:cubicBezTo>
                    <a:pt x="215" y="117"/>
                    <a:pt x="250" y="129"/>
                    <a:pt x="262" y="189"/>
                  </a:cubicBezTo>
                  <a:cubicBezTo>
                    <a:pt x="274" y="212"/>
                    <a:pt x="262" y="236"/>
                    <a:pt x="250" y="260"/>
                  </a:cubicBezTo>
                  <a:cubicBezTo>
                    <a:pt x="237" y="267"/>
                    <a:pt x="219" y="274"/>
                    <a:pt x="202" y="274"/>
                  </a:cubicBezTo>
                  <a:cubicBezTo>
                    <a:pt x="189" y="274"/>
                    <a:pt x="177" y="270"/>
                    <a:pt x="167" y="260"/>
                  </a:cubicBezTo>
                  <a:cubicBezTo>
                    <a:pt x="143" y="236"/>
                    <a:pt x="131" y="201"/>
                    <a:pt x="131" y="177"/>
                  </a:cubicBezTo>
                  <a:cubicBezTo>
                    <a:pt x="131" y="141"/>
                    <a:pt x="143" y="105"/>
                    <a:pt x="179" y="93"/>
                  </a:cubicBezTo>
                  <a:cubicBezTo>
                    <a:pt x="187" y="89"/>
                    <a:pt x="196" y="86"/>
                    <a:pt x="204" y="83"/>
                  </a:cubicBezTo>
                  <a:close/>
                  <a:moveTo>
                    <a:pt x="195" y="0"/>
                  </a:moveTo>
                  <a:cubicBezTo>
                    <a:pt x="179" y="0"/>
                    <a:pt x="162" y="3"/>
                    <a:pt x="143" y="10"/>
                  </a:cubicBezTo>
                  <a:cubicBezTo>
                    <a:pt x="72" y="34"/>
                    <a:pt x="24" y="93"/>
                    <a:pt x="12" y="165"/>
                  </a:cubicBezTo>
                  <a:cubicBezTo>
                    <a:pt x="0" y="260"/>
                    <a:pt x="36" y="343"/>
                    <a:pt x="107" y="391"/>
                  </a:cubicBezTo>
                  <a:cubicBezTo>
                    <a:pt x="140" y="409"/>
                    <a:pt x="175" y="419"/>
                    <a:pt x="210" y="419"/>
                  </a:cubicBezTo>
                  <a:cubicBezTo>
                    <a:pt x="264" y="419"/>
                    <a:pt x="316" y="395"/>
                    <a:pt x="346" y="343"/>
                  </a:cubicBezTo>
                  <a:cubicBezTo>
                    <a:pt x="393" y="284"/>
                    <a:pt x="393" y="201"/>
                    <a:pt x="346" y="141"/>
                  </a:cubicBezTo>
                  <a:cubicBezTo>
                    <a:pt x="311" y="90"/>
                    <a:pt x="272" y="74"/>
                    <a:pt x="241" y="74"/>
                  </a:cubicBezTo>
                  <a:cubicBezTo>
                    <a:pt x="238" y="74"/>
                    <a:pt x="236" y="74"/>
                    <a:pt x="233" y="74"/>
                  </a:cubicBezTo>
                  <a:lnTo>
                    <a:pt x="233" y="74"/>
                  </a:lnTo>
                  <a:cubicBezTo>
                    <a:pt x="262" y="66"/>
                    <a:pt x="286" y="61"/>
                    <a:pt x="286" y="46"/>
                  </a:cubicBezTo>
                  <a:cubicBezTo>
                    <a:pt x="286" y="46"/>
                    <a:pt x="256" y="0"/>
                    <a:pt x="19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7564509" y="2497021"/>
              <a:ext cx="10066" cy="9602"/>
            </a:xfrm>
            <a:custGeom>
              <a:avLst/>
              <a:gdLst/>
              <a:ahLst/>
              <a:cxnLst/>
              <a:rect l="l" t="t" r="r" b="b"/>
              <a:pathLst>
                <a:path w="477" h="455" extrusionOk="0">
                  <a:moveTo>
                    <a:pt x="202" y="30"/>
                  </a:moveTo>
                  <a:cubicBezTo>
                    <a:pt x="201" y="32"/>
                    <a:pt x="202" y="34"/>
                    <a:pt x="203" y="36"/>
                  </a:cubicBezTo>
                  <a:cubicBezTo>
                    <a:pt x="203" y="48"/>
                    <a:pt x="262" y="60"/>
                    <a:pt x="298" y="119"/>
                  </a:cubicBezTo>
                  <a:cubicBezTo>
                    <a:pt x="346" y="167"/>
                    <a:pt x="346" y="238"/>
                    <a:pt x="298" y="274"/>
                  </a:cubicBezTo>
                  <a:cubicBezTo>
                    <a:pt x="286" y="286"/>
                    <a:pt x="262" y="298"/>
                    <a:pt x="238" y="298"/>
                  </a:cubicBezTo>
                  <a:cubicBezTo>
                    <a:pt x="143" y="298"/>
                    <a:pt x="107" y="226"/>
                    <a:pt x="131" y="143"/>
                  </a:cubicBezTo>
                  <a:cubicBezTo>
                    <a:pt x="153" y="78"/>
                    <a:pt x="194" y="52"/>
                    <a:pt x="202" y="30"/>
                  </a:cubicBezTo>
                  <a:close/>
                  <a:moveTo>
                    <a:pt x="261" y="0"/>
                  </a:moveTo>
                  <a:cubicBezTo>
                    <a:pt x="229" y="0"/>
                    <a:pt x="207" y="14"/>
                    <a:pt x="203" y="26"/>
                  </a:cubicBezTo>
                  <a:lnTo>
                    <a:pt x="203" y="26"/>
                  </a:lnTo>
                  <a:cubicBezTo>
                    <a:pt x="203" y="25"/>
                    <a:pt x="203" y="24"/>
                    <a:pt x="203" y="24"/>
                  </a:cubicBezTo>
                  <a:cubicBezTo>
                    <a:pt x="203" y="20"/>
                    <a:pt x="193" y="16"/>
                    <a:pt x="178" y="16"/>
                  </a:cubicBezTo>
                  <a:cubicBezTo>
                    <a:pt x="146" y="16"/>
                    <a:pt x="89" y="34"/>
                    <a:pt x="48" y="107"/>
                  </a:cubicBezTo>
                  <a:cubicBezTo>
                    <a:pt x="0" y="167"/>
                    <a:pt x="0" y="250"/>
                    <a:pt x="24" y="321"/>
                  </a:cubicBezTo>
                  <a:cubicBezTo>
                    <a:pt x="67" y="407"/>
                    <a:pt x="148" y="454"/>
                    <a:pt x="233" y="454"/>
                  </a:cubicBezTo>
                  <a:cubicBezTo>
                    <a:pt x="243" y="454"/>
                    <a:pt x="253" y="454"/>
                    <a:pt x="262" y="452"/>
                  </a:cubicBezTo>
                  <a:cubicBezTo>
                    <a:pt x="393" y="429"/>
                    <a:pt x="477" y="310"/>
                    <a:pt x="453" y="179"/>
                  </a:cubicBezTo>
                  <a:cubicBezTo>
                    <a:pt x="441" y="131"/>
                    <a:pt x="417" y="83"/>
                    <a:pt x="369" y="48"/>
                  </a:cubicBezTo>
                  <a:cubicBezTo>
                    <a:pt x="329" y="12"/>
                    <a:pt x="291" y="0"/>
                    <a:pt x="26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7582847" y="2449266"/>
              <a:ext cx="22137" cy="49528"/>
            </a:xfrm>
            <a:custGeom>
              <a:avLst/>
              <a:gdLst/>
              <a:ahLst/>
              <a:cxnLst/>
              <a:rect l="l" t="t" r="r" b="b"/>
              <a:pathLst>
                <a:path w="1049" h="2347" extrusionOk="0">
                  <a:moveTo>
                    <a:pt x="280" y="207"/>
                  </a:moveTo>
                  <a:cubicBezTo>
                    <a:pt x="539" y="385"/>
                    <a:pt x="727" y="622"/>
                    <a:pt x="822" y="906"/>
                  </a:cubicBezTo>
                  <a:cubicBezTo>
                    <a:pt x="917" y="1156"/>
                    <a:pt x="941" y="1418"/>
                    <a:pt x="905" y="1668"/>
                  </a:cubicBezTo>
                  <a:cubicBezTo>
                    <a:pt x="862" y="1884"/>
                    <a:pt x="789" y="2090"/>
                    <a:pt x="696" y="2287"/>
                  </a:cubicBezTo>
                  <a:lnTo>
                    <a:pt x="696" y="2287"/>
                  </a:lnTo>
                  <a:cubicBezTo>
                    <a:pt x="561" y="2115"/>
                    <a:pt x="448" y="1933"/>
                    <a:pt x="346" y="1739"/>
                  </a:cubicBezTo>
                  <a:cubicBezTo>
                    <a:pt x="119" y="1252"/>
                    <a:pt x="97" y="701"/>
                    <a:pt x="280" y="207"/>
                  </a:cubicBezTo>
                  <a:close/>
                  <a:moveTo>
                    <a:pt x="215" y="1"/>
                  </a:moveTo>
                  <a:lnTo>
                    <a:pt x="179" y="72"/>
                  </a:lnTo>
                  <a:cubicBezTo>
                    <a:pt x="48" y="370"/>
                    <a:pt x="0" y="703"/>
                    <a:pt x="36" y="1037"/>
                  </a:cubicBezTo>
                  <a:cubicBezTo>
                    <a:pt x="60" y="1299"/>
                    <a:pt x="131" y="1561"/>
                    <a:pt x="262" y="1787"/>
                  </a:cubicBezTo>
                  <a:cubicBezTo>
                    <a:pt x="346" y="1942"/>
                    <a:pt x="453" y="2084"/>
                    <a:pt x="584" y="2203"/>
                  </a:cubicBezTo>
                  <a:cubicBezTo>
                    <a:pt x="622" y="2256"/>
                    <a:pt x="664" y="2285"/>
                    <a:pt x="690" y="2299"/>
                  </a:cubicBezTo>
                  <a:lnTo>
                    <a:pt x="690" y="2299"/>
                  </a:lnTo>
                  <a:cubicBezTo>
                    <a:pt x="683" y="2315"/>
                    <a:pt x="675" y="2331"/>
                    <a:pt x="667" y="2346"/>
                  </a:cubicBezTo>
                  <a:cubicBezTo>
                    <a:pt x="667" y="2346"/>
                    <a:pt x="684" y="2336"/>
                    <a:pt x="710" y="2309"/>
                  </a:cubicBezTo>
                  <a:lnTo>
                    <a:pt x="710" y="2309"/>
                  </a:lnTo>
                  <a:cubicBezTo>
                    <a:pt x="713" y="2310"/>
                    <a:pt x="715" y="2311"/>
                    <a:pt x="715" y="2311"/>
                  </a:cubicBezTo>
                  <a:cubicBezTo>
                    <a:pt x="714" y="2309"/>
                    <a:pt x="713" y="2308"/>
                    <a:pt x="712" y="2307"/>
                  </a:cubicBezTo>
                  <a:lnTo>
                    <a:pt x="712" y="2307"/>
                  </a:lnTo>
                  <a:cubicBezTo>
                    <a:pt x="735" y="2283"/>
                    <a:pt x="765" y="2246"/>
                    <a:pt x="798" y="2192"/>
                  </a:cubicBezTo>
                  <a:cubicBezTo>
                    <a:pt x="893" y="2037"/>
                    <a:pt x="965" y="1870"/>
                    <a:pt x="1001" y="1691"/>
                  </a:cubicBezTo>
                  <a:cubicBezTo>
                    <a:pt x="1048" y="1418"/>
                    <a:pt x="1036" y="1132"/>
                    <a:pt x="941" y="858"/>
                  </a:cubicBezTo>
                  <a:cubicBezTo>
                    <a:pt x="834" y="548"/>
                    <a:pt x="631" y="263"/>
                    <a:pt x="346" y="84"/>
                  </a:cubicBezTo>
                  <a:lnTo>
                    <a:pt x="274" y="37"/>
                  </a:lnTo>
                  <a:lnTo>
                    <a:pt x="215"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7593145" y="2463847"/>
              <a:ext cx="7301" cy="32181"/>
            </a:xfrm>
            <a:custGeom>
              <a:avLst/>
              <a:gdLst/>
              <a:ahLst/>
              <a:cxnLst/>
              <a:rect l="l" t="t" r="r" b="b"/>
              <a:pathLst>
                <a:path w="346" h="1525" extrusionOk="0">
                  <a:moveTo>
                    <a:pt x="1" y="0"/>
                  </a:moveTo>
                  <a:lnTo>
                    <a:pt x="1" y="0"/>
                  </a:lnTo>
                  <a:cubicBezTo>
                    <a:pt x="72" y="250"/>
                    <a:pt x="120" y="512"/>
                    <a:pt x="155" y="762"/>
                  </a:cubicBezTo>
                  <a:cubicBezTo>
                    <a:pt x="155" y="1012"/>
                    <a:pt x="143" y="1274"/>
                    <a:pt x="120" y="1524"/>
                  </a:cubicBezTo>
                  <a:cubicBezTo>
                    <a:pt x="274" y="1298"/>
                    <a:pt x="346" y="1024"/>
                    <a:pt x="298" y="750"/>
                  </a:cubicBezTo>
                  <a:cubicBezTo>
                    <a:pt x="310" y="465"/>
                    <a:pt x="203" y="203"/>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7474549" y="2680043"/>
              <a:ext cx="43492" cy="38280"/>
            </a:xfrm>
            <a:custGeom>
              <a:avLst/>
              <a:gdLst/>
              <a:ahLst/>
              <a:cxnLst/>
              <a:rect l="l" t="t" r="r" b="b"/>
              <a:pathLst>
                <a:path w="2061" h="1814" extrusionOk="0">
                  <a:moveTo>
                    <a:pt x="1607" y="0"/>
                  </a:moveTo>
                  <a:cubicBezTo>
                    <a:pt x="1512" y="0"/>
                    <a:pt x="1418" y="21"/>
                    <a:pt x="1334" y="66"/>
                  </a:cubicBezTo>
                  <a:cubicBezTo>
                    <a:pt x="1049" y="173"/>
                    <a:pt x="799" y="328"/>
                    <a:pt x="584" y="542"/>
                  </a:cubicBezTo>
                  <a:cubicBezTo>
                    <a:pt x="453" y="661"/>
                    <a:pt x="334" y="804"/>
                    <a:pt x="239" y="959"/>
                  </a:cubicBezTo>
                  <a:cubicBezTo>
                    <a:pt x="179" y="1031"/>
                    <a:pt x="132" y="1114"/>
                    <a:pt x="96" y="1209"/>
                  </a:cubicBezTo>
                  <a:cubicBezTo>
                    <a:pt x="37" y="1304"/>
                    <a:pt x="13" y="1412"/>
                    <a:pt x="1" y="1531"/>
                  </a:cubicBezTo>
                  <a:cubicBezTo>
                    <a:pt x="1" y="1590"/>
                    <a:pt x="25" y="1662"/>
                    <a:pt x="60" y="1709"/>
                  </a:cubicBezTo>
                  <a:cubicBezTo>
                    <a:pt x="96" y="1757"/>
                    <a:pt x="156" y="1793"/>
                    <a:pt x="215" y="1804"/>
                  </a:cubicBezTo>
                  <a:cubicBezTo>
                    <a:pt x="263" y="1810"/>
                    <a:pt x="310" y="1813"/>
                    <a:pt x="358" y="1813"/>
                  </a:cubicBezTo>
                  <a:cubicBezTo>
                    <a:pt x="406" y="1813"/>
                    <a:pt x="453" y="1810"/>
                    <a:pt x="501" y="1804"/>
                  </a:cubicBezTo>
                  <a:cubicBezTo>
                    <a:pt x="679" y="1781"/>
                    <a:pt x="846" y="1721"/>
                    <a:pt x="1001" y="1638"/>
                  </a:cubicBezTo>
                  <a:cubicBezTo>
                    <a:pt x="1275" y="1507"/>
                    <a:pt x="1513" y="1316"/>
                    <a:pt x="1692" y="1078"/>
                  </a:cubicBezTo>
                  <a:cubicBezTo>
                    <a:pt x="1822" y="911"/>
                    <a:pt x="1930" y="733"/>
                    <a:pt x="1989" y="530"/>
                  </a:cubicBezTo>
                  <a:cubicBezTo>
                    <a:pt x="2025" y="459"/>
                    <a:pt x="2037" y="388"/>
                    <a:pt x="2049" y="316"/>
                  </a:cubicBezTo>
                  <a:lnTo>
                    <a:pt x="2049" y="316"/>
                  </a:lnTo>
                  <a:cubicBezTo>
                    <a:pt x="1930" y="554"/>
                    <a:pt x="1787" y="792"/>
                    <a:pt x="1620" y="1007"/>
                  </a:cubicBezTo>
                  <a:cubicBezTo>
                    <a:pt x="1441" y="1221"/>
                    <a:pt x="1203" y="1400"/>
                    <a:pt x="953" y="1519"/>
                  </a:cubicBezTo>
                  <a:cubicBezTo>
                    <a:pt x="799" y="1590"/>
                    <a:pt x="644" y="1638"/>
                    <a:pt x="489" y="1662"/>
                  </a:cubicBezTo>
                  <a:cubicBezTo>
                    <a:pt x="447" y="1668"/>
                    <a:pt x="406" y="1671"/>
                    <a:pt x="364" y="1671"/>
                  </a:cubicBezTo>
                  <a:cubicBezTo>
                    <a:pt x="322" y="1671"/>
                    <a:pt x="281" y="1668"/>
                    <a:pt x="239" y="1662"/>
                  </a:cubicBezTo>
                  <a:cubicBezTo>
                    <a:pt x="179" y="1662"/>
                    <a:pt x="144" y="1602"/>
                    <a:pt x="144" y="1519"/>
                  </a:cubicBezTo>
                  <a:cubicBezTo>
                    <a:pt x="168" y="1352"/>
                    <a:pt x="239" y="1185"/>
                    <a:pt x="346" y="1042"/>
                  </a:cubicBezTo>
                  <a:cubicBezTo>
                    <a:pt x="441" y="900"/>
                    <a:pt x="549" y="769"/>
                    <a:pt x="668" y="650"/>
                  </a:cubicBezTo>
                  <a:cubicBezTo>
                    <a:pt x="870" y="435"/>
                    <a:pt x="1096" y="280"/>
                    <a:pt x="1358" y="161"/>
                  </a:cubicBezTo>
                  <a:cubicBezTo>
                    <a:pt x="1451" y="115"/>
                    <a:pt x="1555" y="91"/>
                    <a:pt x="1658" y="91"/>
                  </a:cubicBezTo>
                  <a:cubicBezTo>
                    <a:pt x="1739" y="91"/>
                    <a:pt x="1820" y="106"/>
                    <a:pt x="1894" y="138"/>
                  </a:cubicBezTo>
                  <a:cubicBezTo>
                    <a:pt x="1953" y="173"/>
                    <a:pt x="2013" y="209"/>
                    <a:pt x="2061" y="257"/>
                  </a:cubicBezTo>
                  <a:cubicBezTo>
                    <a:pt x="2061" y="257"/>
                    <a:pt x="2049" y="161"/>
                    <a:pt x="1918" y="78"/>
                  </a:cubicBezTo>
                  <a:cubicBezTo>
                    <a:pt x="1823" y="27"/>
                    <a:pt x="1715" y="0"/>
                    <a:pt x="160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7486113" y="2683440"/>
              <a:ext cx="30915" cy="20870"/>
            </a:xfrm>
            <a:custGeom>
              <a:avLst/>
              <a:gdLst/>
              <a:ahLst/>
              <a:cxnLst/>
              <a:rect l="l" t="t" r="r" b="b"/>
              <a:pathLst>
                <a:path w="1465" h="989" extrusionOk="0">
                  <a:moveTo>
                    <a:pt x="1465" y="0"/>
                  </a:moveTo>
                  <a:lnTo>
                    <a:pt x="1465" y="0"/>
                  </a:lnTo>
                  <a:cubicBezTo>
                    <a:pt x="1191" y="131"/>
                    <a:pt x="941" y="286"/>
                    <a:pt x="715" y="465"/>
                  </a:cubicBezTo>
                  <a:cubicBezTo>
                    <a:pt x="453" y="608"/>
                    <a:pt x="215" y="786"/>
                    <a:pt x="1" y="989"/>
                  </a:cubicBezTo>
                  <a:cubicBezTo>
                    <a:pt x="286" y="905"/>
                    <a:pt x="548" y="774"/>
                    <a:pt x="786" y="584"/>
                  </a:cubicBezTo>
                  <a:cubicBezTo>
                    <a:pt x="1048" y="441"/>
                    <a:pt x="1274" y="239"/>
                    <a:pt x="146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7485353" y="2747507"/>
              <a:ext cx="115346" cy="100279"/>
            </a:xfrm>
            <a:custGeom>
              <a:avLst/>
              <a:gdLst/>
              <a:ahLst/>
              <a:cxnLst/>
              <a:rect l="l" t="t" r="r" b="b"/>
              <a:pathLst>
                <a:path w="5466" h="4752" extrusionOk="0">
                  <a:moveTo>
                    <a:pt x="2537" y="0"/>
                  </a:moveTo>
                  <a:lnTo>
                    <a:pt x="2501" y="84"/>
                  </a:lnTo>
                  <a:lnTo>
                    <a:pt x="2358" y="334"/>
                  </a:lnTo>
                  <a:cubicBezTo>
                    <a:pt x="2227" y="584"/>
                    <a:pt x="2037" y="905"/>
                    <a:pt x="1834" y="1298"/>
                  </a:cubicBezTo>
                  <a:cubicBezTo>
                    <a:pt x="1382" y="2156"/>
                    <a:pt x="763" y="3322"/>
                    <a:pt x="37" y="4680"/>
                  </a:cubicBezTo>
                  <a:lnTo>
                    <a:pt x="1" y="4751"/>
                  </a:lnTo>
                  <a:lnTo>
                    <a:pt x="84" y="4751"/>
                  </a:lnTo>
                  <a:lnTo>
                    <a:pt x="2715" y="4632"/>
                  </a:lnTo>
                  <a:lnTo>
                    <a:pt x="5382" y="4501"/>
                  </a:lnTo>
                  <a:lnTo>
                    <a:pt x="5466" y="4501"/>
                  </a:lnTo>
                  <a:lnTo>
                    <a:pt x="5418" y="4442"/>
                  </a:lnTo>
                  <a:lnTo>
                    <a:pt x="3346" y="1227"/>
                  </a:lnTo>
                  <a:lnTo>
                    <a:pt x="2751" y="310"/>
                  </a:lnTo>
                  <a:cubicBezTo>
                    <a:pt x="2692" y="227"/>
                    <a:pt x="2644" y="143"/>
                    <a:pt x="2596" y="72"/>
                  </a:cubicBezTo>
                  <a:cubicBezTo>
                    <a:pt x="2584" y="48"/>
                    <a:pt x="2561" y="24"/>
                    <a:pt x="2537" y="0"/>
                  </a:cubicBezTo>
                  <a:lnTo>
                    <a:pt x="2537" y="0"/>
                  </a:lnTo>
                  <a:lnTo>
                    <a:pt x="2596" y="84"/>
                  </a:lnTo>
                  <a:lnTo>
                    <a:pt x="2751" y="346"/>
                  </a:lnTo>
                  <a:lnTo>
                    <a:pt x="3335" y="1274"/>
                  </a:lnTo>
                  <a:lnTo>
                    <a:pt x="5311" y="4409"/>
                  </a:lnTo>
                  <a:lnTo>
                    <a:pt x="2715" y="4525"/>
                  </a:lnTo>
                  <a:lnTo>
                    <a:pt x="141" y="4652"/>
                  </a:lnTo>
                  <a:lnTo>
                    <a:pt x="141" y="4652"/>
                  </a:lnTo>
                  <a:cubicBezTo>
                    <a:pt x="829" y="3322"/>
                    <a:pt x="1424" y="2178"/>
                    <a:pt x="1858" y="1346"/>
                  </a:cubicBezTo>
                  <a:lnTo>
                    <a:pt x="2358" y="381"/>
                  </a:lnTo>
                  <a:cubicBezTo>
                    <a:pt x="2418" y="274"/>
                    <a:pt x="2453" y="191"/>
                    <a:pt x="2501" y="108"/>
                  </a:cubicBezTo>
                  <a:lnTo>
                    <a:pt x="2537"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7505464" y="2793933"/>
              <a:ext cx="71875" cy="20174"/>
            </a:xfrm>
            <a:custGeom>
              <a:avLst/>
              <a:gdLst/>
              <a:ahLst/>
              <a:cxnLst/>
              <a:rect l="l" t="t" r="r" b="b"/>
              <a:pathLst>
                <a:path w="3406" h="956" extrusionOk="0">
                  <a:moveTo>
                    <a:pt x="1772" y="0"/>
                  </a:moveTo>
                  <a:cubicBezTo>
                    <a:pt x="1733" y="0"/>
                    <a:pt x="1694" y="1"/>
                    <a:pt x="1655" y="3"/>
                  </a:cubicBezTo>
                  <a:cubicBezTo>
                    <a:pt x="1191" y="39"/>
                    <a:pt x="750" y="217"/>
                    <a:pt x="381" y="515"/>
                  </a:cubicBezTo>
                  <a:cubicBezTo>
                    <a:pt x="274" y="610"/>
                    <a:pt x="179" y="706"/>
                    <a:pt x="96" y="825"/>
                  </a:cubicBezTo>
                  <a:cubicBezTo>
                    <a:pt x="36" y="896"/>
                    <a:pt x="0" y="944"/>
                    <a:pt x="12" y="956"/>
                  </a:cubicBezTo>
                  <a:cubicBezTo>
                    <a:pt x="12" y="956"/>
                    <a:pt x="143" y="777"/>
                    <a:pt x="417" y="575"/>
                  </a:cubicBezTo>
                  <a:cubicBezTo>
                    <a:pt x="821" y="257"/>
                    <a:pt x="1310" y="93"/>
                    <a:pt x="1802" y="93"/>
                  </a:cubicBezTo>
                  <a:cubicBezTo>
                    <a:pt x="2194" y="93"/>
                    <a:pt x="2587" y="197"/>
                    <a:pt x="2941" y="408"/>
                  </a:cubicBezTo>
                  <a:cubicBezTo>
                    <a:pt x="3239" y="575"/>
                    <a:pt x="3394" y="729"/>
                    <a:pt x="3405" y="729"/>
                  </a:cubicBezTo>
                  <a:cubicBezTo>
                    <a:pt x="3370" y="682"/>
                    <a:pt x="3346" y="646"/>
                    <a:pt x="3298" y="610"/>
                  </a:cubicBezTo>
                  <a:cubicBezTo>
                    <a:pt x="3203" y="515"/>
                    <a:pt x="3096" y="420"/>
                    <a:pt x="2977" y="348"/>
                  </a:cubicBezTo>
                  <a:cubicBezTo>
                    <a:pt x="2617" y="119"/>
                    <a:pt x="2197" y="0"/>
                    <a:pt x="177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7505717" y="2809570"/>
              <a:ext cx="71622" cy="21630"/>
            </a:xfrm>
            <a:custGeom>
              <a:avLst/>
              <a:gdLst/>
              <a:ahLst/>
              <a:cxnLst/>
              <a:rect l="l" t="t" r="r" b="b"/>
              <a:pathLst>
                <a:path w="3394" h="1025" extrusionOk="0">
                  <a:moveTo>
                    <a:pt x="3393" y="0"/>
                  </a:moveTo>
                  <a:lnTo>
                    <a:pt x="3393" y="0"/>
                  </a:lnTo>
                  <a:cubicBezTo>
                    <a:pt x="3298" y="167"/>
                    <a:pt x="3167" y="322"/>
                    <a:pt x="3036" y="453"/>
                  </a:cubicBezTo>
                  <a:cubicBezTo>
                    <a:pt x="2679" y="762"/>
                    <a:pt x="2227" y="929"/>
                    <a:pt x="1750" y="929"/>
                  </a:cubicBezTo>
                  <a:cubicBezTo>
                    <a:pt x="1717" y="931"/>
                    <a:pt x="1684" y="931"/>
                    <a:pt x="1651" y="931"/>
                  </a:cubicBezTo>
                  <a:cubicBezTo>
                    <a:pt x="1425" y="931"/>
                    <a:pt x="1207" y="896"/>
                    <a:pt x="988" y="834"/>
                  </a:cubicBezTo>
                  <a:cubicBezTo>
                    <a:pt x="786" y="798"/>
                    <a:pt x="584" y="715"/>
                    <a:pt x="417" y="596"/>
                  </a:cubicBezTo>
                  <a:cubicBezTo>
                    <a:pt x="262" y="488"/>
                    <a:pt x="119" y="358"/>
                    <a:pt x="0" y="203"/>
                  </a:cubicBezTo>
                  <a:lnTo>
                    <a:pt x="0" y="203"/>
                  </a:lnTo>
                  <a:cubicBezTo>
                    <a:pt x="0" y="203"/>
                    <a:pt x="0" y="262"/>
                    <a:pt x="72" y="346"/>
                  </a:cubicBezTo>
                  <a:cubicBezTo>
                    <a:pt x="298" y="643"/>
                    <a:pt x="619" y="846"/>
                    <a:pt x="977" y="917"/>
                  </a:cubicBezTo>
                  <a:cubicBezTo>
                    <a:pt x="1238" y="989"/>
                    <a:pt x="1500" y="1024"/>
                    <a:pt x="1762" y="1024"/>
                  </a:cubicBezTo>
                  <a:cubicBezTo>
                    <a:pt x="2250" y="1024"/>
                    <a:pt x="2727" y="834"/>
                    <a:pt x="3084" y="500"/>
                  </a:cubicBezTo>
                  <a:cubicBezTo>
                    <a:pt x="3179" y="405"/>
                    <a:pt x="3274" y="286"/>
                    <a:pt x="3346" y="155"/>
                  </a:cubicBezTo>
                  <a:cubicBezTo>
                    <a:pt x="3370" y="107"/>
                    <a:pt x="3393" y="60"/>
                    <a:pt x="33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7522810" y="2794524"/>
              <a:ext cx="40707" cy="36528"/>
            </a:xfrm>
            <a:custGeom>
              <a:avLst/>
              <a:gdLst/>
              <a:ahLst/>
              <a:cxnLst/>
              <a:rect l="l" t="t" r="r" b="b"/>
              <a:pathLst>
                <a:path w="1929" h="1731" extrusionOk="0">
                  <a:moveTo>
                    <a:pt x="24" y="805"/>
                  </a:moveTo>
                  <a:cubicBezTo>
                    <a:pt x="18" y="833"/>
                    <a:pt x="16" y="855"/>
                    <a:pt x="14" y="872"/>
                  </a:cubicBezTo>
                  <a:lnTo>
                    <a:pt x="14" y="872"/>
                  </a:lnTo>
                  <a:cubicBezTo>
                    <a:pt x="17" y="867"/>
                    <a:pt x="20" y="862"/>
                    <a:pt x="24" y="856"/>
                  </a:cubicBezTo>
                  <a:cubicBezTo>
                    <a:pt x="24" y="838"/>
                    <a:pt x="24" y="821"/>
                    <a:pt x="24" y="805"/>
                  </a:cubicBezTo>
                  <a:close/>
                  <a:moveTo>
                    <a:pt x="14" y="872"/>
                  </a:moveTo>
                  <a:lnTo>
                    <a:pt x="14" y="872"/>
                  </a:lnTo>
                  <a:cubicBezTo>
                    <a:pt x="0" y="895"/>
                    <a:pt x="2" y="904"/>
                    <a:pt x="12" y="904"/>
                  </a:cubicBezTo>
                  <a:cubicBezTo>
                    <a:pt x="12" y="904"/>
                    <a:pt x="12" y="893"/>
                    <a:pt x="14" y="872"/>
                  </a:cubicBezTo>
                  <a:close/>
                  <a:moveTo>
                    <a:pt x="922" y="0"/>
                  </a:moveTo>
                  <a:cubicBezTo>
                    <a:pt x="712" y="0"/>
                    <a:pt x="504" y="73"/>
                    <a:pt x="333" y="201"/>
                  </a:cubicBezTo>
                  <a:cubicBezTo>
                    <a:pt x="167" y="320"/>
                    <a:pt x="59" y="499"/>
                    <a:pt x="24" y="690"/>
                  </a:cubicBezTo>
                  <a:cubicBezTo>
                    <a:pt x="24" y="731"/>
                    <a:pt x="24" y="767"/>
                    <a:pt x="24" y="805"/>
                  </a:cubicBezTo>
                  <a:lnTo>
                    <a:pt x="24" y="805"/>
                  </a:lnTo>
                  <a:cubicBezTo>
                    <a:pt x="29" y="776"/>
                    <a:pt x="36" y="742"/>
                    <a:pt x="47" y="701"/>
                  </a:cubicBezTo>
                  <a:cubicBezTo>
                    <a:pt x="95" y="523"/>
                    <a:pt x="214" y="356"/>
                    <a:pt x="369" y="249"/>
                  </a:cubicBezTo>
                  <a:cubicBezTo>
                    <a:pt x="526" y="142"/>
                    <a:pt x="711" y="80"/>
                    <a:pt x="897" y="80"/>
                  </a:cubicBezTo>
                  <a:cubicBezTo>
                    <a:pt x="980" y="80"/>
                    <a:pt x="1062" y="92"/>
                    <a:pt x="1143" y="118"/>
                  </a:cubicBezTo>
                  <a:cubicBezTo>
                    <a:pt x="1560" y="213"/>
                    <a:pt x="1810" y="630"/>
                    <a:pt x="1702" y="1047"/>
                  </a:cubicBezTo>
                  <a:cubicBezTo>
                    <a:pt x="1643" y="1297"/>
                    <a:pt x="1452" y="1511"/>
                    <a:pt x="1214" y="1594"/>
                  </a:cubicBezTo>
                  <a:cubicBezTo>
                    <a:pt x="1109" y="1632"/>
                    <a:pt x="1001" y="1652"/>
                    <a:pt x="893" y="1652"/>
                  </a:cubicBezTo>
                  <a:cubicBezTo>
                    <a:pt x="731" y="1652"/>
                    <a:pt x="571" y="1609"/>
                    <a:pt x="428" y="1523"/>
                  </a:cubicBezTo>
                  <a:cubicBezTo>
                    <a:pt x="262" y="1428"/>
                    <a:pt x="143" y="1285"/>
                    <a:pt x="83" y="1106"/>
                  </a:cubicBezTo>
                  <a:cubicBezTo>
                    <a:pt x="36" y="987"/>
                    <a:pt x="24" y="904"/>
                    <a:pt x="24" y="904"/>
                  </a:cubicBezTo>
                  <a:cubicBezTo>
                    <a:pt x="12" y="916"/>
                    <a:pt x="24" y="928"/>
                    <a:pt x="24" y="963"/>
                  </a:cubicBezTo>
                  <a:cubicBezTo>
                    <a:pt x="24" y="1011"/>
                    <a:pt x="36" y="1071"/>
                    <a:pt x="47" y="1118"/>
                  </a:cubicBezTo>
                  <a:cubicBezTo>
                    <a:pt x="107" y="1309"/>
                    <a:pt x="226" y="1475"/>
                    <a:pt x="393" y="1582"/>
                  </a:cubicBezTo>
                  <a:cubicBezTo>
                    <a:pt x="542" y="1682"/>
                    <a:pt x="717" y="1731"/>
                    <a:pt x="895" y="1731"/>
                  </a:cubicBezTo>
                  <a:cubicBezTo>
                    <a:pt x="1015" y="1731"/>
                    <a:pt x="1135" y="1709"/>
                    <a:pt x="1250" y="1666"/>
                  </a:cubicBezTo>
                  <a:cubicBezTo>
                    <a:pt x="1691" y="1523"/>
                    <a:pt x="1929" y="1035"/>
                    <a:pt x="1774" y="594"/>
                  </a:cubicBezTo>
                  <a:cubicBezTo>
                    <a:pt x="1691" y="309"/>
                    <a:pt x="1452" y="106"/>
                    <a:pt x="1167" y="35"/>
                  </a:cubicBezTo>
                  <a:cubicBezTo>
                    <a:pt x="1086" y="11"/>
                    <a:pt x="1004" y="0"/>
                    <a:pt x="92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7531842" y="2802500"/>
              <a:ext cx="21124" cy="19351"/>
            </a:xfrm>
            <a:custGeom>
              <a:avLst/>
              <a:gdLst/>
              <a:ahLst/>
              <a:cxnLst/>
              <a:rect l="l" t="t" r="r" b="b"/>
              <a:pathLst>
                <a:path w="1001" h="917" extrusionOk="0">
                  <a:moveTo>
                    <a:pt x="460" y="81"/>
                  </a:moveTo>
                  <a:cubicBezTo>
                    <a:pt x="498" y="81"/>
                    <a:pt x="536" y="86"/>
                    <a:pt x="572" y="97"/>
                  </a:cubicBezTo>
                  <a:cubicBezTo>
                    <a:pt x="774" y="145"/>
                    <a:pt x="893" y="347"/>
                    <a:pt x="846" y="538"/>
                  </a:cubicBezTo>
                  <a:cubicBezTo>
                    <a:pt x="822" y="669"/>
                    <a:pt x="727" y="764"/>
                    <a:pt x="608" y="800"/>
                  </a:cubicBezTo>
                  <a:cubicBezTo>
                    <a:pt x="556" y="825"/>
                    <a:pt x="500" y="838"/>
                    <a:pt x="444" y="838"/>
                  </a:cubicBezTo>
                  <a:cubicBezTo>
                    <a:pt x="370" y="838"/>
                    <a:pt x="294" y="816"/>
                    <a:pt x="227" y="776"/>
                  </a:cubicBezTo>
                  <a:cubicBezTo>
                    <a:pt x="133" y="705"/>
                    <a:pt x="50" y="600"/>
                    <a:pt x="14" y="483"/>
                  </a:cubicBezTo>
                  <a:lnTo>
                    <a:pt x="14" y="483"/>
                  </a:lnTo>
                  <a:cubicBezTo>
                    <a:pt x="39" y="355"/>
                    <a:pt x="109" y="239"/>
                    <a:pt x="203" y="169"/>
                  </a:cubicBezTo>
                  <a:cubicBezTo>
                    <a:pt x="278" y="110"/>
                    <a:pt x="370" y="81"/>
                    <a:pt x="460" y="81"/>
                  </a:cubicBezTo>
                  <a:close/>
                  <a:moveTo>
                    <a:pt x="478" y="0"/>
                  </a:moveTo>
                  <a:cubicBezTo>
                    <a:pt x="363" y="0"/>
                    <a:pt x="253" y="38"/>
                    <a:pt x="155" y="109"/>
                  </a:cubicBezTo>
                  <a:cubicBezTo>
                    <a:pt x="84" y="181"/>
                    <a:pt x="24" y="264"/>
                    <a:pt x="12" y="371"/>
                  </a:cubicBezTo>
                  <a:cubicBezTo>
                    <a:pt x="1" y="405"/>
                    <a:pt x="0" y="449"/>
                    <a:pt x="10" y="484"/>
                  </a:cubicBezTo>
                  <a:lnTo>
                    <a:pt x="10" y="484"/>
                  </a:lnTo>
                  <a:cubicBezTo>
                    <a:pt x="0" y="518"/>
                    <a:pt x="1" y="552"/>
                    <a:pt x="12" y="585"/>
                  </a:cubicBezTo>
                  <a:cubicBezTo>
                    <a:pt x="48" y="693"/>
                    <a:pt x="108" y="776"/>
                    <a:pt x="191" y="835"/>
                  </a:cubicBezTo>
                  <a:cubicBezTo>
                    <a:pt x="272" y="887"/>
                    <a:pt x="368" y="916"/>
                    <a:pt x="463" y="916"/>
                  </a:cubicBezTo>
                  <a:cubicBezTo>
                    <a:pt x="520" y="916"/>
                    <a:pt x="578" y="905"/>
                    <a:pt x="631" y="883"/>
                  </a:cubicBezTo>
                  <a:cubicBezTo>
                    <a:pt x="870" y="812"/>
                    <a:pt x="1001" y="550"/>
                    <a:pt x="917" y="312"/>
                  </a:cubicBezTo>
                  <a:cubicBezTo>
                    <a:pt x="870" y="169"/>
                    <a:pt x="751" y="50"/>
                    <a:pt x="596" y="14"/>
                  </a:cubicBezTo>
                  <a:cubicBezTo>
                    <a:pt x="556" y="5"/>
                    <a:pt x="517" y="0"/>
                    <a:pt x="47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7540388" y="2773379"/>
              <a:ext cx="2786" cy="17621"/>
            </a:xfrm>
            <a:custGeom>
              <a:avLst/>
              <a:gdLst/>
              <a:ahLst/>
              <a:cxnLst/>
              <a:rect l="l" t="t" r="r" b="b"/>
              <a:pathLst>
                <a:path w="132" h="835" extrusionOk="0">
                  <a:moveTo>
                    <a:pt x="48" y="1"/>
                  </a:moveTo>
                  <a:lnTo>
                    <a:pt x="48" y="1"/>
                  </a:lnTo>
                  <a:cubicBezTo>
                    <a:pt x="0" y="275"/>
                    <a:pt x="12" y="560"/>
                    <a:pt x="84" y="834"/>
                  </a:cubicBezTo>
                  <a:cubicBezTo>
                    <a:pt x="119" y="703"/>
                    <a:pt x="131" y="560"/>
                    <a:pt x="107" y="418"/>
                  </a:cubicBezTo>
                  <a:cubicBezTo>
                    <a:pt x="119" y="275"/>
                    <a:pt x="96" y="132"/>
                    <a:pt x="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7527326" y="2781651"/>
              <a:ext cx="4284" cy="9370"/>
            </a:xfrm>
            <a:custGeom>
              <a:avLst/>
              <a:gdLst/>
              <a:ahLst/>
              <a:cxnLst/>
              <a:rect l="l" t="t" r="r" b="b"/>
              <a:pathLst>
                <a:path w="203" h="444" extrusionOk="0">
                  <a:moveTo>
                    <a:pt x="30" y="1"/>
                  </a:moveTo>
                  <a:cubicBezTo>
                    <a:pt x="28" y="1"/>
                    <a:pt x="26" y="1"/>
                    <a:pt x="24" y="2"/>
                  </a:cubicBezTo>
                  <a:cubicBezTo>
                    <a:pt x="0" y="2"/>
                    <a:pt x="24" y="109"/>
                    <a:pt x="60" y="240"/>
                  </a:cubicBezTo>
                  <a:cubicBezTo>
                    <a:pt x="93" y="352"/>
                    <a:pt x="148" y="443"/>
                    <a:pt x="174" y="443"/>
                  </a:cubicBezTo>
                  <a:cubicBezTo>
                    <a:pt x="176" y="443"/>
                    <a:pt x="177" y="443"/>
                    <a:pt x="179" y="442"/>
                  </a:cubicBezTo>
                  <a:cubicBezTo>
                    <a:pt x="203" y="442"/>
                    <a:pt x="179" y="335"/>
                    <a:pt x="143" y="204"/>
                  </a:cubicBezTo>
                  <a:cubicBezTo>
                    <a:pt x="109" y="92"/>
                    <a:pt x="65" y="1"/>
                    <a:pt x="3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7552185" y="2780174"/>
              <a:ext cx="3545" cy="9053"/>
            </a:xfrm>
            <a:custGeom>
              <a:avLst/>
              <a:gdLst/>
              <a:ahLst/>
              <a:cxnLst/>
              <a:rect l="l" t="t" r="r" b="b"/>
              <a:pathLst>
                <a:path w="168" h="429" extrusionOk="0">
                  <a:moveTo>
                    <a:pt x="132" y="0"/>
                  </a:moveTo>
                  <a:cubicBezTo>
                    <a:pt x="96" y="0"/>
                    <a:pt x="60" y="84"/>
                    <a:pt x="37" y="203"/>
                  </a:cubicBezTo>
                  <a:cubicBezTo>
                    <a:pt x="1" y="322"/>
                    <a:pt x="1" y="429"/>
                    <a:pt x="25" y="429"/>
                  </a:cubicBezTo>
                  <a:cubicBezTo>
                    <a:pt x="60" y="429"/>
                    <a:pt x="96" y="346"/>
                    <a:pt x="132" y="227"/>
                  </a:cubicBezTo>
                  <a:cubicBezTo>
                    <a:pt x="168" y="107"/>
                    <a:pt x="168" y="12"/>
                    <a:pt x="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7572042" y="2820881"/>
              <a:ext cx="13843" cy="21630"/>
            </a:xfrm>
            <a:custGeom>
              <a:avLst/>
              <a:gdLst/>
              <a:ahLst/>
              <a:cxnLst/>
              <a:rect l="l" t="t" r="r" b="b"/>
              <a:pathLst>
                <a:path w="656" h="1025" extrusionOk="0">
                  <a:moveTo>
                    <a:pt x="655" y="0"/>
                  </a:moveTo>
                  <a:lnTo>
                    <a:pt x="655" y="0"/>
                  </a:lnTo>
                  <a:cubicBezTo>
                    <a:pt x="512" y="143"/>
                    <a:pt x="393" y="310"/>
                    <a:pt x="286" y="488"/>
                  </a:cubicBezTo>
                  <a:cubicBezTo>
                    <a:pt x="167" y="655"/>
                    <a:pt x="72" y="834"/>
                    <a:pt x="0" y="1024"/>
                  </a:cubicBezTo>
                  <a:cubicBezTo>
                    <a:pt x="143" y="881"/>
                    <a:pt x="274" y="726"/>
                    <a:pt x="370" y="536"/>
                  </a:cubicBezTo>
                  <a:cubicBezTo>
                    <a:pt x="489" y="381"/>
                    <a:pt x="584" y="191"/>
                    <a:pt x="6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7495904" y="2826410"/>
              <a:ext cx="16354" cy="17853"/>
            </a:xfrm>
            <a:custGeom>
              <a:avLst/>
              <a:gdLst/>
              <a:ahLst/>
              <a:cxnLst/>
              <a:rect l="l" t="t" r="r" b="b"/>
              <a:pathLst>
                <a:path w="775" h="846" extrusionOk="0">
                  <a:moveTo>
                    <a:pt x="1" y="0"/>
                  </a:moveTo>
                  <a:lnTo>
                    <a:pt x="1" y="0"/>
                  </a:lnTo>
                  <a:cubicBezTo>
                    <a:pt x="168" y="345"/>
                    <a:pt x="441" y="631"/>
                    <a:pt x="775" y="845"/>
                  </a:cubicBezTo>
                  <a:cubicBezTo>
                    <a:pt x="668" y="679"/>
                    <a:pt x="537" y="536"/>
                    <a:pt x="394" y="405"/>
                  </a:cubicBezTo>
                  <a:cubicBezTo>
                    <a:pt x="275" y="250"/>
                    <a:pt x="144" y="119"/>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7530576" y="2762448"/>
              <a:ext cx="18612" cy="2975"/>
            </a:xfrm>
            <a:custGeom>
              <a:avLst/>
              <a:gdLst/>
              <a:ahLst/>
              <a:cxnLst/>
              <a:rect l="l" t="t" r="r" b="b"/>
              <a:pathLst>
                <a:path w="882" h="141" extrusionOk="0">
                  <a:moveTo>
                    <a:pt x="662" y="1"/>
                  </a:moveTo>
                  <a:cubicBezTo>
                    <a:pt x="587" y="1"/>
                    <a:pt x="513" y="7"/>
                    <a:pt x="441" y="19"/>
                  </a:cubicBezTo>
                  <a:cubicBezTo>
                    <a:pt x="287" y="31"/>
                    <a:pt x="132" y="54"/>
                    <a:pt x="1" y="114"/>
                  </a:cubicBezTo>
                  <a:cubicBezTo>
                    <a:pt x="72" y="132"/>
                    <a:pt x="147" y="141"/>
                    <a:pt x="221" y="141"/>
                  </a:cubicBezTo>
                  <a:cubicBezTo>
                    <a:pt x="296" y="141"/>
                    <a:pt x="370" y="132"/>
                    <a:pt x="441" y="114"/>
                  </a:cubicBezTo>
                  <a:cubicBezTo>
                    <a:pt x="596" y="114"/>
                    <a:pt x="739" y="90"/>
                    <a:pt x="882" y="19"/>
                  </a:cubicBezTo>
                  <a:cubicBezTo>
                    <a:pt x="811" y="7"/>
                    <a:pt x="736" y="1"/>
                    <a:pt x="66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7499935" y="2724400"/>
              <a:ext cx="82933" cy="83418"/>
            </a:xfrm>
            <a:custGeom>
              <a:avLst/>
              <a:gdLst/>
              <a:ahLst/>
              <a:cxnLst/>
              <a:rect l="l" t="t" r="r" b="b"/>
              <a:pathLst>
                <a:path w="3930" h="3953" extrusionOk="0">
                  <a:moveTo>
                    <a:pt x="2465" y="0"/>
                  </a:moveTo>
                  <a:lnTo>
                    <a:pt x="2405" y="24"/>
                  </a:lnTo>
                  <a:cubicBezTo>
                    <a:pt x="2155" y="95"/>
                    <a:pt x="1917" y="226"/>
                    <a:pt x="1727" y="405"/>
                  </a:cubicBezTo>
                  <a:cubicBezTo>
                    <a:pt x="1345" y="732"/>
                    <a:pt x="1103" y="1210"/>
                    <a:pt x="1065" y="1709"/>
                  </a:cubicBezTo>
                  <a:lnTo>
                    <a:pt x="1065" y="1709"/>
                  </a:lnTo>
                  <a:cubicBezTo>
                    <a:pt x="984" y="1592"/>
                    <a:pt x="903" y="1477"/>
                    <a:pt x="822" y="1369"/>
                  </a:cubicBezTo>
                  <a:lnTo>
                    <a:pt x="786" y="1334"/>
                  </a:lnTo>
                  <a:lnTo>
                    <a:pt x="750" y="1357"/>
                  </a:lnTo>
                  <a:cubicBezTo>
                    <a:pt x="365" y="1742"/>
                    <a:pt x="260" y="2332"/>
                    <a:pt x="487" y="2819"/>
                  </a:cubicBezTo>
                  <a:lnTo>
                    <a:pt x="487" y="2819"/>
                  </a:lnTo>
                  <a:cubicBezTo>
                    <a:pt x="375" y="2772"/>
                    <a:pt x="287" y="2683"/>
                    <a:pt x="241" y="2568"/>
                  </a:cubicBezTo>
                  <a:lnTo>
                    <a:pt x="241" y="2568"/>
                  </a:lnTo>
                  <a:cubicBezTo>
                    <a:pt x="244" y="2561"/>
                    <a:pt x="247" y="2555"/>
                    <a:pt x="250" y="2548"/>
                  </a:cubicBezTo>
                  <a:lnTo>
                    <a:pt x="234" y="2548"/>
                  </a:lnTo>
                  <a:cubicBezTo>
                    <a:pt x="231" y="2540"/>
                    <a:pt x="229" y="2532"/>
                    <a:pt x="227" y="2524"/>
                  </a:cubicBezTo>
                  <a:lnTo>
                    <a:pt x="203" y="2441"/>
                  </a:lnTo>
                  <a:lnTo>
                    <a:pt x="167" y="2512"/>
                  </a:lnTo>
                  <a:cubicBezTo>
                    <a:pt x="12" y="2858"/>
                    <a:pt x="0" y="3251"/>
                    <a:pt x="131" y="3608"/>
                  </a:cubicBezTo>
                  <a:cubicBezTo>
                    <a:pt x="179" y="3739"/>
                    <a:pt x="250" y="3858"/>
                    <a:pt x="346" y="3953"/>
                  </a:cubicBezTo>
                  <a:cubicBezTo>
                    <a:pt x="286" y="3834"/>
                    <a:pt x="227" y="3715"/>
                    <a:pt x="179" y="3596"/>
                  </a:cubicBezTo>
                  <a:cubicBezTo>
                    <a:pt x="91" y="3277"/>
                    <a:pt x="94" y="2927"/>
                    <a:pt x="218" y="2622"/>
                  </a:cubicBezTo>
                  <a:lnTo>
                    <a:pt x="218" y="2622"/>
                  </a:lnTo>
                  <a:cubicBezTo>
                    <a:pt x="283" y="2766"/>
                    <a:pt x="419" y="2876"/>
                    <a:pt x="572" y="2917"/>
                  </a:cubicBezTo>
                  <a:lnTo>
                    <a:pt x="655" y="2941"/>
                  </a:lnTo>
                  <a:lnTo>
                    <a:pt x="619" y="2870"/>
                  </a:lnTo>
                  <a:cubicBezTo>
                    <a:pt x="379" y="2411"/>
                    <a:pt x="447" y="1853"/>
                    <a:pt x="803" y="1472"/>
                  </a:cubicBezTo>
                  <a:lnTo>
                    <a:pt x="803" y="1472"/>
                  </a:lnTo>
                  <a:cubicBezTo>
                    <a:pt x="881" y="1588"/>
                    <a:pt x="967" y="1711"/>
                    <a:pt x="1060" y="1834"/>
                  </a:cubicBezTo>
                  <a:lnTo>
                    <a:pt x="1060" y="1834"/>
                  </a:lnTo>
                  <a:cubicBezTo>
                    <a:pt x="1060" y="1838"/>
                    <a:pt x="1060" y="1842"/>
                    <a:pt x="1060" y="1846"/>
                  </a:cubicBezTo>
                  <a:lnTo>
                    <a:pt x="1067" y="1844"/>
                  </a:lnTo>
                  <a:lnTo>
                    <a:pt x="1067" y="1844"/>
                  </a:lnTo>
                  <a:cubicBezTo>
                    <a:pt x="1076" y="1856"/>
                    <a:pt x="1086" y="1869"/>
                    <a:pt x="1096" y="1881"/>
                  </a:cubicBezTo>
                  <a:lnTo>
                    <a:pt x="1179" y="2000"/>
                  </a:lnTo>
                  <a:lnTo>
                    <a:pt x="1179" y="1857"/>
                  </a:lnTo>
                  <a:cubicBezTo>
                    <a:pt x="1179" y="1322"/>
                    <a:pt x="1417" y="822"/>
                    <a:pt x="1822" y="488"/>
                  </a:cubicBezTo>
                  <a:cubicBezTo>
                    <a:pt x="1984" y="337"/>
                    <a:pt x="2185" y="215"/>
                    <a:pt x="2399" y="141"/>
                  </a:cubicBezTo>
                  <a:lnTo>
                    <a:pt x="2399" y="141"/>
                  </a:lnTo>
                  <a:cubicBezTo>
                    <a:pt x="2351" y="677"/>
                    <a:pt x="2413" y="1212"/>
                    <a:pt x="2596" y="1715"/>
                  </a:cubicBezTo>
                  <a:lnTo>
                    <a:pt x="2632" y="1822"/>
                  </a:lnTo>
                  <a:lnTo>
                    <a:pt x="2667" y="1715"/>
                  </a:lnTo>
                  <a:cubicBezTo>
                    <a:pt x="2715" y="1590"/>
                    <a:pt x="2802" y="1496"/>
                    <a:pt x="2908" y="1433"/>
                  </a:cubicBezTo>
                  <a:lnTo>
                    <a:pt x="2908" y="1433"/>
                  </a:lnTo>
                  <a:cubicBezTo>
                    <a:pt x="2864" y="1611"/>
                    <a:pt x="2885" y="1805"/>
                    <a:pt x="2965" y="1965"/>
                  </a:cubicBezTo>
                  <a:cubicBezTo>
                    <a:pt x="3048" y="2131"/>
                    <a:pt x="3156" y="2286"/>
                    <a:pt x="3286" y="2417"/>
                  </a:cubicBezTo>
                  <a:cubicBezTo>
                    <a:pt x="3525" y="2608"/>
                    <a:pt x="3703" y="2846"/>
                    <a:pt x="3822" y="3120"/>
                  </a:cubicBezTo>
                  <a:cubicBezTo>
                    <a:pt x="3882" y="3298"/>
                    <a:pt x="3858" y="3501"/>
                    <a:pt x="3751" y="3667"/>
                  </a:cubicBezTo>
                  <a:cubicBezTo>
                    <a:pt x="3715" y="3715"/>
                    <a:pt x="3667" y="3762"/>
                    <a:pt x="3608" y="3798"/>
                  </a:cubicBezTo>
                  <a:cubicBezTo>
                    <a:pt x="3679" y="3786"/>
                    <a:pt x="3739" y="3739"/>
                    <a:pt x="3775" y="3679"/>
                  </a:cubicBezTo>
                  <a:cubicBezTo>
                    <a:pt x="3894" y="3512"/>
                    <a:pt x="3929" y="3298"/>
                    <a:pt x="3870" y="3108"/>
                  </a:cubicBezTo>
                  <a:cubicBezTo>
                    <a:pt x="3751" y="2822"/>
                    <a:pt x="3572" y="2572"/>
                    <a:pt x="3334" y="2369"/>
                  </a:cubicBezTo>
                  <a:cubicBezTo>
                    <a:pt x="3203" y="2250"/>
                    <a:pt x="3096" y="2096"/>
                    <a:pt x="3013" y="1941"/>
                  </a:cubicBezTo>
                  <a:cubicBezTo>
                    <a:pt x="2929" y="1762"/>
                    <a:pt x="2917" y="1560"/>
                    <a:pt x="3001" y="1369"/>
                  </a:cubicBezTo>
                  <a:lnTo>
                    <a:pt x="3036" y="1286"/>
                  </a:lnTo>
                  <a:lnTo>
                    <a:pt x="2953" y="1322"/>
                  </a:lnTo>
                  <a:cubicBezTo>
                    <a:pt x="2803" y="1372"/>
                    <a:pt x="2686" y="1472"/>
                    <a:pt x="2618" y="1602"/>
                  </a:cubicBezTo>
                  <a:lnTo>
                    <a:pt x="2618" y="1602"/>
                  </a:lnTo>
                  <a:cubicBezTo>
                    <a:pt x="2464" y="1128"/>
                    <a:pt x="2412" y="625"/>
                    <a:pt x="2460" y="121"/>
                  </a:cubicBezTo>
                  <a:lnTo>
                    <a:pt x="2460" y="121"/>
                  </a:lnTo>
                  <a:cubicBezTo>
                    <a:pt x="2462" y="120"/>
                    <a:pt x="2463" y="120"/>
                    <a:pt x="2465" y="119"/>
                  </a:cubicBezTo>
                  <a:lnTo>
                    <a:pt x="2460" y="116"/>
                  </a:lnTo>
                  <a:lnTo>
                    <a:pt x="2460" y="116"/>
                  </a:lnTo>
                  <a:cubicBezTo>
                    <a:pt x="2462" y="101"/>
                    <a:pt x="2463" y="86"/>
                    <a:pt x="2465" y="72"/>
                  </a:cubicBezTo>
                  <a:lnTo>
                    <a:pt x="2465"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7517767" y="2723134"/>
              <a:ext cx="9327" cy="8990"/>
            </a:xfrm>
            <a:custGeom>
              <a:avLst/>
              <a:gdLst/>
              <a:ahLst/>
              <a:cxnLst/>
              <a:rect l="l" t="t" r="r" b="b"/>
              <a:pathLst>
                <a:path w="442" h="426" extrusionOk="0">
                  <a:moveTo>
                    <a:pt x="227" y="1"/>
                  </a:moveTo>
                  <a:cubicBezTo>
                    <a:pt x="155" y="1"/>
                    <a:pt x="96" y="24"/>
                    <a:pt x="48" y="84"/>
                  </a:cubicBezTo>
                  <a:cubicBezTo>
                    <a:pt x="1" y="155"/>
                    <a:pt x="1" y="263"/>
                    <a:pt x="48" y="334"/>
                  </a:cubicBezTo>
                  <a:cubicBezTo>
                    <a:pt x="86" y="394"/>
                    <a:pt x="148" y="426"/>
                    <a:pt x="212" y="426"/>
                  </a:cubicBezTo>
                  <a:cubicBezTo>
                    <a:pt x="249" y="426"/>
                    <a:pt x="287" y="415"/>
                    <a:pt x="322" y="393"/>
                  </a:cubicBezTo>
                  <a:cubicBezTo>
                    <a:pt x="370" y="370"/>
                    <a:pt x="406" y="322"/>
                    <a:pt x="417" y="263"/>
                  </a:cubicBezTo>
                  <a:cubicBezTo>
                    <a:pt x="441" y="143"/>
                    <a:pt x="370" y="96"/>
                    <a:pt x="370" y="96"/>
                  </a:cubicBezTo>
                  <a:lnTo>
                    <a:pt x="370" y="96"/>
                  </a:lnTo>
                  <a:cubicBezTo>
                    <a:pt x="370" y="108"/>
                    <a:pt x="394" y="167"/>
                    <a:pt x="370" y="239"/>
                  </a:cubicBezTo>
                  <a:cubicBezTo>
                    <a:pt x="351" y="295"/>
                    <a:pt x="302" y="329"/>
                    <a:pt x="247" y="329"/>
                  </a:cubicBezTo>
                  <a:cubicBezTo>
                    <a:pt x="233" y="329"/>
                    <a:pt x="218" y="327"/>
                    <a:pt x="203" y="322"/>
                  </a:cubicBezTo>
                  <a:cubicBezTo>
                    <a:pt x="132" y="298"/>
                    <a:pt x="96" y="215"/>
                    <a:pt x="120" y="155"/>
                  </a:cubicBezTo>
                  <a:cubicBezTo>
                    <a:pt x="144" y="108"/>
                    <a:pt x="179" y="72"/>
                    <a:pt x="239" y="60"/>
                  </a:cubicBezTo>
                  <a:cubicBezTo>
                    <a:pt x="248" y="59"/>
                    <a:pt x="257" y="58"/>
                    <a:pt x="265" y="58"/>
                  </a:cubicBezTo>
                  <a:cubicBezTo>
                    <a:pt x="322" y="58"/>
                    <a:pt x="351" y="86"/>
                    <a:pt x="365" y="86"/>
                  </a:cubicBezTo>
                  <a:cubicBezTo>
                    <a:pt x="367" y="86"/>
                    <a:pt x="368" y="85"/>
                    <a:pt x="370" y="84"/>
                  </a:cubicBezTo>
                  <a:cubicBezTo>
                    <a:pt x="370" y="84"/>
                    <a:pt x="346" y="1"/>
                    <a:pt x="227"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7374312" y="2724653"/>
              <a:ext cx="247490" cy="555777"/>
            </a:xfrm>
            <a:custGeom>
              <a:avLst/>
              <a:gdLst/>
              <a:ahLst/>
              <a:cxnLst/>
              <a:rect l="l" t="t" r="r" b="b"/>
              <a:pathLst>
                <a:path w="11728" h="26337" extrusionOk="0">
                  <a:moveTo>
                    <a:pt x="4656" y="0"/>
                  </a:moveTo>
                  <a:lnTo>
                    <a:pt x="4656" y="56"/>
                  </a:lnTo>
                  <a:lnTo>
                    <a:pt x="4656" y="56"/>
                  </a:lnTo>
                  <a:cubicBezTo>
                    <a:pt x="4658" y="20"/>
                    <a:pt x="4656" y="0"/>
                    <a:pt x="4656" y="0"/>
                  </a:cubicBezTo>
                  <a:close/>
                  <a:moveTo>
                    <a:pt x="4656" y="56"/>
                  </a:moveTo>
                  <a:cubicBezTo>
                    <a:pt x="4653" y="105"/>
                    <a:pt x="4642" y="184"/>
                    <a:pt x="4608" y="286"/>
                  </a:cubicBezTo>
                  <a:lnTo>
                    <a:pt x="4608" y="1155"/>
                  </a:lnTo>
                  <a:cubicBezTo>
                    <a:pt x="4596" y="1929"/>
                    <a:pt x="4572" y="3048"/>
                    <a:pt x="4548" y="4477"/>
                  </a:cubicBezTo>
                  <a:cubicBezTo>
                    <a:pt x="4584" y="3048"/>
                    <a:pt x="4608" y="1929"/>
                    <a:pt x="4632" y="1167"/>
                  </a:cubicBezTo>
                  <a:cubicBezTo>
                    <a:pt x="4644" y="786"/>
                    <a:pt x="4656" y="500"/>
                    <a:pt x="4656" y="298"/>
                  </a:cubicBezTo>
                  <a:lnTo>
                    <a:pt x="4656" y="56"/>
                  </a:lnTo>
                  <a:close/>
                  <a:moveTo>
                    <a:pt x="11716" y="345"/>
                  </a:moveTo>
                  <a:cubicBezTo>
                    <a:pt x="11716" y="345"/>
                    <a:pt x="11716" y="393"/>
                    <a:pt x="11704" y="488"/>
                  </a:cubicBezTo>
                  <a:cubicBezTo>
                    <a:pt x="11680" y="583"/>
                    <a:pt x="11668" y="726"/>
                    <a:pt x="11645" y="905"/>
                  </a:cubicBezTo>
                  <a:cubicBezTo>
                    <a:pt x="11609" y="1274"/>
                    <a:pt x="11549" y="1822"/>
                    <a:pt x="11466" y="2512"/>
                  </a:cubicBezTo>
                  <a:lnTo>
                    <a:pt x="10787" y="8573"/>
                  </a:lnTo>
                  <a:cubicBezTo>
                    <a:pt x="10502" y="11144"/>
                    <a:pt x="10144" y="14264"/>
                    <a:pt x="9751" y="17764"/>
                  </a:cubicBezTo>
                  <a:cubicBezTo>
                    <a:pt x="9549" y="19514"/>
                    <a:pt x="9323" y="21372"/>
                    <a:pt x="9061" y="23301"/>
                  </a:cubicBezTo>
                  <a:cubicBezTo>
                    <a:pt x="9001" y="23777"/>
                    <a:pt x="8930" y="24265"/>
                    <a:pt x="8847" y="24753"/>
                  </a:cubicBezTo>
                  <a:lnTo>
                    <a:pt x="8811" y="24932"/>
                  </a:lnTo>
                  <a:lnTo>
                    <a:pt x="8787" y="25027"/>
                  </a:lnTo>
                  <a:lnTo>
                    <a:pt x="8787" y="25063"/>
                  </a:lnTo>
                  <a:lnTo>
                    <a:pt x="8632" y="25110"/>
                  </a:lnTo>
                  <a:cubicBezTo>
                    <a:pt x="8573" y="25134"/>
                    <a:pt x="8525" y="25146"/>
                    <a:pt x="8466" y="25158"/>
                  </a:cubicBezTo>
                  <a:cubicBezTo>
                    <a:pt x="8454" y="25161"/>
                    <a:pt x="8443" y="25162"/>
                    <a:pt x="8432" y="25162"/>
                  </a:cubicBezTo>
                  <a:cubicBezTo>
                    <a:pt x="8400" y="25162"/>
                    <a:pt x="8373" y="25149"/>
                    <a:pt x="8347" y="25122"/>
                  </a:cubicBezTo>
                  <a:cubicBezTo>
                    <a:pt x="8335" y="25110"/>
                    <a:pt x="8311" y="25086"/>
                    <a:pt x="8299" y="25075"/>
                  </a:cubicBezTo>
                  <a:cubicBezTo>
                    <a:pt x="8299" y="25051"/>
                    <a:pt x="8299" y="25027"/>
                    <a:pt x="8275" y="25015"/>
                  </a:cubicBezTo>
                  <a:cubicBezTo>
                    <a:pt x="8251" y="24896"/>
                    <a:pt x="8239" y="24765"/>
                    <a:pt x="8227" y="24646"/>
                  </a:cubicBezTo>
                  <a:cubicBezTo>
                    <a:pt x="8168" y="23634"/>
                    <a:pt x="8168" y="22598"/>
                    <a:pt x="8168" y="21550"/>
                  </a:cubicBezTo>
                  <a:lnTo>
                    <a:pt x="8168" y="21003"/>
                  </a:lnTo>
                  <a:lnTo>
                    <a:pt x="8013" y="21526"/>
                  </a:lnTo>
                  <a:cubicBezTo>
                    <a:pt x="7751" y="22443"/>
                    <a:pt x="7465" y="23372"/>
                    <a:pt x="7132" y="24301"/>
                  </a:cubicBezTo>
                  <a:cubicBezTo>
                    <a:pt x="6965" y="24765"/>
                    <a:pt x="6811" y="25229"/>
                    <a:pt x="6596" y="25682"/>
                  </a:cubicBezTo>
                  <a:cubicBezTo>
                    <a:pt x="6537" y="25789"/>
                    <a:pt x="6477" y="25908"/>
                    <a:pt x="6418" y="26003"/>
                  </a:cubicBezTo>
                  <a:cubicBezTo>
                    <a:pt x="6364" y="26100"/>
                    <a:pt x="6300" y="26197"/>
                    <a:pt x="6236" y="26197"/>
                  </a:cubicBezTo>
                  <a:cubicBezTo>
                    <a:pt x="6229" y="26197"/>
                    <a:pt x="6222" y="26196"/>
                    <a:pt x="6215" y="26194"/>
                  </a:cubicBezTo>
                  <a:lnTo>
                    <a:pt x="5453" y="26158"/>
                  </a:lnTo>
                  <a:cubicBezTo>
                    <a:pt x="5310" y="26134"/>
                    <a:pt x="5179" y="26063"/>
                    <a:pt x="5084" y="25956"/>
                  </a:cubicBezTo>
                  <a:cubicBezTo>
                    <a:pt x="4977" y="25848"/>
                    <a:pt x="4929" y="25706"/>
                    <a:pt x="4918" y="25563"/>
                  </a:cubicBezTo>
                  <a:cubicBezTo>
                    <a:pt x="4929" y="25241"/>
                    <a:pt x="4977" y="24920"/>
                    <a:pt x="5048" y="24598"/>
                  </a:cubicBezTo>
                  <a:cubicBezTo>
                    <a:pt x="5168" y="23955"/>
                    <a:pt x="5299" y="23312"/>
                    <a:pt x="5406" y="22646"/>
                  </a:cubicBezTo>
                  <a:cubicBezTo>
                    <a:pt x="5441" y="22443"/>
                    <a:pt x="5465" y="22253"/>
                    <a:pt x="5477" y="22050"/>
                  </a:cubicBezTo>
                  <a:cubicBezTo>
                    <a:pt x="5513" y="21860"/>
                    <a:pt x="5513" y="21646"/>
                    <a:pt x="5477" y="21455"/>
                  </a:cubicBezTo>
                  <a:cubicBezTo>
                    <a:pt x="5477" y="21384"/>
                    <a:pt x="5429" y="21312"/>
                    <a:pt x="5382" y="21276"/>
                  </a:cubicBezTo>
                  <a:cubicBezTo>
                    <a:pt x="5351" y="21259"/>
                    <a:pt x="5319" y="21251"/>
                    <a:pt x="5288" y="21251"/>
                  </a:cubicBezTo>
                  <a:cubicBezTo>
                    <a:pt x="5235" y="21251"/>
                    <a:pt x="5186" y="21274"/>
                    <a:pt x="5156" y="21312"/>
                  </a:cubicBezTo>
                  <a:cubicBezTo>
                    <a:pt x="5084" y="21396"/>
                    <a:pt x="5025" y="21491"/>
                    <a:pt x="4989" y="21586"/>
                  </a:cubicBezTo>
                  <a:cubicBezTo>
                    <a:pt x="4918" y="21777"/>
                    <a:pt x="4858" y="21955"/>
                    <a:pt x="4810" y="22146"/>
                  </a:cubicBezTo>
                  <a:cubicBezTo>
                    <a:pt x="4608" y="22896"/>
                    <a:pt x="4489" y="23646"/>
                    <a:pt x="4310" y="24384"/>
                  </a:cubicBezTo>
                  <a:cubicBezTo>
                    <a:pt x="4239" y="24753"/>
                    <a:pt x="4144" y="25110"/>
                    <a:pt x="4013" y="25456"/>
                  </a:cubicBezTo>
                  <a:cubicBezTo>
                    <a:pt x="4001" y="25491"/>
                    <a:pt x="3977" y="25527"/>
                    <a:pt x="3953" y="25551"/>
                  </a:cubicBezTo>
                  <a:lnTo>
                    <a:pt x="3608" y="25551"/>
                  </a:lnTo>
                  <a:cubicBezTo>
                    <a:pt x="3536" y="25551"/>
                    <a:pt x="3477" y="25515"/>
                    <a:pt x="3441" y="25456"/>
                  </a:cubicBezTo>
                  <a:cubicBezTo>
                    <a:pt x="3394" y="25384"/>
                    <a:pt x="3370" y="25301"/>
                    <a:pt x="3358" y="25229"/>
                  </a:cubicBezTo>
                  <a:cubicBezTo>
                    <a:pt x="3334" y="25051"/>
                    <a:pt x="3346" y="24872"/>
                    <a:pt x="3382" y="24705"/>
                  </a:cubicBezTo>
                  <a:cubicBezTo>
                    <a:pt x="3405" y="24515"/>
                    <a:pt x="3429" y="24336"/>
                    <a:pt x="3465" y="24158"/>
                  </a:cubicBezTo>
                  <a:cubicBezTo>
                    <a:pt x="3536" y="23801"/>
                    <a:pt x="3608" y="23443"/>
                    <a:pt x="3667" y="23086"/>
                  </a:cubicBezTo>
                  <a:cubicBezTo>
                    <a:pt x="3810" y="22372"/>
                    <a:pt x="3941" y="21669"/>
                    <a:pt x="4048" y="20967"/>
                  </a:cubicBezTo>
                  <a:cubicBezTo>
                    <a:pt x="4096" y="20610"/>
                    <a:pt x="4132" y="20264"/>
                    <a:pt x="4156" y="19907"/>
                  </a:cubicBezTo>
                  <a:cubicBezTo>
                    <a:pt x="4156" y="19729"/>
                    <a:pt x="4144" y="19550"/>
                    <a:pt x="4120" y="19371"/>
                  </a:cubicBezTo>
                  <a:cubicBezTo>
                    <a:pt x="4108" y="19276"/>
                    <a:pt x="4084" y="19181"/>
                    <a:pt x="4036" y="19098"/>
                  </a:cubicBezTo>
                  <a:cubicBezTo>
                    <a:pt x="3965" y="19014"/>
                    <a:pt x="3882" y="18955"/>
                    <a:pt x="3775" y="18931"/>
                  </a:cubicBezTo>
                  <a:cubicBezTo>
                    <a:pt x="3758" y="18930"/>
                    <a:pt x="3741" y="18929"/>
                    <a:pt x="3724" y="18929"/>
                  </a:cubicBezTo>
                  <a:cubicBezTo>
                    <a:pt x="3541" y="18929"/>
                    <a:pt x="3370" y="18989"/>
                    <a:pt x="3239" y="19110"/>
                  </a:cubicBezTo>
                  <a:cubicBezTo>
                    <a:pt x="3096" y="19217"/>
                    <a:pt x="2977" y="19336"/>
                    <a:pt x="2846" y="19431"/>
                  </a:cubicBezTo>
                  <a:cubicBezTo>
                    <a:pt x="2608" y="19657"/>
                    <a:pt x="2334" y="19836"/>
                    <a:pt x="2024" y="19943"/>
                  </a:cubicBezTo>
                  <a:cubicBezTo>
                    <a:pt x="1885" y="19980"/>
                    <a:pt x="1743" y="19999"/>
                    <a:pt x="1601" y="19999"/>
                  </a:cubicBezTo>
                  <a:cubicBezTo>
                    <a:pt x="1428" y="19999"/>
                    <a:pt x="1254" y="19972"/>
                    <a:pt x="1084" y="19919"/>
                  </a:cubicBezTo>
                  <a:lnTo>
                    <a:pt x="276" y="19750"/>
                  </a:lnTo>
                  <a:lnTo>
                    <a:pt x="276" y="19750"/>
                  </a:lnTo>
                  <a:lnTo>
                    <a:pt x="4298" y="16502"/>
                  </a:lnTo>
                  <a:lnTo>
                    <a:pt x="4322" y="16478"/>
                  </a:lnTo>
                  <a:lnTo>
                    <a:pt x="4322" y="16443"/>
                  </a:lnTo>
                  <a:cubicBezTo>
                    <a:pt x="4417" y="11454"/>
                    <a:pt x="4501" y="7346"/>
                    <a:pt x="4548" y="4477"/>
                  </a:cubicBezTo>
                  <a:lnTo>
                    <a:pt x="4548" y="4477"/>
                  </a:lnTo>
                  <a:cubicBezTo>
                    <a:pt x="4477" y="7338"/>
                    <a:pt x="4370" y="11431"/>
                    <a:pt x="4252" y="16413"/>
                  </a:cubicBezTo>
                  <a:lnTo>
                    <a:pt x="4252" y="16413"/>
                  </a:lnTo>
                  <a:lnTo>
                    <a:pt x="143" y="19722"/>
                  </a:lnTo>
                  <a:lnTo>
                    <a:pt x="143" y="19722"/>
                  </a:lnTo>
                  <a:lnTo>
                    <a:pt x="119" y="19717"/>
                  </a:lnTo>
                  <a:lnTo>
                    <a:pt x="125" y="19736"/>
                  </a:lnTo>
                  <a:lnTo>
                    <a:pt x="119" y="19741"/>
                  </a:lnTo>
                  <a:lnTo>
                    <a:pt x="0" y="19836"/>
                  </a:lnTo>
                  <a:lnTo>
                    <a:pt x="155" y="19872"/>
                  </a:lnTo>
                  <a:lnTo>
                    <a:pt x="1119" y="20074"/>
                  </a:lnTo>
                  <a:cubicBezTo>
                    <a:pt x="1274" y="20110"/>
                    <a:pt x="1441" y="20133"/>
                    <a:pt x="1608" y="20157"/>
                  </a:cubicBezTo>
                  <a:cubicBezTo>
                    <a:pt x="1638" y="20159"/>
                    <a:pt x="1669" y="20160"/>
                    <a:pt x="1699" y="20160"/>
                  </a:cubicBezTo>
                  <a:cubicBezTo>
                    <a:pt x="1847" y="20160"/>
                    <a:pt x="1993" y="20137"/>
                    <a:pt x="2131" y="20098"/>
                  </a:cubicBezTo>
                  <a:cubicBezTo>
                    <a:pt x="2453" y="19979"/>
                    <a:pt x="2751" y="19788"/>
                    <a:pt x="3001" y="19550"/>
                  </a:cubicBezTo>
                  <a:cubicBezTo>
                    <a:pt x="3132" y="19443"/>
                    <a:pt x="3263" y="19324"/>
                    <a:pt x="3394" y="19229"/>
                  </a:cubicBezTo>
                  <a:cubicBezTo>
                    <a:pt x="3492" y="19141"/>
                    <a:pt x="3629" y="19084"/>
                    <a:pt x="3762" y="19084"/>
                  </a:cubicBezTo>
                  <a:cubicBezTo>
                    <a:pt x="3774" y="19084"/>
                    <a:pt x="3786" y="19085"/>
                    <a:pt x="3798" y="19086"/>
                  </a:cubicBezTo>
                  <a:cubicBezTo>
                    <a:pt x="3870" y="19098"/>
                    <a:pt x="3917" y="19133"/>
                    <a:pt x="3965" y="19181"/>
                  </a:cubicBezTo>
                  <a:cubicBezTo>
                    <a:pt x="4001" y="19252"/>
                    <a:pt x="4025" y="19324"/>
                    <a:pt x="4036" y="19407"/>
                  </a:cubicBezTo>
                  <a:cubicBezTo>
                    <a:pt x="4060" y="19574"/>
                    <a:pt x="4060" y="19741"/>
                    <a:pt x="4060" y="19907"/>
                  </a:cubicBezTo>
                  <a:cubicBezTo>
                    <a:pt x="4060" y="20253"/>
                    <a:pt x="4001" y="20598"/>
                    <a:pt x="3953" y="20943"/>
                  </a:cubicBezTo>
                  <a:cubicBezTo>
                    <a:pt x="3846" y="21646"/>
                    <a:pt x="3715" y="22348"/>
                    <a:pt x="3572" y="23050"/>
                  </a:cubicBezTo>
                  <a:cubicBezTo>
                    <a:pt x="3513" y="23408"/>
                    <a:pt x="3441" y="23777"/>
                    <a:pt x="3370" y="24134"/>
                  </a:cubicBezTo>
                  <a:cubicBezTo>
                    <a:pt x="3334" y="24313"/>
                    <a:pt x="3310" y="24491"/>
                    <a:pt x="3274" y="24682"/>
                  </a:cubicBezTo>
                  <a:cubicBezTo>
                    <a:pt x="3239" y="24872"/>
                    <a:pt x="3239" y="25063"/>
                    <a:pt x="3274" y="25253"/>
                  </a:cubicBezTo>
                  <a:cubicBezTo>
                    <a:pt x="3298" y="25360"/>
                    <a:pt x="3322" y="25456"/>
                    <a:pt x="3382" y="25551"/>
                  </a:cubicBezTo>
                  <a:cubicBezTo>
                    <a:pt x="3441" y="25646"/>
                    <a:pt x="3560" y="25706"/>
                    <a:pt x="3679" y="25706"/>
                  </a:cubicBezTo>
                  <a:lnTo>
                    <a:pt x="4025" y="25706"/>
                  </a:lnTo>
                  <a:cubicBezTo>
                    <a:pt x="4072" y="25706"/>
                    <a:pt x="4120" y="25682"/>
                    <a:pt x="4144" y="25658"/>
                  </a:cubicBezTo>
                  <a:cubicBezTo>
                    <a:pt x="4179" y="25610"/>
                    <a:pt x="4215" y="25563"/>
                    <a:pt x="4239" y="25515"/>
                  </a:cubicBezTo>
                  <a:cubicBezTo>
                    <a:pt x="4370" y="25158"/>
                    <a:pt x="4477" y="24789"/>
                    <a:pt x="4560" y="24408"/>
                  </a:cubicBezTo>
                  <a:cubicBezTo>
                    <a:pt x="4715" y="23670"/>
                    <a:pt x="4858" y="22920"/>
                    <a:pt x="5048" y="22181"/>
                  </a:cubicBezTo>
                  <a:cubicBezTo>
                    <a:pt x="5096" y="22003"/>
                    <a:pt x="5156" y="21812"/>
                    <a:pt x="5227" y="21646"/>
                  </a:cubicBezTo>
                  <a:cubicBezTo>
                    <a:pt x="5251" y="21562"/>
                    <a:pt x="5299" y="21491"/>
                    <a:pt x="5346" y="21419"/>
                  </a:cubicBezTo>
                  <a:cubicBezTo>
                    <a:pt x="5382" y="21396"/>
                    <a:pt x="5382" y="21407"/>
                    <a:pt x="5382" y="21396"/>
                  </a:cubicBezTo>
                  <a:cubicBezTo>
                    <a:pt x="5382" y="21396"/>
                    <a:pt x="5406" y="21443"/>
                    <a:pt x="5406" y="21479"/>
                  </a:cubicBezTo>
                  <a:cubicBezTo>
                    <a:pt x="5429" y="21848"/>
                    <a:pt x="5406" y="22229"/>
                    <a:pt x="5322" y="22598"/>
                  </a:cubicBezTo>
                  <a:cubicBezTo>
                    <a:pt x="5227" y="23241"/>
                    <a:pt x="5084" y="23908"/>
                    <a:pt x="4965" y="24551"/>
                  </a:cubicBezTo>
                  <a:cubicBezTo>
                    <a:pt x="4894" y="24884"/>
                    <a:pt x="4858" y="25217"/>
                    <a:pt x="4834" y="25551"/>
                  </a:cubicBezTo>
                  <a:cubicBezTo>
                    <a:pt x="4846" y="25729"/>
                    <a:pt x="4918" y="25908"/>
                    <a:pt x="5037" y="26039"/>
                  </a:cubicBezTo>
                  <a:cubicBezTo>
                    <a:pt x="5168" y="26182"/>
                    <a:pt x="5334" y="26265"/>
                    <a:pt x="5513" y="26301"/>
                  </a:cubicBezTo>
                  <a:lnTo>
                    <a:pt x="6275" y="26325"/>
                  </a:lnTo>
                  <a:lnTo>
                    <a:pt x="6322" y="26325"/>
                  </a:lnTo>
                  <a:cubicBezTo>
                    <a:pt x="6334" y="26325"/>
                    <a:pt x="6334" y="26337"/>
                    <a:pt x="6346" y="26337"/>
                  </a:cubicBezTo>
                  <a:cubicBezTo>
                    <a:pt x="6382" y="26313"/>
                    <a:pt x="6406" y="26289"/>
                    <a:pt x="6442" y="26265"/>
                  </a:cubicBezTo>
                  <a:cubicBezTo>
                    <a:pt x="6489" y="26206"/>
                    <a:pt x="6525" y="26158"/>
                    <a:pt x="6561" y="26098"/>
                  </a:cubicBezTo>
                  <a:cubicBezTo>
                    <a:pt x="6632" y="25979"/>
                    <a:pt x="6692" y="25872"/>
                    <a:pt x="6739" y="25753"/>
                  </a:cubicBezTo>
                  <a:cubicBezTo>
                    <a:pt x="6965" y="25289"/>
                    <a:pt x="7132" y="24825"/>
                    <a:pt x="7299" y="24348"/>
                  </a:cubicBezTo>
                  <a:cubicBezTo>
                    <a:pt x="7558" y="23599"/>
                    <a:pt x="7794" y="22849"/>
                    <a:pt x="8014" y="22106"/>
                  </a:cubicBezTo>
                  <a:lnTo>
                    <a:pt x="8014" y="22106"/>
                  </a:lnTo>
                  <a:cubicBezTo>
                    <a:pt x="8016" y="22970"/>
                    <a:pt x="8028" y="23814"/>
                    <a:pt x="8096" y="24658"/>
                  </a:cubicBezTo>
                  <a:cubicBezTo>
                    <a:pt x="8096" y="24789"/>
                    <a:pt x="8120" y="24920"/>
                    <a:pt x="8144" y="25039"/>
                  </a:cubicBezTo>
                  <a:cubicBezTo>
                    <a:pt x="8144" y="25086"/>
                    <a:pt x="8168" y="25122"/>
                    <a:pt x="8180" y="25158"/>
                  </a:cubicBezTo>
                  <a:cubicBezTo>
                    <a:pt x="8204" y="25194"/>
                    <a:pt x="8227" y="25217"/>
                    <a:pt x="8263" y="25241"/>
                  </a:cubicBezTo>
                  <a:cubicBezTo>
                    <a:pt x="8313" y="25291"/>
                    <a:pt x="8379" y="25316"/>
                    <a:pt x="8455" y="25316"/>
                  </a:cubicBezTo>
                  <a:cubicBezTo>
                    <a:pt x="8470" y="25316"/>
                    <a:pt x="8485" y="25315"/>
                    <a:pt x="8501" y="25313"/>
                  </a:cubicBezTo>
                  <a:cubicBezTo>
                    <a:pt x="8561" y="25301"/>
                    <a:pt x="8632" y="25277"/>
                    <a:pt x="8692" y="25253"/>
                  </a:cubicBezTo>
                  <a:lnTo>
                    <a:pt x="8775" y="25229"/>
                  </a:lnTo>
                  <a:lnTo>
                    <a:pt x="8847" y="25229"/>
                  </a:lnTo>
                  <a:lnTo>
                    <a:pt x="8870" y="25206"/>
                  </a:lnTo>
                  <a:cubicBezTo>
                    <a:pt x="8894" y="25182"/>
                    <a:pt x="8918" y="25158"/>
                    <a:pt x="8918" y="25134"/>
                  </a:cubicBezTo>
                  <a:lnTo>
                    <a:pt x="8918" y="25075"/>
                  </a:lnTo>
                  <a:lnTo>
                    <a:pt x="8942" y="24979"/>
                  </a:lnTo>
                  <a:lnTo>
                    <a:pt x="8978" y="24789"/>
                  </a:lnTo>
                  <a:cubicBezTo>
                    <a:pt x="9073" y="24301"/>
                    <a:pt x="9132" y="23812"/>
                    <a:pt x="9204" y="23336"/>
                  </a:cubicBezTo>
                  <a:cubicBezTo>
                    <a:pt x="9466" y="21407"/>
                    <a:pt x="9668" y="19550"/>
                    <a:pt x="9871" y="17788"/>
                  </a:cubicBezTo>
                  <a:cubicBezTo>
                    <a:pt x="10275" y="14287"/>
                    <a:pt x="10609" y="11180"/>
                    <a:pt x="10883" y="8596"/>
                  </a:cubicBezTo>
                  <a:cubicBezTo>
                    <a:pt x="11156" y="6013"/>
                    <a:pt x="11359" y="3953"/>
                    <a:pt x="11525" y="2536"/>
                  </a:cubicBezTo>
                  <a:cubicBezTo>
                    <a:pt x="11597" y="1834"/>
                    <a:pt x="11645" y="1286"/>
                    <a:pt x="11680" y="905"/>
                  </a:cubicBezTo>
                  <a:cubicBezTo>
                    <a:pt x="11704" y="726"/>
                    <a:pt x="11716" y="583"/>
                    <a:pt x="11716" y="488"/>
                  </a:cubicBezTo>
                  <a:cubicBezTo>
                    <a:pt x="11728" y="393"/>
                    <a:pt x="11716" y="345"/>
                    <a:pt x="11716" y="345"/>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6661005" y="3242108"/>
              <a:ext cx="1353261" cy="672558"/>
            </a:xfrm>
            <a:custGeom>
              <a:avLst/>
              <a:gdLst/>
              <a:ahLst/>
              <a:cxnLst/>
              <a:rect l="l" t="t" r="r" b="b"/>
              <a:pathLst>
                <a:path w="64128" h="31871" extrusionOk="0">
                  <a:moveTo>
                    <a:pt x="1244" y="0"/>
                  </a:moveTo>
                  <a:cubicBezTo>
                    <a:pt x="1036" y="0"/>
                    <a:pt x="828" y="69"/>
                    <a:pt x="655" y="208"/>
                  </a:cubicBezTo>
                  <a:lnTo>
                    <a:pt x="262" y="530"/>
                  </a:lnTo>
                  <a:cubicBezTo>
                    <a:pt x="24" y="720"/>
                    <a:pt x="0" y="1054"/>
                    <a:pt x="179" y="1292"/>
                  </a:cubicBezTo>
                  <a:cubicBezTo>
                    <a:pt x="191" y="1304"/>
                    <a:pt x="203" y="1304"/>
                    <a:pt x="203" y="1316"/>
                  </a:cubicBezTo>
                  <a:cubicBezTo>
                    <a:pt x="1322" y="2506"/>
                    <a:pt x="2620" y="3494"/>
                    <a:pt x="4060" y="4256"/>
                  </a:cubicBezTo>
                  <a:cubicBezTo>
                    <a:pt x="6537" y="5483"/>
                    <a:pt x="53352" y="29093"/>
                    <a:pt x="53352" y="29093"/>
                  </a:cubicBezTo>
                  <a:cubicBezTo>
                    <a:pt x="53352" y="29093"/>
                    <a:pt x="58245" y="31870"/>
                    <a:pt x="60503" y="31870"/>
                  </a:cubicBezTo>
                  <a:cubicBezTo>
                    <a:pt x="60549" y="31870"/>
                    <a:pt x="60595" y="31869"/>
                    <a:pt x="60639" y="31867"/>
                  </a:cubicBezTo>
                  <a:cubicBezTo>
                    <a:pt x="61806" y="31807"/>
                    <a:pt x="62592" y="31748"/>
                    <a:pt x="63080" y="31712"/>
                  </a:cubicBezTo>
                  <a:cubicBezTo>
                    <a:pt x="63461" y="31676"/>
                    <a:pt x="63794" y="31426"/>
                    <a:pt x="63937" y="31069"/>
                  </a:cubicBezTo>
                  <a:cubicBezTo>
                    <a:pt x="64127" y="30545"/>
                    <a:pt x="63877" y="29962"/>
                    <a:pt x="63354" y="29760"/>
                  </a:cubicBezTo>
                  <a:cubicBezTo>
                    <a:pt x="63255" y="29720"/>
                    <a:pt x="63148" y="29697"/>
                    <a:pt x="63040" y="29697"/>
                  </a:cubicBezTo>
                  <a:cubicBezTo>
                    <a:pt x="63017" y="29697"/>
                    <a:pt x="62995" y="29698"/>
                    <a:pt x="62973" y="29700"/>
                  </a:cubicBezTo>
                  <a:cubicBezTo>
                    <a:pt x="62782" y="29703"/>
                    <a:pt x="62580" y="29705"/>
                    <a:pt x="62370" y="29705"/>
                  </a:cubicBezTo>
                  <a:cubicBezTo>
                    <a:pt x="60903" y="29705"/>
                    <a:pt x="59061" y="29614"/>
                    <a:pt x="58186" y="29176"/>
                  </a:cubicBezTo>
                  <a:cubicBezTo>
                    <a:pt x="56996" y="28581"/>
                    <a:pt x="9383" y="4828"/>
                    <a:pt x="5394" y="2863"/>
                  </a:cubicBezTo>
                  <a:cubicBezTo>
                    <a:pt x="5215" y="2768"/>
                    <a:pt x="5037" y="2673"/>
                    <a:pt x="4858" y="2566"/>
                  </a:cubicBezTo>
                  <a:cubicBezTo>
                    <a:pt x="3798" y="1899"/>
                    <a:pt x="2810" y="1125"/>
                    <a:pt x="1893" y="268"/>
                  </a:cubicBezTo>
                  <a:cubicBezTo>
                    <a:pt x="1716" y="90"/>
                    <a:pt x="1481" y="0"/>
                    <a:pt x="124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6781859" y="3359564"/>
              <a:ext cx="56808" cy="60817"/>
            </a:xfrm>
            <a:custGeom>
              <a:avLst/>
              <a:gdLst/>
              <a:ahLst/>
              <a:cxnLst/>
              <a:rect l="l" t="t" r="r" b="b"/>
              <a:pathLst>
                <a:path w="2692" h="2882" extrusionOk="0">
                  <a:moveTo>
                    <a:pt x="965" y="0"/>
                  </a:moveTo>
                  <a:lnTo>
                    <a:pt x="0" y="2143"/>
                  </a:lnTo>
                  <a:lnTo>
                    <a:pt x="1703" y="2881"/>
                  </a:lnTo>
                  <a:cubicBezTo>
                    <a:pt x="1703" y="2881"/>
                    <a:pt x="2691" y="857"/>
                    <a:pt x="2667" y="857"/>
                  </a:cubicBezTo>
                  <a:lnTo>
                    <a:pt x="965" y="0"/>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6747694" y="3375349"/>
              <a:ext cx="100764" cy="88335"/>
            </a:xfrm>
            <a:custGeom>
              <a:avLst/>
              <a:gdLst/>
              <a:ahLst/>
              <a:cxnLst/>
              <a:rect l="l" t="t" r="r" b="b"/>
              <a:pathLst>
                <a:path w="4775" h="4186" extrusionOk="0">
                  <a:moveTo>
                    <a:pt x="2389" y="0"/>
                  </a:moveTo>
                  <a:cubicBezTo>
                    <a:pt x="1618" y="0"/>
                    <a:pt x="877" y="430"/>
                    <a:pt x="512" y="1169"/>
                  </a:cubicBezTo>
                  <a:cubicBezTo>
                    <a:pt x="0" y="2193"/>
                    <a:pt x="417" y="3455"/>
                    <a:pt x="1453" y="3967"/>
                  </a:cubicBezTo>
                  <a:cubicBezTo>
                    <a:pt x="1753" y="4115"/>
                    <a:pt x="2071" y="4186"/>
                    <a:pt x="2383" y="4186"/>
                  </a:cubicBezTo>
                  <a:cubicBezTo>
                    <a:pt x="3151" y="4186"/>
                    <a:pt x="3887" y="3762"/>
                    <a:pt x="4251" y="3026"/>
                  </a:cubicBezTo>
                  <a:cubicBezTo>
                    <a:pt x="4262" y="3026"/>
                    <a:pt x="4262" y="3014"/>
                    <a:pt x="4262" y="3014"/>
                  </a:cubicBezTo>
                  <a:cubicBezTo>
                    <a:pt x="4774" y="1979"/>
                    <a:pt x="4346" y="728"/>
                    <a:pt x="3310" y="216"/>
                  </a:cubicBezTo>
                  <a:cubicBezTo>
                    <a:pt x="3013" y="70"/>
                    <a:pt x="2698" y="0"/>
                    <a:pt x="23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7672047" y="3807781"/>
              <a:ext cx="56555" cy="60839"/>
            </a:xfrm>
            <a:custGeom>
              <a:avLst/>
              <a:gdLst/>
              <a:ahLst/>
              <a:cxnLst/>
              <a:rect l="l" t="t" r="r" b="b"/>
              <a:pathLst>
                <a:path w="2680" h="2883" extrusionOk="0">
                  <a:moveTo>
                    <a:pt x="965" y="1"/>
                  </a:moveTo>
                  <a:lnTo>
                    <a:pt x="0" y="2144"/>
                  </a:lnTo>
                  <a:lnTo>
                    <a:pt x="1715" y="2882"/>
                  </a:lnTo>
                  <a:lnTo>
                    <a:pt x="2679" y="858"/>
                  </a:lnTo>
                  <a:lnTo>
                    <a:pt x="965" y="1"/>
                  </a:ln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7638114" y="3823566"/>
              <a:ext cx="100786" cy="88314"/>
            </a:xfrm>
            <a:custGeom>
              <a:avLst/>
              <a:gdLst/>
              <a:ahLst/>
              <a:cxnLst/>
              <a:rect l="l" t="t" r="r" b="b"/>
              <a:pathLst>
                <a:path w="4776" h="4185" extrusionOk="0">
                  <a:moveTo>
                    <a:pt x="2387" y="1"/>
                  </a:moveTo>
                  <a:cubicBezTo>
                    <a:pt x="1617" y="1"/>
                    <a:pt x="878" y="428"/>
                    <a:pt x="513" y="1158"/>
                  </a:cubicBezTo>
                  <a:cubicBezTo>
                    <a:pt x="1" y="2194"/>
                    <a:pt x="418" y="3456"/>
                    <a:pt x="1453" y="3968"/>
                  </a:cubicBezTo>
                  <a:cubicBezTo>
                    <a:pt x="1751" y="4115"/>
                    <a:pt x="2066" y="4184"/>
                    <a:pt x="2377" y="4184"/>
                  </a:cubicBezTo>
                  <a:cubicBezTo>
                    <a:pt x="3148" y="4184"/>
                    <a:pt x="3890" y="3757"/>
                    <a:pt x="4263" y="3027"/>
                  </a:cubicBezTo>
                  <a:cubicBezTo>
                    <a:pt x="4263" y="3027"/>
                    <a:pt x="4263" y="3015"/>
                    <a:pt x="4263" y="3015"/>
                  </a:cubicBezTo>
                  <a:cubicBezTo>
                    <a:pt x="4775" y="1979"/>
                    <a:pt x="4347" y="729"/>
                    <a:pt x="3311" y="217"/>
                  </a:cubicBezTo>
                  <a:cubicBezTo>
                    <a:pt x="3013" y="70"/>
                    <a:pt x="2698" y="1"/>
                    <a:pt x="2387"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7662994" y="3845280"/>
              <a:ext cx="50773" cy="44526"/>
            </a:xfrm>
            <a:custGeom>
              <a:avLst/>
              <a:gdLst/>
              <a:ahLst/>
              <a:cxnLst/>
              <a:rect l="l" t="t" r="r" b="b"/>
              <a:pathLst>
                <a:path w="2406" h="2110" extrusionOk="0">
                  <a:moveTo>
                    <a:pt x="1208" y="1"/>
                  </a:moveTo>
                  <a:cubicBezTo>
                    <a:pt x="816" y="1"/>
                    <a:pt x="438" y="217"/>
                    <a:pt x="251" y="593"/>
                  </a:cubicBezTo>
                  <a:cubicBezTo>
                    <a:pt x="1" y="1105"/>
                    <a:pt x="215" y="1736"/>
                    <a:pt x="739" y="1998"/>
                  </a:cubicBezTo>
                  <a:cubicBezTo>
                    <a:pt x="887" y="2074"/>
                    <a:pt x="1046" y="2110"/>
                    <a:pt x="1204" y="2110"/>
                  </a:cubicBezTo>
                  <a:cubicBezTo>
                    <a:pt x="1590" y="2110"/>
                    <a:pt x="1966" y="1894"/>
                    <a:pt x="2144" y="1522"/>
                  </a:cubicBezTo>
                  <a:cubicBezTo>
                    <a:pt x="2406" y="998"/>
                    <a:pt x="2191" y="367"/>
                    <a:pt x="1667" y="105"/>
                  </a:cubicBezTo>
                  <a:cubicBezTo>
                    <a:pt x="1519" y="34"/>
                    <a:pt x="1363" y="1"/>
                    <a:pt x="1208" y="1"/>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6772553" y="3397549"/>
              <a:ext cx="50773" cy="44526"/>
            </a:xfrm>
            <a:custGeom>
              <a:avLst/>
              <a:gdLst/>
              <a:ahLst/>
              <a:cxnLst/>
              <a:rect l="l" t="t" r="r" b="b"/>
              <a:pathLst>
                <a:path w="2406" h="2110" extrusionOk="0">
                  <a:moveTo>
                    <a:pt x="1209" y="1"/>
                  </a:moveTo>
                  <a:cubicBezTo>
                    <a:pt x="818" y="1"/>
                    <a:pt x="442" y="217"/>
                    <a:pt x="263" y="593"/>
                  </a:cubicBezTo>
                  <a:cubicBezTo>
                    <a:pt x="1" y="1105"/>
                    <a:pt x="215" y="1736"/>
                    <a:pt x="739" y="1998"/>
                  </a:cubicBezTo>
                  <a:cubicBezTo>
                    <a:pt x="891" y="2074"/>
                    <a:pt x="1051" y="2110"/>
                    <a:pt x="1209" y="2110"/>
                  </a:cubicBezTo>
                  <a:cubicBezTo>
                    <a:pt x="1596" y="2110"/>
                    <a:pt x="1966" y="1894"/>
                    <a:pt x="2144" y="1522"/>
                  </a:cubicBezTo>
                  <a:cubicBezTo>
                    <a:pt x="2406" y="998"/>
                    <a:pt x="2192" y="367"/>
                    <a:pt x="1680" y="105"/>
                  </a:cubicBezTo>
                  <a:lnTo>
                    <a:pt x="1668" y="105"/>
                  </a:lnTo>
                  <a:cubicBezTo>
                    <a:pt x="1520" y="34"/>
                    <a:pt x="1363" y="1"/>
                    <a:pt x="1209" y="1"/>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6674827" y="3246497"/>
              <a:ext cx="1331146" cy="645504"/>
            </a:xfrm>
            <a:custGeom>
              <a:avLst/>
              <a:gdLst/>
              <a:ahLst/>
              <a:cxnLst/>
              <a:rect l="l" t="t" r="r" b="b"/>
              <a:pathLst>
                <a:path w="63080" h="30589" extrusionOk="0">
                  <a:moveTo>
                    <a:pt x="0" y="0"/>
                  </a:moveTo>
                  <a:cubicBezTo>
                    <a:pt x="0" y="0"/>
                    <a:pt x="36" y="48"/>
                    <a:pt x="119" y="143"/>
                  </a:cubicBezTo>
                  <a:lnTo>
                    <a:pt x="476" y="536"/>
                  </a:lnTo>
                  <a:cubicBezTo>
                    <a:pt x="798" y="869"/>
                    <a:pt x="1286" y="1369"/>
                    <a:pt x="1941" y="1989"/>
                  </a:cubicBezTo>
                  <a:cubicBezTo>
                    <a:pt x="2298" y="2334"/>
                    <a:pt x="2679" y="2655"/>
                    <a:pt x="3084" y="2953"/>
                  </a:cubicBezTo>
                  <a:cubicBezTo>
                    <a:pt x="3572" y="3274"/>
                    <a:pt x="4096" y="3572"/>
                    <a:pt x="4632" y="3822"/>
                  </a:cubicBezTo>
                  <a:lnTo>
                    <a:pt x="8489" y="5751"/>
                  </a:lnTo>
                  <a:lnTo>
                    <a:pt x="30849" y="16943"/>
                  </a:lnTo>
                  <a:lnTo>
                    <a:pt x="53221" y="28099"/>
                  </a:lnTo>
                  <a:lnTo>
                    <a:pt x="55269" y="29111"/>
                  </a:lnTo>
                  <a:cubicBezTo>
                    <a:pt x="55876" y="29432"/>
                    <a:pt x="56495" y="29706"/>
                    <a:pt x="57126" y="29968"/>
                  </a:cubicBezTo>
                  <a:cubicBezTo>
                    <a:pt x="58150" y="30337"/>
                    <a:pt x="59234" y="30552"/>
                    <a:pt x="60317" y="30587"/>
                  </a:cubicBezTo>
                  <a:cubicBezTo>
                    <a:pt x="60375" y="30588"/>
                    <a:pt x="60432" y="30589"/>
                    <a:pt x="60490" y="30589"/>
                  </a:cubicBezTo>
                  <a:cubicBezTo>
                    <a:pt x="61123" y="30589"/>
                    <a:pt x="61755" y="30529"/>
                    <a:pt x="62377" y="30409"/>
                  </a:cubicBezTo>
                  <a:cubicBezTo>
                    <a:pt x="62615" y="30373"/>
                    <a:pt x="62841" y="30314"/>
                    <a:pt x="63080" y="30254"/>
                  </a:cubicBezTo>
                  <a:lnTo>
                    <a:pt x="63080" y="30254"/>
                  </a:lnTo>
                  <a:cubicBezTo>
                    <a:pt x="63079" y="30254"/>
                    <a:pt x="63020" y="30254"/>
                    <a:pt x="62901" y="30278"/>
                  </a:cubicBezTo>
                  <a:cubicBezTo>
                    <a:pt x="62782" y="30314"/>
                    <a:pt x="62603" y="30349"/>
                    <a:pt x="62377" y="30385"/>
                  </a:cubicBezTo>
                  <a:cubicBezTo>
                    <a:pt x="61813" y="30474"/>
                    <a:pt x="61241" y="30522"/>
                    <a:pt x="60674" y="30522"/>
                  </a:cubicBezTo>
                  <a:cubicBezTo>
                    <a:pt x="60559" y="30522"/>
                    <a:pt x="60444" y="30520"/>
                    <a:pt x="60329" y="30516"/>
                  </a:cubicBezTo>
                  <a:cubicBezTo>
                    <a:pt x="59246" y="30480"/>
                    <a:pt x="58174" y="30254"/>
                    <a:pt x="57150" y="29873"/>
                  </a:cubicBezTo>
                  <a:cubicBezTo>
                    <a:pt x="56531" y="29623"/>
                    <a:pt x="55912" y="29325"/>
                    <a:pt x="55317" y="29004"/>
                  </a:cubicBezTo>
                  <a:lnTo>
                    <a:pt x="53281" y="27980"/>
                  </a:lnTo>
                  <a:lnTo>
                    <a:pt x="30921" y="16788"/>
                  </a:lnTo>
                  <a:lnTo>
                    <a:pt x="8537" y="5644"/>
                  </a:lnTo>
                  <a:lnTo>
                    <a:pt x="4679" y="3715"/>
                  </a:lnTo>
                  <a:cubicBezTo>
                    <a:pt x="4144" y="3477"/>
                    <a:pt x="3632" y="3191"/>
                    <a:pt x="3143" y="2870"/>
                  </a:cubicBezTo>
                  <a:cubicBezTo>
                    <a:pt x="2739" y="2584"/>
                    <a:pt x="2346" y="2262"/>
                    <a:pt x="2000" y="1917"/>
                  </a:cubicBezTo>
                  <a:cubicBezTo>
                    <a:pt x="1334" y="1322"/>
                    <a:pt x="846" y="834"/>
                    <a:pt x="512" y="500"/>
                  </a:cubicBezTo>
                  <a:lnTo>
                    <a:pt x="143" y="107"/>
                  </a:lnTo>
                  <a:cubicBezTo>
                    <a:pt x="48" y="48"/>
                    <a:pt x="0" y="0"/>
                    <a:pt x="0" y="0"/>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6735117" y="3699758"/>
              <a:ext cx="264836" cy="510047"/>
            </a:xfrm>
            <a:custGeom>
              <a:avLst/>
              <a:gdLst/>
              <a:ahLst/>
              <a:cxnLst/>
              <a:rect l="l" t="t" r="r" b="b"/>
              <a:pathLst>
                <a:path w="12550" h="24170" extrusionOk="0">
                  <a:moveTo>
                    <a:pt x="1" y="0"/>
                  </a:moveTo>
                  <a:lnTo>
                    <a:pt x="1" y="24170"/>
                  </a:lnTo>
                  <a:lnTo>
                    <a:pt x="12550" y="24170"/>
                  </a:lnTo>
                  <a:lnTo>
                    <a:pt x="12550"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6735117" y="3699758"/>
              <a:ext cx="264836" cy="510047"/>
            </a:xfrm>
            <a:custGeom>
              <a:avLst/>
              <a:gdLst/>
              <a:ahLst/>
              <a:cxnLst/>
              <a:rect l="l" t="t" r="r" b="b"/>
              <a:pathLst>
                <a:path w="12550" h="24170" extrusionOk="0">
                  <a:moveTo>
                    <a:pt x="1" y="0"/>
                  </a:moveTo>
                  <a:lnTo>
                    <a:pt x="1" y="24170"/>
                  </a:lnTo>
                  <a:lnTo>
                    <a:pt x="12550" y="24170"/>
                  </a:lnTo>
                  <a:lnTo>
                    <a:pt x="12550"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6880598" y="3699758"/>
              <a:ext cx="232170" cy="510047"/>
            </a:xfrm>
            <a:custGeom>
              <a:avLst/>
              <a:gdLst/>
              <a:ahLst/>
              <a:cxnLst/>
              <a:rect l="l" t="t" r="r" b="b"/>
              <a:pathLst>
                <a:path w="11002" h="24170" extrusionOk="0">
                  <a:moveTo>
                    <a:pt x="0" y="0"/>
                  </a:moveTo>
                  <a:lnTo>
                    <a:pt x="0" y="24170"/>
                  </a:lnTo>
                  <a:lnTo>
                    <a:pt x="11002" y="24170"/>
                  </a:lnTo>
                  <a:lnTo>
                    <a:pt x="1100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6734611" y="4086651"/>
              <a:ext cx="145502" cy="124674"/>
            </a:xfrm>
            <a:custGeom>
              <a:avLst/>
              <a:gdLst/>
              <a:ahLst/>
              <a:cxnLst/>
              <a:rect l="l" t="t" r="r" b="b"/>
              <a:pathLst>
                <a:path w="6895" h="5908" extrusionOk="0">
                  <a:moveTo>
                    <a:pt x="38" y="1"/>
                  </a:moveTo>
                  <a:cubicBezTo>
                    <a:pt x="38" y="1"/>
                    <a:pt x="37" y="1"/>
                    <a:pt x="37" y="2"/>
                  </a:cubicBezTo>
                  <a:cubicBezTo>
                    <a:pt x="1" y="25"/>
                    <a:pt x="1513" y="1383"/>
                    <a:pt x="3394" y="3014"/>
                  </a:cubicBezTo>
                  <a:cubicBezTo>
                    <a:pt x="5258" y="4630"/>
                    <a:pt x="6807" y="5907"/>
                    <a:pt x="6858" y="5907"/>
                  </a:cubicBezTo>
                  <a:cubicBezTo>
                    <a:pt x="6858" y="5907"/>
                    <a:pt x="6859" y="5907"/>
                    <a:pt x="6859" y="5907"/>
                  </a:cubicBezTo>
                  <a:cubicBezTo>
                    <a:pt x="6895" y="5871"/>
                    <a:pt x="5383" y="4526"/>
                    <a:pt x="3501" y="2895"/>
                  </a:cubicBezTo>
                  <a:cubicBezTo>
                    <a:pt x="1645" y="1286"/>
                    <a:pt x="102"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6735877" y="3962294"/>
              <a:ext cx="145249" cy="124420"/>
            </a:xfrm>
            <a:custGeom>
              <a:avLst/>
              <a:gdLst/>
              <a:ahLst/>
              <a:cxnLst/>
              <a:rect l="l" t="t" r="r" b="b"/>
              <a:pathLst>
                <a:path w="6883" h="5896" extrusionOk="0">
                  <a:moveTo>
                    <a:pt x="38" y="0"/>
                  </a:moveTo>
                  <a:cubicBezTo>
                    <a:pt x="37" y="0"/>
                    <a:pt x="36" y="1"/>
                    <a:pt x="36" y="1"/>
                  </a:cubicBezTo>
                  <a:cubicBezTo>
                    <a:pt x="0" y="25"/>
                    <a:pt x="1513" y="1382"/>
                    <a:pt x="3394" y="3013"/>
                  </a:cubicBezTo>
                  <a:cubicBezTo>
                    <a:pt x="5250" y="4611"/>
                    <a:pt x="6793" y="5895"/>
                    <a:pt x="6857" y="5895"/>
                  </a:cubicBezTo>
                  <a:cubicBezTo>
                    <a:pt x="6858" y="5895"/>
                    <a:pt x="6858" y="5895"/>
                    <a:pt x="6858" y="5895"/>
                  </a:cubicBezTo>
                  <a:cubicBezTo>
                    <a:pt x="6882" y="5871"/>
                    <a:pt x="5382" y="4514"/>
                    <a:pt x="3501" y="2894"/>
                  </a:cubicBezTo>
                  <a:cubicBezTo>
                    <a:pt x="1645" y="1285"/>
                    <a:pt x="102"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6737122" y="3837916"/>
              <a:ext cx="145502" cy="124674"/>
            </a:xfrm>
            <a:custGeom>
              <a:avLst/>
              <a:gdLst/>
              <a:ahLst/>
              <a:cxnLst/>
              <a:rect l="l" t="t" r="r" b="b"/>
              <a:pathLst>
                <a:path w="6895" h="5908" extrusionOk="0">
                  <a:moveTo>
                    <a:pt x="38" y="1"/>
                  </a:moveTo>
                  <a:cubicBezTo>
                    <a:pt x="38" y="1"/>
                    <a:pt x="37" y="1"/>
                    <a:pt x="37" y="2"/>
                  </a:cubicBezTo>
                  <a:cubicBezTo>
                    <a:pt x="1" y="37"/>
                    <a:pt x="1501" y="1383"/>
                    <a:pt x="3394" y="3014"/>
                  </a:cubicBezTo>
                  <a:cubicBezTo>
                    <a:pt x="5258" y="4618"/>
                    <a:pt x="6795" y="5907"/>
                    <a:pt x="6858" y="5907"/>
                  </a:cubicBezTo>
                  <a:cubicBezTo>
                    <a:pt x="6858" y="5907"/>
                    <a:pt x="6859" y="5907"/>
                    <a:pt x="6859" y="5907"/>
                  </a:cubicBezTo>
                  <a:cubicBezTo>
                    <a:pt x="6895" y="5871"/>
                    <a:pt x="5383" y="4514"/>
                    <a:pt x="3501" y="2895"/>
                  </a:cubicBezTo>
                  <a:cubicBezTo>
                    <a:pt x="1634" y="1286"/>
                    <a:pt x="102"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6734379" y="3709275"/>
              <a:ext cx="145481" cy="124695"/>
            </a:xfrm>
            <a:custGeom>
              <a:avLst/>
              <a:gdLst/>
              <a:ahLst/>
              <a:cxnLst/>
              <a:rect l="l" t="t" r="r" b="b"/>
              <a:pathLst>
                <a:path w="6894" h="5909" extrusionOk="0">
                  <a:moveTo>
                    <a:pt x="26" y="1"/>
                  </a:moveTo>
                  <a:cubicBezTo>
                    <a:pt x="25" y="1"/>
                    <a:pt x="24" y="1"/>
                    <a:pt x="24" y="2"/>
                  </a:cubicBezTo>
                  <a:cubicBezTo>
                    <a:pt x="0" y="37"/>
                    <a:pt x="1500" y="1383"/>
                    <a:pt x="3393" y="3014"/>
                  </a:cubicBezTo>
                  <a:cubicBezTo>
                    <a:pt x="5241" y="4628"/>
                    <a:pt x="6779" y="5908"/>
                    <a:pt x="6855" y="5908"/>
                  </a:cubicBezTo>
                  <a:cubicBezTo>
                    <a:pt x="6857" y="5908"/>
                    <a:pt x="6858" y="5908"/>
                    <a:pt x="6858" y="5907"/>
                  </a:cubicBezTo>
                  <a:cubicBezTo>
                    <a:pt x="6894" y="5871"/>
                    <a:pt x="5382" y="4526"/>
                    <a:pt x="3500" y="2895"/>
                  </a:cubicBezTo>
                  <a:cubicBezTo>
                    <a:pt x="1633" y="1286"/>
                    <a:pt x="101"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6261514" y="3367836"/>
              <a:ext cx="265090" cy="841969"/>
            </a:xfrm>
            <a:custGeom>
              <a:avLst/>
              <a:gdLst/>
              <a:ahLst/>
              <a:cxnLst/>
              <a:rect l="l" t="t" r="r" b="b"/>
              <a:pathLst>
                <a:path w="12562" h="39899" extrusionOk="0">
                  <a:moveTo>
                    <a:pt x="0" y="1"/>
                  </a:moveTo>
                  <a:lnTo>
                    <a:pt x="0" y="39899"/>
                  </a:lnTo>
                  <a:lnTo>
                    <a:pt x="12562" y="39899"/>
                  </a:lnTo>
                  <a:lnTo>
                    <a:pt x="1256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6261514" y="3367836"/>
              <a:ext cx="265090" cy="841969"/>
            </a:xfrm>
            <a:custGeom>
              <a:avLst/>
              <a:gdLst/>
              <a:ahLst/>
              <a:cxnLst/>
              <a:rect l="l" t="t" r="r" b="b"/>
              <a:pathLst>
                <a:path w="12562" h="39899" extrusionOk="0">
                  <a:moveTo>
                    <a:pt x="0" y="1"/>
                  </a:moveTo>
                  <a:lnTo>
                    <a:pt x="0" y="39899"/>
                  </a:lnTo>
                  <a:lnTo>
                    <a:pt x="12562" y="39899"/>
                  </a:lnTo>
                  <a:lnTo>
                    <a:pt x="12562"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6412017" y="3367836"/>
              <a:ext cx="227147" cy="841969"/>
            </a:xfrm>
            <a:custGeom>
              <a:avLst/>
              <a:gdLst/>
              <a:ahLst/>
              <a:cxnLst/>
              <a:rect l="l" t="t" r="r" b="b"/>
              <a:pathLst>
                <a:path w="10764" h="39899" extrusionOk="0">
                  <a:moveTo>
                    <a:pt x="0" y="1"/>
                  </a:moveTo>
                  <a:lnTo>
                    <a:pt x="0" y="39899"/>
                  </a:lnTo>
                  <a:lnTo>
                    <a:pt x="10764" y="39899"/>
                  </a:lnTo>
                  <a:lnTo>
                    <a:pt x="1076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6261514" y="4086651"/>
              <a:ext cx="145249" cy="124674"/>
            </a:xfrm>
            <a:custGeom>
              <a:avLst/>
              <a:gdLst/>
              <a:ahLst/>
              <a:cxnLst/>
              <a:rect l="l" t="t" r="r" b="b"/>
              <a:pathLst>
                <a:path w="6883" h="5908" extrusionOk="0">
                  <a:moveTo>
                    <a:pt x="27" y="1"/>
                  </a:moveTo>
                  <a:cubicBezTo>
                    <a:pt x="25" y="1"/>
                    <a:pt x="25" y="1"/>
                    <a:pt x="24" y="2"/>
                  </a:cubicBezTo>
                  <a:cubicBezTo>
                    <a:pt x="0" y="25"/>
                    <a:pt x="1501" y="1383"/>
                    <a:pt x="3394" y="3014"/>
                  </a:cubicBezTo>
                  <a:cubicBezTo>
                    <a:pt x="5258" y="4630"/>
                    <a:pt x="6794" y="5907"/>
                    <a:pt x="6857" y="5907"/>
                  </a:cubicBezTo>
                  <a:cubicBezTo>
                    <a:pt x="6858" y="5907"/>
                    <a:pt x="6858" y="5907"/>
                    <a:pt x="6858" y="5907"/>
                  </a:cubicBezTo>
                  <a:cubicBezTo>
                    <a:pt x="6882" y="5871"/>
                    <a:pt x="5382" y="4526"/>
                    <a:pt x="3489" y="2895"/>
                  </a:cubicBezTo>
                  <a:cubicBezTo>
                    <a:pt x="1633" y="1286"/>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6262759" y="3962294"/>
              <a:ext cx="145249" cy="124420"/>
            </a:xfrm>
            <a:custGeom>
              <a:avLst/>
              <a:gdLst/>
              <a:ahLst/>
              <a:cxnLst/>
              <a:rect l="l" t="t" r="r" b="b"/>
              <a:pathLst>
                <a:path w="6883" h="5896" extrusionOk="0">
                  <a:moveTo>
                    <a:pt x="27" y="0"/>
                  </a:moveTo>
                  <a:cubicBezTo>
                    <a:pt x="26" y="0"/>
                    <a:pt x="25" y="1"/>
                    <a:pt x="25" y="1"/>
                  </a:cubicBezTo>
                  <a:cubicBezTo>
                    <a:pt x="1" y="25"/>
                    <a:pt x="1501" y="1382"/>
                    <a:pt x="3382" y="3013"/>
                  </a:cubicBezTo>
                  <a:cubicBezTo>
                    <a:pt x="5238" y="4611"/>
                    <a:pt x="6781" y="5895"/>
                    <a:pt x="6845" y="5895"/>
                  </a:cubicBezTo>
                  <a:cubicBezTo>
                    <a:pt x="6846" y="5895"/>
                    <a:pt x="6847" y="5895"/>
                    <a:pt x="6847" y="5895"/>
                  </a:cubicBezTo>
                  <a:cubicBezTo>
                    <a:pt x="6883" y="5871"/>
                    <a:pt x="5383" y="4514"/>
                    <a:pt x="3490" y="2894"/>
                  </a:cubicBezTo>
                  <a:cubicBezTo>
                    <a:pt x="1634" y="1285"/>
                    <a:pt x="102" y="0"/>
                    <a:pt x="2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6263772" y="3837916"/>
              <a:ext cx="145249" cy="124674"/>
            </a:xfrm>
            <a:custGeom>
              <a:avLst/>
              <a:gdLst/>
              <a:ahLst/>
              <a:cxnLst/>
              <a:rect l="l" t="t" r="r" b="b"/>
              <a:pathLst>
                <a:path w="6883" h="5908" extrusionOk="0">
                  <a:moveTo>
                    <a:pt x="38" y="1"/>
                  </a:moveTo>
                  <a:cubicBezTo>
                    <a:pt x="37" y="1"/>
                    <a:pt x="37" y="1"/>
                    <a:pt x="36" y="2"/>
                  </a:cubicBezTo>
                  <a:cubicBezTo>
                    <a:pt x="1" y="37"/>
                    <a:pt x="1513" y="1383"/>
                    <a:pt x="3394" y="3014"/>
                  </a:cubicBezTo>
                  <a:cubicBezTo>
                    <a:pt x="5258" y="4618"/>
                    <a:pt x="6807" y="5907"/>
                    <a:pt x="6858" y="5907"/>
                  </a:cubicBezTo>
                  <a:cubicBezTo>
                    <a:pt x="6858" y="5907"/>
                    <a:pt x="6858" y="5907"/>
                    <a:pt x="6859" y="5907"/>
                  </a:cubicBezTo>
                  <a:cubicBezTo>
                    <a:pt x="6882" y="5871"/>
                    <a:pt x="5382" y="4514"/>
                    <a:pt x="3501" y="2895"/>
                  </a:cubicBezTo>
                  <a:cubicBezTo>
                    <a:pt x="1633" y="1286"/>
                    <a:pt x="102"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6261260" y="3709275"/>
              <a:ext cx="145502" cy="124695"/>
            </a:xfrm>
            <a:custGeom>
              <a:avLst/>
              <a:gdLst/>
              <a:ahLst/>
              <a:cxnLst/>
              <a:rect l="l" t="t" r="r" b="b"/>
              <a:pathLst>
                <a:path w="6895" h="5909" extrusionOk="0">
                  <a:moveTo>
                    <a:pt x="27" y="1"/>
                  </a:moveTo>
                  <a:cubicBezTo>
                    <a:pt x="26" y="1"/>
                    <a:pt x="25" y="1"/>
                    <a:pt x="24" y="2"/>
                  </a:cubicBezTo>
                  <a:cubicBezTo>
                    <a:pt x="1" y="37"/>
                    <a:pt x="1501" y="1383"/>
                    <a:pt x="3394" y="3014"/>
                  </a:cubicBezTo>
                  <a:cubicBezTo>
                    <a:pt x="5241" y="4628"/>
                    <a:pt x="6779" y="5908"/>
                    <a:pt x="6867" y="5908"/>
                  </a:cubicBezTo>
                  <a:cubicBezTo>
                    <a:pt x="6869" y="5908"/>
                    <a:pt x="6870" y="5908"/>
                    <a:pt x="6870" y="5907"/>
                  </a:cubicBezTo>
                  <a:cubicBezTo>
                    <a:pt x="6894" y="5871"/>
                    <a:pt x="5382" y="4526"/>
                    <a:pt x="3501" y="2895"/>
                  </a:cubicBezTo>
                  <a:cubicBezTo>
                    <a:pt x="1633" y="1286"/>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6261260" y="3560038"/>
              <a:ext cx="145502" cy="124927"/>
            </a:xfrm>
            <a:custGeom>
              <a:avLst/>
              <a:gdLst/>
              <a:ahLst/>
              <a:cxnLst/>
              <a:rect l="l" t="t" r="r" b="b"/>
              <a:pathLst>
                <a:path w="6895" h="5920" extrusionOk="0">
                  <a:moveTo>
                    <a:pt x="27" y="1"/>
                  </a:moveTo>
                  <a:cubicBezTo>
                    <a:pt x="26" y="1"/>
                    <a:pt x="25" y="1"/>
                    <a:pt x="24" y="1"/>
                  </a:cubicBezTo>
                  <a:cubicBezTo>
                    <a:pt x="1" y="37"/>
                    <a:pt x="1501" y="1394"/>
                    <a:pt x="3394" y="3025"/>
                  </a:cubicBezTo>
                  <a:cubicBezTo>
                    <a:pt x="5250" y="4635"/>
                    <a:pt x="6793" y="5919"/>
                    <a:pt x="6868" y="5919"/>
                  </a:cubicBezTo>
                  <a:cubicBezTo>
                    <a:pt x="6869" y="5919"/>
                    <a:pt x="6870" y="5919"/>
                    <a:pt x="6870" y="5919"/>
                  </a:cubicBezTo>
                  <a:cubicBezTo>
                    <a:pt x="6894" y="5871"/>
                    <a:pt x="5382" y="4526"/>
                    <a:pt x="3501" y="2894"/>
                  </a:cubicBezTo>
                  <a:cubicBezTo>
                    <a:pt x="1633" y="1285"/>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6278100" y="3425615"/>
              <a:ext cx="128662" cy="110092"/>
            </a:xfrm>
            <a:custGeom>
              <a:avLst/>
              <a:gdLst/>
              <a:ahLst/>
              <a:cxnLst/>
              <a:rect l="l" t="t" r="r" b="b"/>
              <a:pathLst>
                <a:path w="6097" h="5217" extrusionOk="0">
                  <a:moveTo>
                    <a:pt x="27" y="1"/>
                  </a:moveTo>
                  <a:cubicBezTo>
                    <a:pt x="25" y="1"/>
                    <a:pt x="25" y="1"/>
                    <a:pt x="24" y="1"/>
                  </a:cubicBezTo>
                  <a:cubicBezTo>
                    <a:pt x="0" y="25"/>
                    <a:pt x="1310" y="1228"/>
                    <a:pt x="2989" y="2668"/>
                  </a:cubicBezTo>
                  <a:cubicBezTo>
                    <a:pt x="4662" y="4094"/>
                    <a:pt x="6009" y="5217"/>
                    <a:pt x="6071" y="5217"/>
                  </a:cubicBezTo>
                  <a:cubicBezTo>
                    <a:pt x="6072" y="5217"/>
                    <a:pt x="6072" y="5217"/>
                    <a:pt x="6072" y="5216"/>
                  </a:cubicBezTo>
                  <a:cubicBezTo>
                    <a:pt x="6096" y="5204"/>
                    <a:pt x="4787" y="3990"/>
                    <a:pt x="3096" y="2549"/>
                  </a:cubicBezTo>
                  <a:cubicBezTo>
                    <a:pt x="1443" y="1119"/>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5726608" y="3064593"/>
              <a:ext cx="264836" cy="1145212"/>
            </a:xfrm>
            <a:custGeom>
              <a:avLst/>
              <a:gdLst/>
              <a:ahLst/>
              <a:cxnLst/>
              <a:rect l="l" t="t" r="r" b="b"/>
              <a:pathLst>
                <a:path w="12550" h="54269" extrusionOk="0">
                  <a:moveTo>
                    <a:pt x="0" y="0"/>
                  </a:moveTo>
                  <a:lnTo>
                    <a:pt x="0" y="54269"/>
                  </a:lnTo>
                  <a:lnTo>
                    <a:pt x="12549" y="54269"/>
                  </a:lnTo>
                  <a:lnTo>
                    <a:pt x="125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5726608" y="3064593"/>
              <a:ext cx="264836" cy="1145212"/>
            </a:xfrm>
            <a:custGeom>
              <a:avLst/>
              <a:gdLst/>
              <a:ahLst/>
              <a:cxnLst/>
              <a:rect l="l" t="t" r="r" b="b"/>
              <a:pathLst>
                <a:path w="12550" h="54269" extrusionOk="0">
                  <a:moveTo>
                    <a:pt x="0" y="0"/>
                  </a:moveTo>
                  <a:lnTo>
                    <a:pt x="0" y="54269"/>
                  </a:lnTo>
                  <a:lnTo>
                    <a:pt x="12549" y="54269"/>
                  </a:lnTo>
                  <a:lnTo>
                    <a:pt x="12549"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5877089" y="3064593"/>
              <a:ext cx="227168" cy="1145212"/>
            </a:xfrm>
            <a:custGeom>
              <a:avLst/>
              <a:gdLst/>
              <a:ahLst/>
              <a:cxnLst/>
              <a:rect l="l" t="t" r="r" b="b"/>
              <a:pathLst>
                <a:path w="10765" h="54269" extrusionOk="0">
                  <a:moveTo>
                    <a:pt x="1" y="0"/>
                  </a:moveTo>
                  <a:lnTo>
                    <a:pt x="1" y="54269"/>
                  </a:lnTo>
                  <a:lnTo>
                    <a:pt x="10764" y="54269"/>
                  </a:lnTo>
                  <a:lnTo>
                    <a:pt x="1076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5726608" y="4086651"/>
              <a:ext cx="145227" cy="124674"/>
            </a:xfrm>
            <a:custGeom>
              <a:avLst/>
              <a:gdLst/>
              <a:ahLst/>
              <a:cxnLst/>
              <a:rect l="l" t="t" r="r" b="b"/>
              <a:pathLst>
                <a:path w="6882" h="5908" extrusionOk="0">
                  <a:moveTo>
                    <a:pt x="26" y="1"/>
                  </a:moveTo>
                  <a:cubicBezTo>
                    <a:pt x="25" y="1"/>
                    <a:pt x="24" y="1"/>
                    <a:pt x="24" y="2"/>
                  </a:cubicBezTo>
                  <a:cubicBezTo>
                    <a:pt x="0" y="25"/>
                    <a:pt x="1500" y="1383"/>
                    <a:pt x="3393" y="3014"/>
                  </a:cubicBezTo>
                  <a:cubicBezTo>
                    <a:pt x="5257" y="4630"/>
                    <a:pt x="6794" y="5907"/>
                    <a:pt x="6857" y="5907"/>
                  </a:cubicBezTo>
                  <a:cubicBezTo>
                    <a:pt x="6857" y="5907"/>
                    <a:pt x="6858" y="5907"/>
                    <a:pt x="6858" y="5907"/>
                  </a:cubicBezTo>
                  <a:cubicBezTo>
                    <a:pt x="6882" y="5871"/>
                    <a:pt x="5382" y="4526"/>
                    <a:pt x="3489" y="2895"/>
                  </a:cubicBezTo>
                  <a:cubicBezTo>
                    <a:pt x="1633" y="1286"/>
                    <a:pt x="101"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5727853" y="3962294"/>
              <a:ext cx="145249" cy="124420"/>
            </a:xfrm>
            <a:custGeom>
              <a:avLst/>
              <a:gdLst/>
              <a:ahLst/>
              <a:cxnLst/>
              <a:rect l="l" t="t" r="r" b="b"/>
              <a:pathLst>
                <a:path w="6883" h="5896" extrusionOk="0">
                  <a:moveTo>
                    <a:pt x="27" y="0"/>
                  </a:moveTo>
                  <a:cubicBezTo>
                    <a:pt x="26" y="0"/>
                    <a:pt x="25" y="1"/>
                    <a:pt x="24" y="1"/>
                  </a:cubicBezTo>
                  <a:cubicBezTo>
                    <a:pt x="1" y="25"/>
                    <a:pt x="1501" y="1382"/>
                    <a:pt x="3382" y="3013"/>
                  </a:cubicBezTo>
                  <a:cubicBezTo>
                    <a:pt x="5238" y="4611"/>
                    <a:pt x="6781" y="5895"/>
                    <a:pt x="6845" y="5895"/>
                  </a:cubicBezTo>
                  <a:cubicBezTo>
                    <a:pt x="6846" y="5895"/>
                    <a:pt x="6846" y="5895"/>
                    <a:pt x="6847" y="5895"/>
                  </a:cubicBezTo>
                  <a:cubicBezTo>
                    <a:pt x="6882" y="5871"/>
                    <a:pt x="5382" y="4514"/>
                    <a:pt x="3489" y="2894"/>
                  </a:cubicBezTo>
                  <a:cubicBezTo>
                    <a:pt x="1633" y="1285"/>
                    <a:pt x="102" y="0"/>
                    <a:pt x="2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5728865" y="3837916"/>
              <a:ext cx="145481" cy="124674"/>
            </a:xfrm>
            <a:custGeom>
              <a:avLst/>
              <a:gdLst/>
              <a:ahLst/>
              <a:cxnLst/>
              <a:rect l="l" t="t" r="r" b="b"/>
              <a:pathLst>
                <a:path w="6894" h="5908" extrusionOk="0">
                  <a:moveTo>
                    <a:pt x="38" y="1"/>
                  </a:moveTo>
                  <a:cubicBezTo>
                    <a:pt x="37" y="1"/>
                    <a:pt x="36" y="1"/>
                    <a:pt x="36" y="2"/>
                  </a:cubicBezTo>
                  <a:cubicBezTo>
                    <a:pt x="0" y="37"/>
                    <a:pt x="1512" y="1383"/>
                    <a:pt x="3393" y="3014"/>
                  </a:cubicBezTo>
                  <a:cubicBezTo>
                    <a:pt x="5258" y="4618"/>
                    <a:pt x="6806" y="5907"/>
                    <a:pt x="6857" y="5907"/>
                  </a:cubicBezTo>
                  <a:cubicBezTo>
                    <a:pt x="6858" y="5907"/>
                    <a:pt x="6858" y="5907"/>
                    <a:pt x="6858" y="5907"/>
                  </a:cubicBezTo>
                  <a:cubicBezTo>
                    <a:pt x="6894" y="5871"/>
                    <a:pt x="5382" y="4514"/>
                    <a:pt x="3501" y="2895"/>
                  </a:cubicBezTo>
                  <a:cubicBezTo>
                    <a:pt x="1645" y="1286"/>
                    <a:pt x="102"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5726354" y="3709275"/>
              <a:ext cx="145481" cy="124695"/>
            </a:xfrm>
            <a:custGeom>
              <a:avLst/>
              <a:gdLst/>
              <a:ahLst/>
              <a:cxnLst/>
              <a:rect l="l" t="t" r="r" b="b"/>
              <a:pathLst>
                <a:path w="6894" h="5909" extrusionOk="0">
                  <a:moveTo>
                    <a:pt x="26" y="1"/>
                  </a:moveTo>
                  <a:cubicBezTo>
                    <a:pt x="25" y="1"/>
                    <a:pt x="24" y="1"/>
                    <a:pt x="24" y="2"/>
                  </a:cubicBezTo>
                  <a:cubicBezTo>
                    <a:pt x="0" y="37"/>
                    <a:pt x="1500" y="1383"/>
                    <a:pt x="3393" y="3014"/>
                  </a:cubicBezTo>
                  <a:cubicBezTo>
                    <a:pt x="5241" y="4628"/>
                    <a:pt x="6779" y="5908"/>
                    <a:pt x="6867" y="5908"/>
                  </a:cubicBezTo>
                  <a:cubicBezTo>
                    <a:pt x="6868" y="5908"/>
                    <a:pt x="6869" y="5908"/>
                    <a:pt x="6870" y="5907"/>
                  </a:cubicBezTo>
                  <a:cubicBezTo>
                    <a:pt x="6894" y="5871"/>
                    <a:pt x="5382" y="4526"/>
                    <a:pt x="3501" y="2895"/>
                  </a:cubicBezTo>
                  <a:cubicBezTo>
                    <a:pt x="1633" y="1286"/>
                    <a:pt x="101"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5726354" y="3560038"/>
              <a:ext cx="145481" cy="124927"/>
            </a:xfrm>
            <a:custGeom>
              <a:avLst/>
              <a:gdLst/>
              <a:ahLst/>
              <a:cxnLst/>
              <a:rect l="l" t="t" r="r" b="b"/>
              <a:pathLst>
                <a:path w="6894" h="5920" extrusionOk="0">
                  <a:moveTo>
                    <a:pt x="26" y="1"/>
                  </a:moveTo>
                  <a:cubicBezTo>
                    <a:pt x="25" y="1"/>
                    <a:pt x="24" y="1"/>
                    <a:pt x="24" y="1"/>
                  </a:cubicBezTo>
                  <a:cubicBezTo>
                    <a:pt x="0" y="37"/>
                    <a:pt x="1500" y="1394"/>
                    <a:pt x="3393" y="3025"/>
                  </a:cubicBezTo>
                  <a:cubicBezTo>
                    <a:pt x="5249" y="4635"/>
                    <a:pt x="6792" y="5919"/>
                    <a:pt x="6868" y="5919"/>
                  </a:cubicBezTo>
                  <a:cubicBezTo>
                    <a:pt x="6869" y="5919"/>
                    <a:pt x="6870" y="5919"/>
                    <a:pt x="6870" y="5919"/>
                  </a:cubicBezTo>
                  <a:cubicBezTo>
                    <a:pt x="6894" y="5871"/>
                    <a:pt x="5382" y="4526"/>
                    <a:pt x="3501" y="2894"/>
                  </a:cubicBezTo>
                  <a:cubicBezTo>
                    <a:pt x="1633" y="1285"/>
                    <a:pt x="101"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5726354" y="3424370"/>
              <a:ext cx="145481" cy="124906"/>
            </a:xfrm>
            <a:custGeom>
              <a:avLst/>
              <a:gdLst/>
              <a:ahLst/>
              <a:cxnLst/>
              <a:rect l="l" t="t" r="r" b="b"/>
              <a:pathLst>
                <a:path w="6894" h="5919" extrusionOk="0">
                  <a:moveTo>
                    <a:pt x="25" y="1"/>
                  </a:moveTo>
                  <a:cubicBezTo>
                    <a:pt x="25" y="1"/>
                    <a:pt x="24" y="1"/>
                    <a:pt x="24" y="1"/>
                  </a:cubicBezTo>
                  <a:cubicBezTo>
                    <a:pt x="0" y="37"/>
                    <a:pt x="1500" y="1394"/>
                    <a:pt x="3393" y="3025"/>
                  </a:cubicBezTo>
                  <a:cubicBezTo>
                    <a:pt x="5249" y="4634"/>
                    <a:pt x="6792" y="5919"/>
                    <a:pt x="6868" y="5919"/>
                  </a:cubicBezTo>
                  <a:cubicBezTo>
                    <a:pt x="6869" y="5919"/>
                    <a:pt x="6870" y="5919"/>
                    <a:pt x="6870" y="5918"/>
                  </a:cubicBezTo>
                  <a:cubicBezTo>
                    <a:pt x="6894" y="5883"/>
                    <a:pt x="5382" y="4537"/>
                    <a:pt x="3501" y="2894"/>
                  </a:cubicBezTo>
                  <a:cubicBezTo>
                    <a:pt x="1625" y="1278"/>
                    <a:pt x="88" y="1"/>
                    <a:pt x="25"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5726354" y="3288702"/>
              <a:ext cx="145481" cy="124906"/>
            </a:xfrm>
            <a:custGeom>
              <a:avLst/>
              <a:gdLst/>
              <a:ahLst/>
              <a:cxnLst/>
              <a:rect l="l" t="t" r="r" b="b"/>
              <a:pathLst>
                <a:path w="6894" h="5919" extrusionOk="0">
                  <a:moveTo>
                    <a:pt x="25" y="0"/>
                  </a:moveTo>
                  <a:cubicBezTo>
                    <a:pt x="25" y="0"/>
                    <a:pt x="24" y="0"/>
                    <a:pt x="24" y="1"/>
                  </a:cubicBezTo>
                  <a:cubicBezTo>
                    <a:pt x="0" y="36"/>
                    <a:pt x="1500" y="1394"/>
                    <a:pt x="3393" y="3025"/>
                  </a:cubicBezTo>
                  <a:cubicBezTo>
                    <a:pt x="5249" y="4634"/>
                    <a:pt x="6792" y="5919"/>
                    <a:pt x="6868" y="5919"/>
                  </a:cubicBezTo>
                  <a:cubicBezTo>
                    <a:pt x="6869" y="5919"/>
                    <a:pt x="6870" y="5918"/>
                    <a:pt x="6870" y="5918"/>
                  </a:cubicBezTo>
                  <a:cubicBezTo>
                    <a:pt x="6894" y="5882"/>
                    <a:pt x="5382" y="4537"/>
                    <a:pt x="3501" y="2894"/>
                  </a:cubicBezTo>
                  <a:cubicBezTo>
                    <a:pt x="1625" y="1277"/>
                    <a:pt x="88" y="0"/>
                    <a:pt x="2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5726354" y="3153266"/>
              <a:ext cx="145481" cy="124674"/>
            </a:xfrm>
            <a:custGeom>
              <a:avLst/>
              <a:gdLst/>
              <a:ahLst/>
              <a:cxnLst/>
              <a:rect l="l" t="t" r="r" b="b"/>
              <a:pathLst>
                <a:path w="6894" h="5908" extrusionOk="0">
                  <a:moveTo>
                    <a:pt x="26" y="0"/>
                  </a:moveTo>
                  <a:cubicBezTo>
                    <a:pt x="25" y="0"/>
                    <a:pt x="24" y="1"/>
                    <a:pt x="24" y="1"/>
                  </a:cubicBezTo>
                  <a:cubicBezTo>
                    <a:pt x="0" y="25"/>
                    <a:pt x="1500" y="1382"/>
                    <a:pt x="3393" y="3013"/>
                  </a:cubicBezTo>
                  <a:cubicBezTo>
                    <a:pt x="5241" y="4616"/>
                    <a:pt x="6779" y="5908"/>
                    <a:pt x="6867" y="5908"/>
                  </a:cubicBezTo>
                  <a:cubicBezTo>
                    <a:pt x="6868" y="5908"/>
                    <a:pt x="6869" y="5907"/>
                    <a:pt x="6870" y="5907"/>
                  </a:cubicBezTo>
                  <a:cubicBezTo>
                    <a:pt x="6894" y="5871"/>
                    <a:pt x="5382" y="4525"/>
                    <a:pt x="3501" y="2894"/>
                  </a:cubicBezTo>
                  <a:cubicBezTo>
                    <a:pt x="1633" y="1285"/>
                    <a:pt x="101" y="0"/>
                    <a:pt x="2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5781115" y="3064593"/>
              <a:ext cx="90234" cy="77910"/>
            </a:xfrm>
            <a:custGeom>
              <a:avLst/>
              <a:gdLst/>
              <a:ahLst/>
              <a:cxnLst/>
              <a:rect l="l" t="t" r="r" b="b"/>
              <a:pathLst>
                <a:path w="4276" h="3692" extrusionOk="0">
                  <a:moveTo>
                    <a:pt x="1" y="0"/>
                  </a:moveTo>
                  <a:lnTo>
                    <a:pt x="1" y="0"/>
                  </a:lnTo>
                  <a:cubicBezTo>
                    <a:pt x="1358" y="1310"/>
                    <a:pt x="2775" y="2536"/>
                    <a:pt x="4275" y="3691"/>
                  </a:cubicBezTo>
                  <a:cubicBezTo>
                    <a:pt x="3620" y="3012"/>
                    <a:pt x="2918" y="2381"/>
                    <a:pt x="2191" y="1786"/>
                  </a:cubicBezTo>
                  <a:cubicBezTo>
                    <a:pt x="1501" y="1143"/>
                    <a:pt x="763" y="548"/>
                    <a:pt x="1"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5191680" y="2683693"/>
              <a:ext cx="264836" cy="1526112"/>
            </a:xfrm>
            <a:custGeom>
              <a:avLst/>
              <a:gdLst/>
              <a:ahLst/>
              <a:cxnLst/>
              <a:rect l="l" t="t" r="r" b="b"/>
              <a:pathLst>
                <a:path w="12550" h="72319" extrusionOk="0">
                  <a:moveTo>
                    <a:pt x="1" y="0"/>
                  </a:moveTo>
                  <a:lnTo>
                    <a:pt x="1" y="72319"/>
                  </a:lnTo>
                  <a:lnTo>
                    <a:pt x="12550" y="72319"/>
                  </a:lnTo>
                  <a:lnTo>
                    <a:pt x="12550"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5191680" y="2683693"/>
              <a:ext cx="264836" cy="1526112"/>
            </a:xfrm>
            <a:custGeom>
              <a:avLst/>
              <a:gdLst/>
              <a:ahLst/>
              <a:cxnLst/>
              <a:rect l="l" t="t" r="r" b="b"/>
              <a:pathLst>
                <a:path w="12550" h="72319" extrusionOk="0">
                  <a:moveTo>
                    <a:pt x="1" y="0"/>
                  </a:moveTo>
                  <a:lnTo>
                    <a:pt x="1" y="72319"/>
                  </a:lnTo>
                  <a:lnTo>
                    <a:pt x="12550" y="72319"/>
                  </a:lnTo>
                  <a:lnTo>
                    <a:pt x="12550"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5342183" y="2683693"/>
              <a:ext cx="227147" cy="1526112"/>
            </a:xfrm>
            <a:custGeom>
              <a:avLst/>
              <a:gdLst/>
              <a:ahLst/>
              <a:cxnLst/>
              <a:rect l="l" t="t" r="r" b="b"/>
              <a:pathLst>
                <a:path w="10764" h="72319" extrusionOk="0">
                  <a:moveTo>
                    <a:pt x="0" y="0"/>
                  </a:moveTo>
                  <a:lnTo>
                    <a:pt x="0" y="72319"/>
                  </a:lnTo>
                  <a:lnTo>
                    <a:pt x="10764" y="72319"/>
                  </a:lnTo>
                  <a:lnTo>
                    <a:pt x="10764"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5191680" y="4086651"/>
              <a:ext cx="145249" cy="124674"/>
            </a:xfrm>
            <a:custGeom>
              <a:avLst/>
              <a:gdLst/>
              <a:ahLst/>
              <a:cxnLst/>
              <a:rect l="l" t="t" r="r" b="b"/>
              <a:pathLst>
                <a:path w="6883" h="5908" extrusionOk="0">
                  <a:moveTo>
                    <a:pt x="27" y="1"/>
                  </a:moveTo>
                  <a:cubicBezTo>
                    <a:pt x="26" y="1"/>
                    <a:pt x="25" y="1"/>
                    <a:pt x="24" y="2"/>
                  </a:cubicBezTo>
                  <a:cubicBezTo>
                    <a:pt x="1" y="25"/>
                    <a:pt x="1501" y="1383"/>
                    <a:pt x="3382" y="3014"/>
                  </a:cubicBezTo>
                  <a:cubicBezTo>
                    <a:pt x="5258" y="4630"/>
                    <a:pt x="6795" y="5907"/>
                    <a:pt x="6846" y="5907"/>
                  </a:cubicBezTo>
                  <a:cubicBezTo>
                    <a:pt x="6846" y="5907"/>
                    <a:pt x="6847" y="5907"/>
                    <a:pt x="6847" y="5907"/>
                  </a:cubicBezTo>
                  <a:cubicBezTo>
                    <a:pt x="6882" y="5871"/>
                    <a:pt x="5382" y="4526"/>
                    <a:pt x="3489" y="2895"/>
                  </a:cubicBezTo>
                  <a:cubicBezTo>
                    <a:pt x="1633" y="1286"/>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5192946" y="3962294"/>
              <a:ext cx="145227" cy="124420"/>
            </a:xfrm>
            <a:custGeom>
              <a:avLst/>
              <a:gdLst/>
              <a:ahLst/>
              <a:cxnLst/>
              <a:rect l="l" t="t" r="r" b="b"/>
              <a:pathLst>
                <a:path w="6882" h="5896" extrusionOk="0">
                  <a:moveTo>
                    <a:pt x="26" y="0"/>
                  </a:moveTo>
                  <a:cubicBezTo>
                    <a:pt x="25" y="0"/>
                    <a:pt x="24" y="1"/>
                    <a:pt x="24" y="1"/>
                  </a:cubicBezTo>
                  <a:cubicBezTo>
                    <a:pt x="0" y="25"/>
                    <a:pt x="1500" y="1382"/>
                    <a:pt x="3382" y="3013"/>
                  </a:cubicBezTo>
                  <a:cubicBezTo>
                    <a:pt x="5237" y="4611"/>
                    <a:pt x="6780" y="5895"/>
                    <a:pt x="6844" y="5895"/>
                  </a:cubicBezTo>
                  <a:cubicBezTo>
                    <a:pt x="6845" y="5895"/>
                    <a:pt x="6846" y="5895"/>
                    <a:pt x="6846" y="5895"/>
                  </a:cubicBezTo>
                  <a:cubicBezTo>
                    <a:pt x="6882" y="5871"/>
                    <a:pt x="5382" y="4514"/>
                    <a:pt x="3489" y="2894"/>
                  </a:cubicBezTo>
                  <a:cubicBezTo>
                    <a:pt x="1633" y="1285"/>
                    <a:pt x="90" y="0"/>
                    <a:pt x="2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5194445" y="3837916"/>
              <a:ext cx="145249" cy="124674"/>
            </a:xfrm>
            <a:custGeom>
              <a:avLst/>
              <a:gdLst/>
              <a:ahLst/>
              <a:cxnLst/>
              <a:rect l="l" t="t" r="r" b="b"/>
              <a:pathLst>
                <a:path w="6883" h="5908" extrusionOk="0">
                  <a:moveTo>
                    <a:pt x="25" y="1"/>
                  </a:moveTo>
                  <a:cubicBezTo>
                    <a:pt x="25" y="1"/>
                    <a:pt x="24" y="1"/>
                    <a:pt x="24" y="2"/>
                  </a:cubicBezTo>
                  <a:cubicBezTo>
                    <a:pt x="1" y="37"/>
                    <a:pt x="1501" y="1383"/>
                    <a:pt x="3382" y="3014"/>
                  </a:cubicBezTo>
                  <a:cubicBezTo>
                    <a:pt x="5246" y="4618"/>
                    <a:pt x="6795" y="5907"/>
                    <a:pt x="6846" y="5907"/>
                  </a:cubicBezTo>
                  <a:cubicBezTo>
                    <a:pt x="6846" y="5907"/>
                    <a:pt x="6846" y="5907"/>
                    <a:pt x="6847" y="5907"/>
                  </a:cubicBezTo>
                  <a:cubicBezTo>
                    <a:pt x="6882" y="5871"/>
                    <a:pt x="5370" y="4514"/>
                    <a:pt x="3489" y="2895"/>
                  </a:cubicBezTo>
                  <a:cubicBezTo>
                    <a:pt x="1633" y="1286"/>
                    <a:pt x="67" y="1"/>
                    <a:pt x="25"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5191427" y="3709275"/>
              <a:ext cx="145502" cy="124695"/>
            </a:xfrm>
            <a:custGeom>
              <a:avLst/>
              <a:gdLst/>
              <a:ahLst/>
              <a:cxnLst/>
              <a:rect l="l" t="t" r="r" b="b"/>
              <a:pathLst>
                <a:path w="6895" h="5909" extrusionOk="0">
                  <a:moveTo>
                    <a:pt x="27" y="1"/>
                  </a:moveTo>
                  <a:cubicBezTo>
                    <a:pt x="26" y="1"/>
                    <a:pt x="25" y="1"/>
                    <a:pt x="25" y="2"/>
                  </a:cubicBezTo>
                  <a:cubicBezTo>
                    <a:pt x="1" y="37"/>
                    <a:pt x="1501" y="1383"/>
                    <a:pt x="3394" y="3014"/>
                  </a:cubicBezTo>
                  <a:cubicBezTo>
                    <a:pt x="5242" y="4628"/>
                    <a:pt x="6779" y="5908"/>
                    <a:pt x="6856" y="5908"/>
                  </a:cubicBezTo>
                  <a:cubicBezTo>
                    <a:pt x="6857" y="5908"/>
                    <a:pt x="6858" y="5908"/>
                    <a:pt x="6859" y="5907"/>
                  </a:cubicBezTo>
                  <a:cubicBezTo>
                    <a:pt x="6894" y="5871"/>
                    <a:pt x="5382" y="4526"/>
                    <a:pt x="3501" y="2895"/>
                  </a:cubicBezTo>
                  <a:cubicBezTo>
                    <a:pt x="1634" y="1286"/>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5191427" y="3560038"/>
              <a:ext cx="145502" cy="124927"/>
            </a:xfrm>
            <a:custGeom>
              <a:avLst/>
              <a:gdLst/>
              <a:ahLst/>
              <a:cxnLst/>
              <a:rect l="l" t="t" r="r" b="b"/>
              <a:pathLst>
                <a:path w="6895" h="5920" extrusionOk="0">
                  <a:moveTo>
                    <a:pt x="27" y="1"/>
                  </a:moveTo>
                  <a:cubicBezTo>
                    <a:pt x="26" y="1"/>
                    <a:pt x="25" y="1"/>
                    <a:pt x="25" y="1"/>
                  </a:cubicBezTo>
                  <a:cubicBezTo>
                    <a:pt x="1" y="37"/>
                    <a:pt x="1501" y="1394"/>
                    <a:pt x="3394" y="3025"/>
                  </a:cubicBezTo>
                  <a:cubicBezTo>
                    <a:pt x="5250" y="4635"/>
                    <a:pt x="6793" y="5919"/>
                    <a:pt x="6857" y="5919"/>
                  </a:cubicBezTo>
                  <a:cubicBezTo>
                    <a:pt x="6858" y="5919"/>
                    <a:pt x="6858" y="5919"/>
                    <a:pt x="6859" y="5919"/>
                  </a:cubicBezTo>
                  <a:cubicBezTo>
                    <a:pt x="6894" y="5871"/>
                    <a:pt x="5382" y="4526"/>
                    <a:pt x="3501" y="2894"/>
                  </a:cubicBezTo>
                  <a:cubicBezTo>
                    <a:pt x="1634" y="1285"/>
                    <a:pt x="102" y="1"/>
                    <a:pt x="2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5195458" y="3412806"/>
              <a:ext cx="141471" cy="122922"/>
            </a:xfrm>
            <a:custGeom>
              <a:avLst/>
              <a:gdLst/>
              <a:ahLst/>
              <a:cxnLst/>
              <a:rect l="l" t="t" r="r" b="b"/>
              <a:pathLst>
                <a:path w="6704" h="5825" extrusionOk="0">
                  <a:moveTo>
                    <a:pt x="38" y="0"/>
                  </a:moveTo>
                  <a:cubicBezTo>
                    <a:pt x="37" y="0"/>
                    <a:pt x="36" y="1"/>
                    <a:pt x="36" y="1"/>
                  </a:cubicBezTo>
                  <a:cubicBezTo>
                    <a:pt x="0" y="25"/>
                    <a:pt x="1465" y="1370"/>
                    <a:pt x="3298" y="2978"/>
                  </a:cubicBezTo>
                  <a:cubicBezTo>
                    <a:pt x="5099" y="4556"/>
                    <a:pt x="6589" y="5825"/>
                    <a:pt x="6665" y="5825"/>
                  </a:cubicBezTo>
                  <a:cubicBezTo>
                    <a:pt x="6666" y="5825"/>
                    <a:pt x="6667" y="5824"/>
                    <a:pt x="6668" y="5823"/>
                  </a:cubicBezTo>
                  <a:cubicBezTo>
                    <a:pt x="6703" y="5788"/>
                    <a:pt x="5239" y="4466"/>
                    <a:pt x="3405" y="2847"/>
                  </a:cubicBezTo>
                  <a:cubicBezTo>
                    <a:pt x="1597" y="1261"/>
                    <a:pt x="101"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5195458" y="3263569"/>
              <a:ext cx="141471" cy="122922"/>
            </a:xfrm>
            <a:custGeom>
              <a:avLst/>
              <a:gdLst/>
              <a:ahLst/>
              <a:cxnLst/>
              <a:rect l="l" t="t" r="r" b="b"/>
              <a:pathLst>
                <a:path w="6704" h="5825" extrusionOk="0">
                  <a:moveTo>
                    <a:pt x="38" y="0"/>
                  </a:moveTo>
                  <a:cubicBezTo>
                    <a:pt x="37" y="0"/>
                    <a:pt x="36" y="0"/>
                    <a:pt x="36" y="1"/>
                  </a:cubicBezTo>
                  <a:cubicBezTo>
                    <a:pt x="0" y="37"/>
                    <a:pt x="1465" y="1370"/>
                    <a:pt x="3298" y="2977"/>
                  </a:cubicBezTo>
                  <a:cubicBezTo>
                    <a:pt x="5099" y="4556"/>
                    <a:pt x="6589" y="5824"/>
                    <a:pt x="6665" y="5824"/>
                  </a:cubicBezTo>
                  <a:cubicBezTo>
                    <a:pt x="6666" y="5824"/>
                    <a:pt x="6667" y="5824"/>
                    <a:pt x="6668" y="5823"/>
                  </a:cubicBezTo>
                  <a:cubicBezTo>
                    <a:pt x="6703" y="5787"/>
                    <a:pt x="5239" y="4466"/>
                    <a:pt x="3405" y="2858"/>
                  </a:cubicBezTo>
                  <a:cubicBezTo>
                    <a:pt x="1597" y="1273"/>
                    <a:pt x="101"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5195458" y="3114311"/>
              <a:ext cx="141471" cy="123175"/>
            </a:xfrm>
            <a:custGeom>
              <a:avLst/>
              <a:gdLst/>
              <a:ahLst/>
              <a:cxnLst/>
              <a:rect l="l" t="t" r="r" b="b"/>
              <a:pathLst>
                <a:path w="6704" h="5837" extrusionOk="0">
                  <a:moveTo>
                    <a:pt x="38" y="1"/>
                  </a:moveTo>
                  <a:cubicBezTo>
                    <a:pt x="37" y="1"/>
                    <a:pt x="36" y="1"/>
                    <a:pt x="36" y="2"/>
                  </a:cubicBezTo>
                  <a:cubicBezTo>
                    <a:pt x="0" y="37"/>
                    <a:pt x="1465" y="1371"/>
                    <a:pt x="3298" y="2978"/>
                  </a:cubicBezTo>
                  <a:cubicBezTo>
                    <a:pt x="5107" y="4564"/>
                    <a:pt x="6603" y="5836"/>
                    <a:pt x="6666" y="5836"/>
                  </a:cubicBezTo>
                  <a:cubicBezTo>
                    <a:pt x="6667" y="5836"/>
                    <a:pt x="6667" y="5836"/>
                    <a:pt x="6668" y="5836"/>
                  </a:cubicBezTo>
                  <a:cubicBezTo>
                    <a:pt x="6703" y="5788"/>
                    <a:pt x="5239" y="4466"/>
                    <a:pt x="3405" y="2859"/>
                  </a:cubicBezTo>
                  <a:cubicBezTo>
                    <a:pt x="1597" y="1262"/>
                    <a:pt x="101"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5195458" y="2965074"/>
              <a:ext cx="141471" cy="123175"/>
            </a:xfrm>
            <a:custGeom>
              <a:avLst/>
              <a:gdLst/>
              <a:ahLst/>
              <a:cxnLst/>
              <a:rect l="l" t="t" r="r" b="b"/>
              <a:pathLst>
                <a:path w="6704" h="5837" extrusionOk="0">
                  <a:moveTo>
                    <a:pt x="38" y="1"/>
                  </a:moveTo>
                  <a:cubicBezTo>
                    <a:pt x="37" y="1"/>
                    <a:pt x="36" y="1"/>
                    <a:pt x="36" y="1"/>
                  </a:cubicBezTo>
                  <a:cubicBezTo>
                    <a:pt x="0" y="37"/>
                    <a:pt x="1465" y="1370"/>
                    <a:pt x="3298" y="2978"/>
                  </a:cubicBezTo>
                  <a:cubicBezTo>
                    <a:pt x="5107" y="4563"/>
                    <a:pt x="6603" y="5836"/>
                    <a:pt x="6666" y="5836"/>
                  </a:cubicBezTo>
                  <a:cubicBezTo>
                    <a:pt x="6667" y="5836"/>
                    <a:pt x="6667" y="5836"/>
                    <a:pt x="6668" y="5835"/>
                  </a:cubicBezTo>
                  <a:cubicBezTo>
                    <a:pt x="6703" y="5788"/>
                    <a:pt x="5239" y="4466"/>
                    <a:pt x="3405" y="2859"/>
                  </a:cubicBezTo>
                  <a:cubicBezTo>
                    <a:pt x="1597" y="1262"/>
                    <a:pt x="101"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5195458" y="2815837"/>
              <a:ext cx="141471" cy="123154"/>
            </a:xfrm>
            <a:custGeom>
              <a:avLst/>
              <a:gdLst/>
              <a:ahLst/>
              <a:cxnLst/>
              <a:rect l="l" t="t" r="r" b="b"/>
              <a:pathLst>
                <a:path w="6704" h="5836" extrusionOk="0">
                  <a:moveTo>
                    <a:pt x="38" y="0"/>
                  </a:moveTo>
                  <a:cubicBezTo>
                    <a:pt x="37" y="0"/>
                    <a:pt x="36" y="0"/>
                    <a:pt x="36" y="1"/>
                  </a:cubicBezTo>
                  <a:cubicBezTo>
                    <a:pt x="0" y="37"/>
                    <a:pt x="1465" y="1370"/>
                    <a:pt x="3298" y="2978"/>
                  </a:cubicBezTo>
                  <a:cubicBezTo>
                    <a:pt x="5107" y="4563"/>
                    <a:pt x="6603" y="5836"/>
                    <a:pt x="6666" y="5836"/>
                  </a:cubicBezTo>
                  <a:cubicBezTo>
                    <a:pt x="6667" y="5836"/>
                    <a:pt x="6667" y="5836"/>
                    <a:pt x="6668" y="5835"/>
                  </a:cubicBezTo>
                  <a:cubicBezTo>
                    <a:pt x="6703" y="5787"/>
                    <a:pt x="5239" y="4466"/>
                    <a:pt x="3405" y="2858"/>
                  </a:cubicBezTo>
                  <a:cubicBezTo>
                    <a:pt x="1597" y="1273"/>
                    <a:pt x="101"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5213796" y="2684917"/>
              <a:ext cx="123133" cy="104837"/>
            </a:xfrm>
            <a:custGeom>
              <a:avLst/>
              <a:gdLst/>
              <a:ahLst/>
              <a:cxnLst/>
              <a:rect l="l" t="t" r="r" b="b"/>
              <a:pathLst>
                <a:path w="5835" h="4968" extrusionOk="0">
                  <a:moveTo>
                    <a:pt x="26" y="1"/>
                  </a:moveTo>
                  <a:cubicBezTo>
                    <a:pt x="25" y="1"/>
                    <a:pt x="25" y="1"/>
                    <a:pt x="24" y="2"/>
                  </a:cubicBezTo>
                  <a:cubicBezTo>
                    <a:pt x="0" y="26"/>
                    <a:pt x="1262" y="1169"/>
                    <a:pt x="2858" y="2538"/>
                  </a:cubicBezTo>
                  <a:cubicBezTo>
                    <a:pt x="4440" y="3885"/>
                    <a:pt x="5733" y="4968"/>
                    <a:pt x="5797" y="4968"/>
                  </a:cubicBezTo>
                  <a:cubicBezTo>
                    <a:pt x="5798" y="4968"/>
                    <a:pt x="5798" y="4967"/>
                    <a:pt x="5799" y="4967"/>
                  </a:cubicBezTo>
                  <a:cubicBezTo>
                    <a:pt x="5834" y="4931"/>
                    <a:pt x="4572" y="3788"/>
                    <a:pt x="2965" y="2419"/>
                  </a:cubicBezTo>
                  <a:cubicBezTo>
                    <a:pt x="1383" y="1072"/>
                    <a:pt x="90"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4656774" y="2409825"/>
              <a:ext cx="264836" cy="1799980"/>
            </a:xfrm>
            <a:custGeom>
              <a:avLst/>
              <a:gdLst/>
              <a:ahLst/>
              <a:cxnLst/>
              <a:rect l="l" t="t" r="r" b="b"/>
              <a:pathLst>
                <a:path w="12550" h="85297" extrusionOk="0">
                  <a:moveTo>
                    <a:pt x="0" y="1"/>
                  </a:moveTo>
                  <a:lnTo>
                    <a:pt x="0" y="85297"/>
                  </a:lnTo>
                  <a:lnTo>
                    <a:pt x="12549" y="85297"/>
                  </a:lnTo>
                  <a:lnTo>
                    <a:pt x="12549"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4656774" y="2409825"/>
              <a:ext cx="264836" cy="1799980"/>
            </a:xfrm>
            <a:custGeom>
              <a:avLst/>
              <a:gdLst/>
              <a:ahLst/>
              <a:cxnLst/>
              <a:rect l="l" t="t" r="r" b="b"/>
              <a:pathLst>
                <a:path w="12550" h="85297" extrusionOk="0">
                  <a:moveTo>
                    <a:pt x="0" y="1"/>
                  </a:moveTo>
                  <a:lnTo>
                    <a:pt x="0" y="85297"/>
                  </a:lnTo>
                  <a:lnTo>
                    <a:pt x="12549" y="85297"/>
                  </a:lnTo>
                  <a:lnTo>
                    <a:pt x="12549"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4807277" y="2409825"/>
              <a:ext cx="227147" cy="1799980"/>
            </a:xfrm>
            <a:custGeom>
              <a:avLst/>
              <a:gdLst/>
              <a:ahLst/>
              <a:cxnLst/>
              <a:rect l="l" t="t" r="r" b="b"/>
              <a:pathLst>
                <a:path w="10764" h="85297" extrusionOk="0">
                  <a:moveTo>
                    <a:pt x="0" y="1"/>
                  </a:moveTo>
                  <a:lnTo>
                    <a:pt x="0" y="85297"/>
                  </a:lnTo>
                  <a:lnTo>
                    <a:pt x="10763" y="85297"/>
                  </a:lnTo>
                  <a:lnTo>
                    <a:pt x="1076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4656774" y="4086651"/>
              <a:ext cx="145249" cy="124674"/>
            </a:xfrm>
            <a:custGeom>
              <a:avLst/>
              <a:gdLst/>
              <a:ahLst/>
              <a:cxnLst/>
              <a:rect l="l" t="t" r="r" b="b"/>
              <a:pathLst>
                <a:path w="6883" h="5908" extrusionOk="0">
                  <a:moveTo>
                    <a:pt x="26" y="1"/>
                  </a:moveTo>
                  <a:cubicBezTo>
                    <a:pt x="25" y="1"/>
                    <a:pt x="25" y="1"/>
                    <a:pt x="24" y="2"/>
                  </a:cubicBezTo>
                  <a:cubicBezTo>
                    <a:pt x="0" y="25"/>
                    <a:pt x="1500" y="1383"/>
                    <a:pt x="3382" y="3014"/>
                  </a:cubicBezTo>
                  <a:cubicBezTo>
                    <a:pt x="5257" y="4630"/>
                    <a:pt x="6794" y="5907"/>
                    <a:pt x="6845" y="5907"/>
                  </a:cubicBezTo>
                  <a:cubicBezTo>
                    <a:pt x="6846" y="5907"/>
                    <a:pt x="6846" y="5907"/>
                    <a:pt x="6846" y="5907"/>
                  </a:cubicBezTo>
                  <a:cubicBezTo>
                    <a:pt x="6882" y="5871"/>
                    <a:pt x="5382" y="4526"/>
                    <a:pt x="3489" y="2895"/>
                  </a:cubicBezTo>
                  <a:cubicBezTo>
                    <a:pt x="1633" y="1286"/>
                    <a:pt x="101"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4658019" y="3962294"/>
              <a:ext cx="145249" cy="124420"/>
            </a:xfrm>
            <a:custGeom>
              <a:avLst/>
              <a:gdLst/>
              <a:ahLst/>
              <a:cxnLst/>
              <a:rect l="l" t="t" r="r" b="b"/>
              <a:pathLst>
                <a:path w="6883" h="5896" extrusionOk="0">
                  <a:moveTo>
                    <a:pt x="26" y="0"/>
                  </a:moveTo>
                  <a:cubicBezTo>
                    <a:pt x="25" y="0"/>
                    <a:pt x="25" y="1"/>
                    <a:pt x="25" y="1"/>
                  </a:cubicBezTo>
                  <a:cubicBezTo>
                    <a:pt x="1" y="25"/>
                    <a:pt x="1501" y="1382"/>
                    <a:pt x="3382" y="3013"/>
                  </a:cubicBezTo>
                  <a:cubicBezTo>
                    <a:pt x="5238" y="4611"/>
                    <a:pt x="6781" y="5895"/>
                    <a:pt x="6845" y="5895"/>
                  </a:cubicBezTo>
                  <a:cubicBezTo>
                    <a:pt x="6846" y="5895"/>
                    <a:pt x="6847" y="5895"/>
                    <a:pt x="6847" y="5895"/>
                  </a:cubicBezTo>
                  <a:cubicBezTo>
                    <a:pt x="6883" y="5871"/>
                    <a:pt x="5370" y="4514"/>
                    <a:pt x="3489" y="2894"/>
                  </a:cubicBezTo>
                  <a:cubicBezTo>
                    <a:pt x="1633" y="1285"/>
                    <a:pt x="90" y="0"/>
                    <a:pt x="2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4659285" y="3837916"/>
              <a:ext cx="145249" cy="124674"/>
            </a:xfrm>
            <a:custGeom>
              <a:avLst/>
              <a:gdLst/>
              <a:ahLst/>
              <a:cxnLst/>
              <a:rect l="l" t="t" r="r" b="b"/>
              <a:pathLst>
                <a:path w="6883" h="5908" extrusionOk="0">
                  <a:moveTo>
                    <a:pt x="26" y="1"/>
                  </a:moveTo>
                  <a:cubicBezTo>
                    <a:pt x="25" y="1"/>
                    <a:pt x="24" y="1"/>
                    <a:pt x="24" y="2"/>
                  </a:cubicBezTo>
                  <a:cubicBezTo>
                    <a:pt x="0" y="37"/>
                    <a:pt x="1500" y="1383"/>
                    <a:pt x="3382" y="3014"/>
                  </a:cubicBezTo>
                  <a:cubicBezTo>
                    <a:pt x="5246" y="4618"/>
                    <a:pt x="6794" y="5907"/>
                    <a:pt x="6845" y="5907"/>
                  </a:cubicBezTo>
                  <a:cubicBezTo>
                    <a:pt x="6846" y="5907"/>
                    <a:pt x="6846" y="5907"/>
                    <a:pt x="6846" y="5907"/>
                  </a:cubicBezTo>
                  <a:cubicBezTo>
                    <a:pt x="6882" y="5871"/>
                    <a:pt x="5370" y="4514"/>
                    <a:pt x="3489" y="2895"/>
                  </a:cubicBezTo>
                  <a:cubicBezTo>
                    <a:pt x="1633" y="1286"/>
                    <a:pt x="90"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4656521" y="3709275"/>
              <a:ext cx="145502" cy="124695"/>
            </a:xfrm>
            <a:custGeom>
              <a:avLst/>
              <a:gdLst/>
              <a:ahLst/>
              <a:cxnLst/>
              <a:rect l="l" t="t" r="r" b="b"/>
              <a:pathLst>
                <a:path w="6895" h="5909" extrusionOk="0">
                  <a:moveTo>
                    <a:pt x="26" y="1"/>
                  </a:moveTo>
                  <a:cubicBezTo>
                    <a:pt x="25" y="1"/>
                    <a:pt x="25" y="1"/>
                    <a:pt x="24" y="2"/>
                  </a:cubicBezTo>
                  <a:cubicBezTo>
                    <a:pt x="0" y="37"/>
                    <a:pt x="1501" y="1383"/>
                    <a:pt x="3394" y="3014"/>
                  </a:cubicBezTo>
                  <a:cubicBezTo>
                    <a:pt x="5241" y="4628"/>
                    <a:pt x="6779" y="5908"/>
                    <a:pt x="6856" y="5908"/>
                  </a:cubicBezTo>
                  <a:cubicBezTo>
                    <a:pt x="6857" y="5908"/>
                    <a:pt x="6858" y="5908"/>
                    <a:pt x="6858" y="5907"/>
                  </a:cubicBezTo>
                  <a:cubicBezTo>
                    <a:pt x="6894" y="5871"/>
                    <a:pt x="5394" y="4526"/>
                    <a:pt x="3501" y="2895"/>
                  </a:cubicBezTo>
                  <a:cubicBezTo>
                    <a:pt x="1633" y="1286"/>
                    <a:pt x="102"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4656521" y="3560038"/>
              <a:ext cx="145502" cy="124927"/>
            </a:xfrm>
            <a:custGeom>
              <a:avLst/>
              <a:gdLst/>
              <a:ahLst/>
              <a:cxnLst/>
              <a:rect l="l" t="t" r="r" b="b"/>
              <a:pathLst>
                <a:path w="6895" h="5920" extrusionOk="0">
                  <a:moveTo>
                    <a:pt x="26" y="1"/>
                  </a:moveTo>
                  <a:cubicBezTo>
                    <a:pt x="25" y="1"/>
                    <a:pt x="25" y="1"/>
                    <a:pt x="24" y="1"/>
                  </a:cubicBezTo>
                  <a:cubicBezTo>
                    <a:pt x="0" y="37"/>
                    <a:pt x="1501" y="1394"/>
                    <a:pt x="3394" y="3025"/>
                  </a:cubicBezTo>
                  <a:cubicBezTo>
                    <a:pt x="5249" y="4635"/>
                    <a:pt x="6792" y="5919"/>
                    <a:pt x="6857" y="5919"/>
                  </a:cubicBezTo>
                  <a:cubicBezTo>
                    <a:pt x="6857" y="5919"/>
                    <a:pt x="6858" y="5919"/>
                    <a:pt x="6858" y="5919"/>
                  </a:cubicBezTo>
                  <a:cubicBezTo>
                    <a:pt x="6894" y="5871"/>
                    <a:pt x="5394" y="4526"/>
                    <a:pt x="3501" y="2894"/>
                  </a:cubicBezTo>
                  <a:cubicBezTo>
                    <a:pt x="1633" y="1285"/>
                    <a:pt x="102" y="1"/>
                    <a:pt x="26"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4659538" y="3411793"/>
              <a:ext cx="142484" cy="123935"/>
            </a:xfrm>
            <a:custGeom>
              <a:avLst/>
              <a:gdLst/>
              <a:ahLst/>
              <a:cxnLst/>
              <a:rect l="l" t="t" r="r" b="b"/>
              <a:pathLst>
                <a:path w="6752" h="5873" extrusionOk="0">
                  <a:moveTo>
                    <a:pt x="38" y="1"/>
                  </a:moveTo>
                  <a:cubicBezTo>
                    <a:pt x="37" y="1"/>
                    <a:pt x="36" y="1"/>
                    <a:pt x="36" y="2"/>
                  </a:cubicBezTo>
                  <a:cubicBezTo>
                    <a:pt x="0" y="37"/>
                    <a:pt x="1477" y="1371"/>
                    <a:pt x="3322" y="3002"/>
                  </a:cubicBezTo>
                  <a:cubicBezTo>
                    <a:pt x="5142" y="4599"/>
                    <a:pt x="6650" y="5872"/>
                    <a:pt x="6714" y="5872"/>
                  </a:cubicBezTo>
                  <a:cubicBezTo>
                    <a:pt x="6714" y="5872"/>
                    <a:pt x="6715" y="5872"/>
                    <a:pt x="6715" y="5871"/>
                  </a:cubicBezTo>
                  <a:cubicBezTo>
                    <a:pt x="6751" y="5848"/>
                    <a:pt x="5275" y="4502"/>
                    <a:pt x="3429" y="2871"/>
                  </a:cubicBezTo>
                  <a:cubicBezTo>
                    <a:pt x="1609" y="1274"/>
                    <a:pt x="101"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4659538" y="3260024"/>
              <a:ext cx="142484" cy="123935"/>
            </a:xfrm>
            <a:custGeom>
              <a:avLst/>
              <a:gdLst/>
              <a:ahLst/>
              <a:cxnLst/>
              <a:rect l="l" t="t" r="r" b="b"/>
              <a:pathLst>
                <a:path w="6752" h="5873" extrusionOk="0">
                  <a:moveTo>
                    <a:pt x="39" y="1"/>
                  </a:moveTo>
                  <a:cubicBezTo>
                    <a:pt x="37" y="1"/>
                    <a:pt x="36" y="1"/>
                    <a:pt x="36" y="2"/>
                  </a:cubicBezTo>
                  <a:cubicBezTo>
                    <a:pt x="0" y="38"/>
                    <a:pt x="1477" y="1383"/>
                    <a:pt x="3322" y="3003"/>
                  </a:cubicBezTo>
                  <a:cubicBezTo>
                    <a:pt x="5142" y="4600"/>
                    <a:pt x="6650" y="5873"/>
                    <a:pt x="6714" y="5873"/>
                  </a:cubicBezTo>
                  <a:cubicBezTo>
                    <a:pt x="6714" y="5873"/>
                    <a:pt x="6715" y="5872"/>
                    <a:pt x="6715" y="5872"/>
                  </a:cubicBezTo>
                  <a:cubicBezTo>
                    <a:pt x="6751" y="5836"/>
                    <a:pt x="5275" y="4503"/>
                    <a:pt x="3429" y="2872"/>
                  </a:cubicBezTo>
                  <a:cubicBezTo>
                    <a:pt x="1617" y="1281"/>
                    <a:pt x="114" y="1"/>
                    <a:pt x="3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4659538" y="3107790"/>
              <a:ext cx="142484" cy="124399"/>
            </a:xfrm>
            <a:custGeom>
              <a:avLst/>
              <a:gdLst/>
              <a:ahLst/>
              <a:cxnLst/>
              <a:rect l="l" t="t" r="r" b="b"/>
              <a:pathLst>
                <a:path w="6752" h="5895" extrusionOk="0">
                  <a:moveTo>
                    <a:pt x="37" y="1"/>
                  </a:moveTo>
                  <a:cubicBezTo>
                    <a:pt x="36" y="1"/>
                    <a:pt x="36" y="1"/>
                    <a:pt x="36" y="1"/>
                  </a:cubicBezTo>
                  <a:cubicBezTo>
                    <a:pt x="0" y="37"/>
                    <a:pt x="1477" y="1382"/>
                    <a:pt x="3322" y="3001"/>
                  </a:cubicBezTo>
                  <a:cubicBezTo>
                    <a:pt x="5151" y="4618"/>
                    <a:pt x="6664" y="5895"/>
                    <a:pt x="6714" y="5895"/>
                  </a:cubicBezTo>
                  <a:cubicBezTo>
                    <a:pt x="6715" y="5895"/>
                    <a:pt x="6715" y="5895"/>
                    <a:pt x="6715" y="5895"/>
                  </a:cubicBezTo>
                  <a:cubicBezTo>
                    <a:pt x="6751" y="5883"/>
                    <a:pt x="5275" y="4525"/>
                    <a:pt x="3429" y="2894"/>
                  </a:cubicBezTo>
                  <a:cubicBezTo>
                    <a:pt x="1600" y="1290"/>
                    <a:pt x="87" y="1"/>
                    <a:pt x="37"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4659538" y="2956021"/>
              <a:ext cx="142484" cy="123935"/>
            </a:xfrm>
            <a:custGeom>
              <a:avLst/>
              <a:gdLst/>
              <a:ahLst/>
              <a:cxnLst/>
              <a:rect l="l" t="t" r="r" b="b"/>
              <a:pathLst>
                <a:path w="6752" h="5873" extrusionOk="0">
                  <a:moveTo>
                    <a:pt x="38" y="1"/>
                  </a:moveTo>
                  <a:cubicBezTo>
                    <a:pt x="37" y="1"/>
                    <a:pt x="36" y="1"/>
                    <a:pt x="36" y="2"/>
                  </a:cubicBezTo>
                  <a:cubicBezTo>
                    <a:pt x="0" y="37"/>
                    <a:pt x="1477" y="1371"/>
                    <a:pt x="3322" y="3002"/>
                  </a:cubicBezTo>
                  <a:cubicBezTo>
                    <a:pt x="5142" y="4599"/>
                    <a:pt x="6650" y="5872"/>
                    <a:pt x="6714" y="5872"/>
                  </a:cubicBezTo>
                  <a:cubicBezTo>
                    <a:pt x="6714" y="5872"/>
                    <a:pt x="6715" y="5872"/>
                    <a:pt x="6715" y="5871"/>
                  </a:cubicBezTo>
                  <a:cubicBezTo>
                    <a:pt x="6751" y="5836"/>
                    <a:pt x="5275" y="4502"/>
                    <a:pt x="3429" y="2883"/>
                  </a:cubicBezTo>
                  <a:cubicBezTo>
                    <a:pt x="1609" y="1274"/>
                    <a:pt x="101"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4659538" y="2804020"/>
              <a:ext cx="142484" cy="124167"/>
            </a:xfrm>
            <a:custGeom>
              <a:avLst/>
              <a:gdLst/>
              <a:ahLst/>
              <a:cxnLst/>
              <a:rect l="l" t="t" r="r" b="b"/>
              <a:pathLst>
                <a:path w="6752" h="5884" extrusionOk="0">
                  <a:moveTo>
                    <a:pt x="38" y="1"/>
                  </a:moveTo>
                  <a:cubicBezTo>
                    <a:pt x="37" y="1"/>
                    <a:pt x="36" y="1"/>
                    <a:pt x="36" y="1"/>
                  </a:cubicBezTo>
                  <a:cubicBezTo>
                    <a:pt x="0" y="37"/>
                    <a:pt x="1477" y="1383"/>
                    <a:pt x="3322" y="3002"/>
                  </a:cubicBezTo>
                  <a:cubicBezTo>
                    <a:pt x="5143" y="4599"/>
                    <a:pt x="6650" y="5884"/>
                    <a:pt x="6714" y="5884"/>
                  </a:cubicBezTo>
                  <a:cubicBezTo>
                    <a:pt x="6714" y="5884"/>
                    <a:pt x="6715" y="5884"/>
                    <a:pt x="6715" y="5883"/>
                  </a:cubicBezTo>
                  <a:cubicBezTo>
                    <a:pt x="6751" y="5847"/>
                    <a:pt x="5275" y="4502"/>
                    <a:pt x="3429" y="2883"/>
                  </a:cubicBezTo>
                  <a:cubicBezTo>
                    <a:pt x="1609" y="1274"/>
                    <a:pt x="101" y="1"/>
                    <a:pt x="38"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4659538" y="2652272"/>
              <a:ext cx="142484" cy="123914"/>
            </a:xfrm>
            <a:custGeom>
              <a:avLst/>
              <a:gdLst/>
              <a:ahLst/>
              <a:cxnLst/>
              <a:rect l="l" t="t" r="r" b="b"/>
              <a:pathLst>
                <a:path w="6752" h="5872" extrusionOk="0">
                  <a:moveTo>
                    <a:pt x="38" y="0"/>
                  </a:moveTo>
                  <a:cubicBezTo>
                    <a:pt x="37" y="0"/>
                    <a:pt x="36" y="1"/>
                    <a:pt x="36" y="1"/>
                  </a:cubicBezTo>
                  <a:cubicBezTo>
                    <a:pt x="0" y="25"/>
                    <a:pt x="1477" y="1370"/>
                    <a:pt x="3322" y="2989"/>
                  </a:cubicBezTo>
                  <a:cubicBezTo>
                    <a:pt x="5142" y="4598"/>
                    <a:pt x="6650" y="5872"/>
                    <a:pt x="6714" y="5872"/>
                  </a:cubicBezTo>
                  <a:cubicBezTo>
                    <a:pt x="6714" y="5872"/>
                    <a:pt x="6715" y="5871"/>
                    <a:pt x="6715" y="5871"/>
                  </a:cubicBezTo>
                  <a:cubicBezTo>
                    <a:pt x="6751" y="5835"/>
                    <a:pt x="5275" y="4502"/>
                    <a:pt x="3429" y="2870"/>
                  </a:cubicBezTo>
                  <a:cubicBezTo>
                    <a:pt x="1609" y="1273"/>
                    <a:pt x="101"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4659538" y="2500270"/>
              <a:ext cx="142484" cy="124399"/>
            </a:xfrm>
            <a:custGeom>
              <a:avLst/>
              <a:gdLst/>
              <a:ahLst/>
              <a:cxnLst/>
              <a:rect l="l" t="t" r="r" b="b"/>
              <a:pathLst>
                <a:path w="6752" h="5895" extrusionOk="0">
                  <a:moveTo>
                    <a:pt x="38" y="0"/>
                  </a:moveTo>
                  <a:cubicBezTo>
                    <a:pt x="37" y="0"/>
                    <a:pt x="36" y="0"/>
                    <a:pt x="36" y="1"/>
                  </a:cubicBezTo>
                  <a:cubicBezTo>
                    <a:pt x="0" y="36"/>
                    <a:pt x="1477" y="1382"/>
                    <a:pt x="3322" y="3001"/>
                  </a:cubicBezTo>
                  <a:cubicBezTo>
                    <a:pt x="5159" y="4613"/>
                    <a:pt x="6677" y="5894"/>
                    <a:pt x="6715" y="5894"/>
                  </a:cubicBezTo>
                  <a:cubicBezTo>
                    <a:pt x="6715" y="5894"/>
                    <a:pt x="6715" y="5894"/>
                    <a:pt x="6715" y="5894"/>
                  </a:cubicBezTo>
                  <a:cubicBezTo>
                    <a:pt x="6751" y="5871"/>
                    <a:pt x="5275" y="4513"/>
                    <a:pt x="3429" y="2894"/>
                  </a:cubicBezTo>
                  <a:cubicBezTo>
                    <a:pt x="1609" y="1285"/>
                    <a:pt x="101" y="0"/>
                    <a:pt x="38"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4725864" y="2414088"/>
              <a:ext cx="75399" cy="58327"/>
            </a:xfrm>
            <a:custGeom>
              <a:avLst/>
              <a:gdLst/>
              <a:ahLst/>
              <a:cxnLst/>
              <a:rect l="l" t="t" r="r" b="b"/>
              <a:pathLst>
                <a:path w="3573" h="2764" extrusionOk="0">
                  <a:moveTo>
                    <a:pt x="0" y="1"/>
                  </a:moveTo>
                  <a:lnTo>
                    <a:pt x="0" y="1"/>
                  </a:lnTo>
                  <a:cubicBezTo>
                    <a:pt x="548" y="525"/>
                    <a:pt x="1132" y="1001"/>
                    <a:pt x="1739" y="1442"/>
                  </a:cubicBezTo>
                  <a:cubicBezTo>
                    <a:pt x="2322" y="1930"/>
                    <a:pt x="2929" y="2370"/>
                    <a:pt x="3572" y="2763"/>
                  </a:cubicBezTo>
                  <a:cubicBezTo>
                    <a:pt x="3037" y="2239"/>
                    <a:pt x="2453" y="1751"/>
                    <a:pt x="1834" y="1311"/>
                  </a:cubicBezTo>
                  <a:cubicBezTo>
                    <a:pt x="1263" y="834"/>
                    <a:pt x="643" y="394"/>
                    <a:pt x="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208488" y="3969342"/>
              <a:ext cx="265090" cy="240463"/>
            </a:xfrm>
            <a:custGeom>
              <a:avLst/>
              <a:gdLst/>
              <a:ahLst/>
              <a:cxnLst/>
              <a:rect l="l" t="t" r="r" b="b"/>
              <a:pathLst>
                <a:path w="12562" h="11395" extrusionOk="0">
                  <a:moveTo>
                    <a:pt x="0" y="0"/>
                  </a:moveTo>
                  <a:lnTo>
                    <a:pt x="0" y="11395"/>
                  </a:lnTo>
                  <a:lnTo>
                    <a:pt x="12561" y="11395"/>
                  </a:lnTo>
                  <a:lnTo>
                    <a:pt x="12561"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7208488" y="3969342"/>
              <a:ext cx="265090" cy="240463"/>
            </a:xfrm>
            <a:custGeom>
              <a:avLst/>
              <a:gdLst/>
              <a:ahLst/>
              <a:cxnLst/>
              <a:rect l="l" t="t" r="r" b="b"/>
              <a:pathLst>
                <a:path w="12562" h="11395" extrusionOk="0">
                  <a:moveTo>
                    <a:pt x="0" y="0"/>
                  </a:moveTo>
                  <a:lnTo>
                    <a:pt x="0" y="11395"/>
                  </a:lnTo>
                  <a:lnTo>
                    <a:pt x="12561" y="11395"/>
                  </a:lnTo>
                  <a:lnTo>
                    <a:pt x="12561"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7352703" y="3969342"/>
              <a:ext cx="233689" cy="240463"/>
            </a:xfrm>
            <a:custGeom>
              <a:avLst/>
              <a:gdLst/>
              <a:ahLst/>
              <a:cxnLst/>
              <a:rect l="l" t="t" r="r" b="b"/>
              <a:pathLst>
                <a:path w="11074" h="11395" extrusionOk="0">
                  <a:moveTo>
                    <a:pt x="0" y="0"/>
                  </a:moveTo>
                  <a:lnTo>
                    <a:pt x="0" y="11395"/>
                  </a:lnTo>
                  <a:lnTo>
                    <a:pt x="11073" y="11395"/>
                  </a:lnTo>
                  <a:lnTo>
                    <a:pt x="11073"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7207982" y="4085406"/>
              <a:ext cx="145249" cy="124652"/>
            </a:xfrm>
            <a:custGeom>
              <a:avLst/>
              <a:gdLst/>
              <a:ahLst/>
              <a:cxnLst/>
              <a:rect l="l" t="t" r="r" b="b"/>
              <a:pathLst>
                <a:path w="6883" h="5907" extrusionOk="0">
                  <a:moveTo>
                    <a:pt x="26" y="0"/>
                  </a:moveTo>
                  <a:cubicBezTo>
                    <a:pt x="25" y="0"/>
                    <a:pt x="25" y="1"/>
                    <a:pt x="24" y="1"/>
                  </a:cubicBezTo>
                  <a:cubicBezTo>
                    <a:pt x="0" y="37"/>
                    <a:pt x="1500" y="1382"/>
                    <a:pt x="3394" y="3013"/>
                  </a:cubicBezTo>
                  <a:cubicBezTo>
                    <a:pt x="5258" y="4618"/>
                    <a:pt x="6795" y="5907"/>
                    <a:pt x="6857" y="5907"/>
                  </a:cubicBezTo>
                  <a:cubicBezTo>
                    <a:pt x="6858" y="5907"/>
                    <a:pt x="6858" y="5907"/>
                    <a:pt x="6858" y="5907"/>
                  </a:cubicBezTo>
                  <a:cubicBezTo>
                    <a:pt x="6882" y="5871"/>
                    <a:pt x="5382" y="4514"/>
                    <a:pt x="3489" y="2894"/>
                  </a:cubicBezTo>
                  <a:cubicBezTo>
                    <a:pt x="1633" y="1285"/>
                    <a:pt x="102" y="0"/>
                    <a:pt x="2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7207982" y="3970840"/>
              <a:ext cx="145249" cy="124652"/>
            </a:xfrm>
            <a:custGeom>
              <a:avLst/>
              <a:gdLst/>
              <a:ahLst/>
              <a:cxnLst/>
              <a:rect l="l" t="t" r="r" b="b"/>
              <a:pathLst>
                <a:path w="6883" h="5907" extrusionOk="0">
                  <a:moveTo>
                    <a:pt x="26" y="0"/>
                  </a:moveTo>
                  <a:cubicBezTo>
                    <a:pt x="25" y="0"/>
                    <a:pt x="25" y="0"/>
                    <a:pt x="24" y="1"/>
                  </a:cubicBezTo>
                  <a:cubicBezTo>
                    <a:pt x="0" y="37"/>
                    <a:pt x="1500" y="1382"/>
                    <a:pt x="3394" y="3013"/>
                  </a:cubicBezTo>
                  <a:cubicBezTo>
                    <a:pt x="5258" y="4618"/>
                    <a:pt x="6795" y="5907"/>
                    <a:pt x="6857" y="5907"/>
                  </a:cubicBezTo>
                  <a:cubicBezTo>
                    <a:pt x="6858" y="5907"/>
                    <a:pt x="6858" y="5907"/>
                    <a:pt x="6858" y="5906"/>
                  </a:cubicBezTo>
                  <a:cubicBezTo>
                    <a:pt x="6882" y="5871"/>
                    <a:pt x="5382" y="4525"/>
                    <a:pt x="3489" y="2894"/>
                  </a:cubicBezTo>
                  <a:cubicBezTo>
                    <a:pt x="1633" y="1285"/>
                    <a:pt x="102" y="0"/>
                    <a:pt x="2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7682092" y="4087938"/>
              <a:ext cx="265090" cy="121867"/>
            </a:xfrm>
            <a:custGeom>
              <a:avLst/>
              <a:gdLst/>
              <a:ahLst/>
              <a:cxnLst/>
              <a:rect l="l" t="t" r="r" b="b"/>
              <a:pathLst>
                <a:path w="12562" h="5775" extrusionOk="0">
                  <a:moveTo>
                    <a:pt x="0" y="0"/>
                  </a:moveTo>
                  <a:lnTo>
                    <a:pt x="0" y="5775"/>
                  </a:lnTo>
                  <a:lnTo>
                    <a:pt x="12561" y="5775"/>
                  </a:lnTo>
                  <a:lnTo>
                    <a:pt x="12561"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7682092" y="4087938"/>
              <a:ext cx="265090" cy="121867"/>
            </a:xfrm>
            <a:custGeom>
              <a:avLst/>
              <a:gdLst/>
              <a:ahLst/>
              <a:cxnLst/>
              <a:rect l="l" t="t" r="r" b="b"/>
              <a:pathLst>
                <a:path w="12562" h="5775" extrusionOk="0">
                  <a:moveTo>
                    <a:pt x="0" y="0"/>
                  </a:moveTo>
                  <a:lnTo>
                    <a:pt x="0" y="5775"/>
                  </a:lnTo>
                  <a:lnTo>
                    <a:pt x="12561" y="5775"/>
                  </a:lnTo>
                  <a:lnTo>
                    <a:pt x="12561"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7828058" y="4087938"/>
              <a:ext cx="231938" cy="121867"/>
            </a:xfrm>
            <a:custGeom>
              <a:avLst/>
              <a:gdLst/>
              <a:ahLst/>
              <a:cxnLst/>
              <a:rect l="l" t="t" r="r" b="b"/>
              <a:pathLst>
                <a:path w="10991" h="5775" extrusionOk="0">
                  <a:moveTo>
                    <a:pt x="1" y="0"/>
                  </a:moveTo>
                  <a:lnTo>
                    <a:pt x="1" y="5775"/>
                  </a:lnTo>
                  <a:lnTo>
                    <a:pt x="10990" y="5775"/>
                  </a:lnTo>
                  <a:lnTo>
                    <a:pt x="10990"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7683337" y="4089668"/>
              <a:ext cx="147253" cy="120158"/>
            </a:xfrm>
            <a:custGeom>
              <a:avLst/>
              <a:gdLst/>
              <a:ahLst/>
              <a:cxnLst/>
              <a:rect l="l" t="t" r="r" b="b"/>
              <a:pathLst>
                <a:path w="6978" h="5694" extrusionOk="0">
                  <a:moveTo>
                    <a:pt x="39" y="1"/>
                  </a:moveTo>
                  <a:cubicBezTo>
                    <a:pt x="38" y="1"/>
                    <a:pt x="37" y="1"/>
                    <a:pt x="37" y="2"/>
                  </a:cubicBezTo>
                  <a:cubicBezTo>
                    <a:pt x="1" y="37"/>
                    <a:pt x="1525" y="1335"/>
                    <a:pt x="3442" y="2907"/>
                  </a:cubicBezTo>
                  <a:cubicBezTo>
                    <a:pt x="5320" y="4456"/>
                    <a:pt x="6874" y="5693"/>
                    <a:pt x="6940" y="5693"/>
                  </a:cubicBezTo>
                  <a:cubicBezTo>
                    <a:pt x="6941" y="5693"/>
                    <a:pt x="6942" y="5693"/>
                    <a:pt x="6942" y="5693"/>
                  </a:cubicBezTo>
                  <a:cubicBezTo>
                    <a:pt x="6978" y="5657"/>
                    <a:pt x="5454" y="4359"/>
                    <a:pt x="3537" y="2788"/>
                  </a:cubicBezTo>
                  <a:cubicBezTo>
                    <a:pt x="1659" y="1226"/>
                    <a:pt x="105" y="1"/>
                    <a:pt x="3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4222611" y="4209277"/>
              <a:ext cx="4508971" cy="3545"/>
            </a:xfrm>
            <a:custGeom>
              <a:avLst/>
              <a:gdLst/>
              <a:ahLst/>
              <a:cxnLst/>
              <a:rect l="l" t="t" r="r" b="b"/>
              <a:pathLst>
                <a:path w="213670" h="168" extrusionOk="0">
                  <a:moveTo>
                    <a:pt x="106823" y="1"/>
                  </a:moveTo>
                  <a:cubicBezTo>
                    <a:pt x="47816" y="1"/>
                    <a:pt x="0" y="49"/>
                    <a:pt x="0" y="84"/>
                  </a:cubicBezTo>
                  <a:cubicBezTo>
                    <a:pt x="0" y="132"/>
                    <a:pt x="47828" y="168"/>
                    <a:pt x="106823" y="168"/>
                  </a:cubicBezTo>
                  <a:cubicBezTo>
                    <a:pt x="165830" y="168"/>
                    <a:pt x="213670" y="132"/>
                    <a:pt x="213670" y="84"/>
                  </a:cubicBezTo>
                  <a:cubicBezTo>
                    <a:pt x="213670" y="37"/>
                    <a:pt x="165842" y="1"/>
                    <a:pt x="10682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47"/>
          <p:cNvPicPr preferRelativeResize="0"/>
          <p:nvPr/>
        </p:nvPicPr>
        <p:blipFill rotWithShape="1">
          <a:blip r:embed="rId3">
            <a:alphaModFix/>
          </a:blip>
          <a:srcRect l="12808" r="30544"/>
          <a:stretch/>
        </p:blipFill>
        <p:spPr>
          <a:xfrm>
            <a:off x="4773475" y="0"/>
            <a:ext cx="4370526" cy="5143500"/>
          </a:xfrm>
          <a:prstGeom prst="rect">
            <a:avLst/>
          </a:prstGeom>
          <a:noFill/>
          <a:ln>
            <a:noFill/>
          </a:ln>
        </p:spPr>
      </p:pic>
      <p:sp>
        <p:nvSpPr>
          <p:cNvPr id="1193" name="Google Shape;1193;p47"/>
          <p:cNvSpPr/>
          <p:nvPr/>
        </p:nvSpPr>
        <p:spPr>
          <a:xfrm flipH="1">
            <a:off x="6381777" y="-275"/>
            <a:ext cx="2760421" cy="1583205"/>
          </a:xfrm>
          <a:custGeom>
            <a:avLst/>
            <a:gdLst/>
            <a:ahLst/>
            <a:cxnLst/>
            <a:rect l="l" t="t" r="r" b="b"/>
            <a:pathLst>
              <a:path w="51817" h="29719" extrusionOk="0">
                <a:moveTo>
                  <a:pt x="1" y="1"/>
                </a:moveTo>
                <a:lnTo>
                  <a:pt x="1" y="29719"/>
                </a:lnTo>
                <a:lnTo>
                  <a:pt x="51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rot="5400000">
            <a:off x="7509411" y="526168"/>
            <a:ext cx="1846200" cy="723000"/>
          </a:xfrm>
          <a:prstGeom prst="homePlate">
            <a:avLst>
              <a:gd name="adj" fmla="val 276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rot="3551567">
            <a:off x="6651766" y="-244298"/>
            <a:ext cx="1902168" cy="1075104"/>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2DA131FF-1DB7-4248-8B39-298241FB023C}"/>
              </a:ext>
            </a:extLst>
          </p:cNvPr>
          <p:cNvSpPr>
            <a:spLocks noGrp="1"/>
          </p:cNvSpPr>
          <p:nvPr>
            <p:ph type="title"/>
          </p:nvPr>
        </p:nvSpPr>
        <p:spPr/>
        <p:txBody>
          <a:bodyPr/>
          <a:lstStyle/>
          <a:p>
            <a:pPr algn="ctr"/>
            <a:r>
              <a:rPr lang="en-US" sz="3200" dirty="0">
                <a:solidFill>
                  <a:schemeClr val="tx1"/>
                </a:solidFill>
              </a:rPr>
              <a:t>“98% of employers are satisfied with quality of candidate put forward by MVC. “</a:t>
            </a:r>
            <a:endParaRPr lang="en-IN" sz="3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3"/>
        <p:cNvGrpSpPr/>
        <p:nvPr/>
      </p:nvGrpSpPr>
      <p:grpSpPr>
        <a:xfrm>
          <a:off x="0" y="0"/>
          <a:ext cx="0" cy="0"/>
          <a:chOff x="0" y="0"/>
          <a:chExt cx="0" cy="0"/>
        </a:xfrm>
      </p:grpSpPr>
      <p:sp>
        <p:nvSpPr>
          <p:cNvPr id="1774" name="Google Shape;1774;p59"/>
          <p:cNvSpPr txBox="1">
            <a:spLocks noGrp="1"/>
          </p:cNvSpPr>
          <p:nvPr>
            <p:ph type="title"/>
          </p:nvPr>
        </p:nvSpPr>
        <p:spPr>
          <a:xfrm>
            <a:off x="1335086" y="1898925"/>
            <a:ext cx="3236914" cy="16223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9600" dirty="0"/>
              <a:t>Q &amp; A</a:t>
            </a:r>
            <a:endParaRPr sz="9600" dirty="0"/>
          </a:p>
        </p:txBody>
      </p:sp>
      <p:sp>
        <p:nvSpPr>
          <p:cNvPr id="1776" name="Google Shape;1776;p59"/>
          <p:cNvSpPr/>
          <p:nvPr/>
        </p:nvSpPr>
        <p:spPr>
          <a:xfrm rot="-5400000" flipH="1">
            <a:off x="-327301" y="325651"/>
            <a:ext cx="1527047" cy="875745"/>
          </a:xfrm>
          <a:custGeom>
            <a:avLst/>
            <a:gdLst/>
            <a:ahLst/>
            <a:cxnLst/>
            <a:rect l="l" t="t" r="r" b="b"/>
            <a:pathLst>
              <a:path w="51817" h="29719" extrusionOk="0">
                <a:moveTo>
                  <a:pt x="1" y="1"/>
                </a:moveTo>
                <a:lnTo>
                  <a:pt x="1" y="29719"/>
                </a:lnTo>
                <a:lnTo>
                  <a:pt x="51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5400000" flipH="1">
            <a:off x="-430281" y="1724606"/>
            <a:ext cx="1504944" cy="848369"/>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5400000">
            <a:off x="300839" y="1608736"/>
            <a:ext cx="270828" cy="309550"/>
          </a:xfrm>
          <a:custGeom>
            <a:avLst/>
            <a:gdLst/>
            <a:ahLst/>
            <a:cxnLst/>
            <a:rect l="l" t="t" r="r" b="b"/>
            <a:pathLst>
              <a:path w="3657" h="4180" extrusionOk="0">
                <a:moveTo>
                  <a:pt x="1" y="0"/>
                </a:moveTo>
                <a:lnTo>
                  <a:pt x="1" y="4179"/>
                </a:lnTo>
                <a:lnTo>
                  <a:pt x="3656" y="210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flipH="1">
            <a:off x="-314309" y="247386"/>
            <a:ext cx="1165800" cy="1032300"/>
          </a:xfrm>
          <a:prstGeom prst="hexagon">
            <a:avLst>
              <a:gd name="adj" fmla="val 28631"/>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rot="-1825914">
            <a:off x="22941" y="1138189"/>
            <a:ext cx="598615" cy="340851"/>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1" name="Google Shape;1921;p63"/>
          <p:cNvSpPr txBox="1">
            <a:spLocks noGrp="1"/>
          </p:cNvSpPr>
          <p:nvPr>
            <p:ph type="title"/>
          </p:nvPr>
        </p:nvSpPr>
        <p:spPr>
          <a:xfrm>
            <a:off x="445021" y="1904550"/>
            <a:ext cx="7694400" cy="13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Thank You</a:t>
            </a:r>
            <a:endParaRPr dirty="0"/>
          </a:p>
        </p:txBody>
      </p:sp>
      <p:sp>
        <p:nvSpPr>
          <p:cNvPr id="4" name="TextBox 3">
            <a:extLst>
              <a:ext uri="{FF2B5EF4-FFF2-40B4-BE49-F238E27FC236}">
                <a16:creationId xmlns:a16="http://schemas.microsoft.com/office/drawing/2014/main" id="{6261EF97-7C0C-41F5-890E-533741D56A28}"/>
              </a:ext>
            </a:extLst>
          </p:cNvPr>
          <p:cNvSpPr txBox="1"/>
          <p:nvPr/>
        </p:nvSpPr>
        <p:spPr>
          <a:xfrm>
            <a:off x="948519" y="3821374"/>
            <a:ext cx="1023583"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By Team B</a:t>
            </a:r>
          </a:p>
        </p:txBody>
      </p:sp>
      <p:sp>
        <p:nvSpPr>
          <p:cNvPr id="5" name="TextBox 4">
            <a:extLst>
              <a:ext uri="{FF2B5EF4-FFF2-40B4-BE49-F238E27FC236}">
                <a16:creationId xmlns:a16="http://schemas.microsoft.com/office/drawing/2014/main" id="{8311C30E-DCBC-4C59-B11B-193B58AB9FFD}"/>
              </a:ext>
            </a:extLst>
          </p:cNvPr>
          <p:cNvSpPr txBox="1"/>
          <p:nvPr/>
        </p:nvSpPr>
        <p:spPr>
          <a:xfrm>
            <a:off x="1972103" y="3828198"/>
            <a:ext cx="2019868" cy="1169551"/>
          </a:xfrm>
          <a:prstGeom prst="rect">
            <a:avLst/>
          </a:prstGeom>
          <a:noFill/>
        </p:spPr>
        <p:txBody>
          <a:bodyPr wrap="square" rtlCol="0">
            <a:spAutoFit/>
          </a:bodyPr>
          <a:lstStyle/>
          <a:p>
            <a:r>
              <a:rPr lang="en-US" b="1" dirty="0">
                <a:latin typeface="Trajan Pro" panose="02020502050506020301" pitchFamily="18" charset="0"/>
                <a:cs typeface="Calibri" panose="020F0502020204030204" pitchFamily="34" charset="0"/>
              </a:rPr>
              <a:t>P. Dakshayani</a:t>
            </a:r>
          </a:p>
          <a:p>
            <a:r>
              <a:rPr lang="en-US" b="1" dirty="0">
                <a:latin typeface="Trajan Pro" panose="02020502050506020301" pitchFamily="18" charset="0"/>
                <a:cs typeface="Calibri" panose="020F0502020204030204" pitchFamily="34" charset="0"/>
              </a:rPr>
              <a:t>G. Prem Chandu</a:t>
            </a:r>
          </a:p>
          <a:p>
            <a:r>
              <a:rPr lang="en-US" b="1" dirty="0">
                <a:latin typeface="Trajan Pro" panose="02020502050506020301" pitchFamily="18" charset="0"/>
                <a:cs typeface="Calibri" panose="020F0502020204030204" pitchFamily="34" charset="0"/>
              </a:rPr>
              <a:t>M. Amulya</a:t>
            </a:r>
          </a:p>
          <a:p>
            <a:r>
              <a:rPr lang="en-US" b="1" dirty="0">
                <a:latin typeface="Trajan Pro" panose="02020502050506020301" pitchFamily="18" charset="0"/>
                <a:cs typeface="Calibri" panose="020F0502020204030204" pitchFamily="34" charset="0"/>
              </a:rPr>
              <a:t>U. Santhosh</a:t>
            </a:r>
            <a:endParaRPr lang="en-IN" b="1" dirty="0">
              <a:latin typeface="Trajan Pro" panose="02020502050506020301" pitchFamily="18" charset="0"/>
              <a:cs typeface="Calibri" panose="020F0502020204030204" pitchFamily="34" charset="0"/>
            </a:endParaRPr>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05" name="TextBox 104">
            <a:extLst>
              <a:ext uri="{FF2B5EF4-FFF2-40B4-BE49-F238E27FC236}">
                <a16:creationId xmlns:a16="http://schemas.microsoft.com/office/drawing/2014/main" id="{6A750A93-A6EF-40DD-9351-6A55F860E00F}"/>
              </a:ext>
            </a:extLst>
          </p:cNvPr>
          <p:cNvSpPr txBox="1"/>
          <p:nvPr/>
        </p:nvSpPr>
        <p:spPr>
          <a:xfrm>
            <a:off x="541408" y="1477068"/>
            <a:ext cx="5433021" cy="830997"/>
          </a:xfrm>
          <a:prstGeom prst="rect">
            <a:avLst/>
          </a:prstGeom>
          <a:noFill/>
        </p:spPr>
        <p:txBody>
          <a:bodyPr wrap="square" rtlCol="0">
            <a:spAutoFit/>
          </a:bodyPr>
          <a:lstStyle/>
          <a:p>
            <a:pPr algn="just"/>
            <a:r>
              <a:rPr lang="en-US" sz="1200" dirty="0">
                <a:solidFill>
                  <a:schemeClr val="accent3"/>
                </a:solidFill>
                <a:latin typeface="Bahnschrift Light" panose="020B0502040204020203" pitchFamily="34" charset="0"/>
              </a:rPr>
              <a:t>We champion recruitment partnerships with all our job seekers and hiring companies. This allows us to deliver bespoke, effective and creative recruitment solutions so you can focus on innovating in ways that preserve, protect and evolve our population</a:t>
            </a:r>
            <a:endParaRPr lang="en-IN" sz="1200" dirty="0">
              <a:solidFill>
                <a:schemeClr val="accent3"/>
              </a:solidFill>
              <a:latin typeface="Bahnschrift Light" panose="020B0502040204020203" pitchFamily="34" charset="0"/>
            </a:endParaRPr>
          </a:p>
        </p:txBody>
      </p:sp>
      <p:grpSp>
        <p:nvGrpSpPr>
          <p:cNvPr id="106" name="Google Shape;2297;p70">
            <a:extLst>
              <a:ext uri="{FF2B5EF4-FFF2-40B4-BE49-F238E27FC236}">
                <a16:creationId xmlns:a16="http://schemas.microsoft.com/office/drawing/2014/main" id="{A8B85FAF-74DD-4EDB-8A28-9BAE898FBB10}"/>
              </a:ext>
            </a:extLst>
          </p:cNvPr>
          <p:cNvGrpSpPr/>
          <p:nvPr/>
        </p:nvGrpSpPr>
        <p:grpSpPr>
          <a:xfrm>
            <a:off x="5820771" y="657058"/>
            <a:ext cx="3636652" cy="3596185"/>
            <a:chOff x="4756525" y="859495"/>
            <a:chExt cx="3964528" cy="3747517"/>
          </a:xfrm>
        </p:grpSpPr>
        <p:grpSp>
          <p:nvGrpSpPr>
            <p:cNvPr id="107" name="Google Shape;2298;p70">
              <a:extLst>
                <a:ext uri="{FF2B5EF4-FFF2-40B4-BE49-F238E27FC236}">
                  <a16:creationId xmlns:a16="http://schemas.microsoft.com/office/drawing/2014/main" id="{712C117C-F1D6-4D6A-994D-E1DC56959840}"/>
                </a:ext>
              </a:extLst>
            </p:cNvPr>
            <p:cNvGrpSpPr/>
            <p:nvPr/>
          </p:nvGrpSpPr>
          <p:grpSpPr>
            <a:xfrm>
              <a:off x="5344840" y="859495"/>
              <a:ext cx="3376213" cy="3051348"/>
              <a:chOff x="4768485" y="419202"/>
              <a:chExt cx="4065767" cy="3674552"/>
            </a:xfrm>
          </p:grpSpPr>
          <p:sp>
            <p:nvSpPr>
              <p:cNvPr id="210" name="Google Shape;2299;p70">
                <a:extLst>
                  <a:ext uri="{FF2B5EF4-FFF2-40B4-BE49-F238E27FC236}">
                    <a16:creationId xmlns:a16="http://schemas.microsoft.com/office/drawing/2014/main" id="{E5D8F980-94B4-453A-A189-9638E109DF21}"/>
                  </a:ext>
                </a:extLst>
              </p:cNvPr>
              <p:cNvSpPr/>
              <p:nvPr/>
            </p:nvSpPr>
            <p:spPr>
              <a:xfrm>
                <a:off x="7320113" y="1078146"/>
                <a:ext cx="1469795" cy="2206169"/>
              </a:xfrm>
              <a:custGeom>
                <a:avLst/>
                <a:gdLst/>
                <a:ahLst/>
                <a:cxnLst/>
                <a:rect l="l" t="t" r="r" b="b"/>
                <a:pathLst>
                  <a:path w="34339" h="51543" extrusionOk="0">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00;p70">
                <a:extLst>
                  <a:ext uri="{FF2B5EF4-FFF2-40B4-BE49-F238E27FC236}">
                    <a16:creationId xmlns:a16="http://schemas.microsoft.com/office/drawing/2014/main" id="{4DE47AA1-6BAF-4D73-BEC6-D0D82F1754DE}"/>
                  </a:ext>
                </a:extLst>
              </p:cNvPr>
              <p:cNvSpPr/>
              <p:nvPr/>
            </p:nvSpPr>
            <p:spPr>
              <a:xfrm>
                <a:off x="7701312" y="813156"/>
                <a:ext cx="796084" cy="2030850"/>
              </a:xfrm>
              <a:custGeom>
                <a:avLst/>
                <a:gdLst/>
                <a:ahLst/>
                <a:cxnLst/>
                <a:rect l="l" t="t" r="r" b="b"/>
                <a:pathLst>
                  <a:path w="18599" h="47447" extrusionOk="0">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01;p70">
                <a:extLst>
                  <a:ext uri="{FF2B5EF4-FFF2-40B4-BE49-F238E27FC236}">
                    <a16:creationId xmlns:a16="http://schemas.microsoft.com/office/drawing/2014/main" id="{09CBD4A2-9D19-47B0-ACB6-5A8843A34424}"/>
                  </a:ext>
                </a:extLst>
              </p:cNvPr>
              <p:cNvSpPr/>
              <p:nvPr/>
            </p:nvSpPr>
            <p:spPr>
              <a:xfrm>
                <a:off x="6215808" y="419202"/>
                <a:ext cx="1178781" cy="369514"/>
              </a:xfrm>
              <a:custGeom>
                <a:avLst/>
                <a:gdLst/>
                <a:ahLst/>
                <a:cxnLst/>
                <a:rect l="l" t="t" r="r" b="b"/>
                <a:pathLst>
                  <a:path w="27540" h="8633" extrusionOk="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02;p70">
                <a:extLst>
                  <a:ext uri="{FF2B5EF4-FFF2-40B4-BE49-F238E27FC236}">
                    <a16:creationId xmlns:a16="http://schemas.microsoft.com/office/drawing/2014/main" id="{2D6115AF-A3BD-46CF-A06C-1257F116E66C}"/>
                  </a:ext>
                </a:extLst>
              </p:cNvPr>
              <p:cNvSpPr/>
              <p:nvPr/>
            </p:nvSpPr>
            <p:spPr>
              <a:xfrm>
                <a:off x="4990673" y="808576"/>
                <a:ext cx="629411" cy="878607"/>
              </a:xfrm>
              <a:custGeom>
                <a:avLst/>
                <a:gdLst/>
                <a:ahLst/>
                <a:cxnLst/>
                <a:rect l="l" t="t" r="r" b="b"/>
                <a:pathLst>
                  <a:path w="14705" h="20527" extrusionOk="0">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03;p70">
                <a:extLst>
                  <a:ext uri="{FF2B5EF4-FFF2-40B4-BE49-F238E27FC236}">
                    <a16:creationId xmlns:a16="http://schemas.microsoft.com/office/drawing/2014/main" id="{C94F3901-2CB4-4CD7-9501-4DCB4AD9206F}"/>
                  </a:ext>
                </a:extLst>
              </p:cNvPr>
              <p:cNvSpPr/>
              <p:nvPr/>
            </p:nvSpPr>
            <p:spPr>
              <a:xfrm>
                <a:off x="7320113" y="1078146"/>
                <a:ext cx="1469795" cy="2206169"/>
              </a:xfrm>
              <a:custGeom>
                <a:avLst/>
                <a:gdLst/>
                <a:ahLst/>
                <a:cxnLst/>
                <a:rect l="l" t="t" r="r" b="b"/>
                <a:pathLst>
                  <a:path w="34339" h="51543" extrusionOk="0">
                    <a:moveTo>
                      <a:pt x="1" y="1"/>
                    </a:moveTo>
                    <a:cubicBezTo>
                      <a:pt x="1" y="1"/>
                      <a:pt x="60" y="36"/>
                      <a:pt x="156" y="84"/>
                    </a:cubicBezTo>
                    <a:lnTo>
                      <a:pt x="608" y="334"/>
                    </a:lnTo>
                    <a:cubicBezTo>
                      <a:pt x="799" y="441"/>
                      <a:pt x="1061" y="548"/>
                      <a:pt x="1346" y="727"/>
                    </a:cubicBezTo>
                    <a:lnTo>
                      <a:pt x="2335" y="1310"/>
                    </a:lnTo>
                    <a:cubicBezTo>
                      <a:pt x="7514" y="4477"/>
                      <a:pt x="11645" y="9109"/>
                      <a:pt x="14229" y="14610"/>
                    </a:cubicBezTo>
                    <a:cubicBezTo>
                      <a:pt x="15122" y="16538"/>
                      <a:pt x="15801" y="18562"/>
                      <a:pt x="16265" y="20634"/>
                    </a:cubicBezTo>
                    <a:cubicBezTo>
                      <a:pt x="16515" y="21729"/>
                      <a:pt x="16705" y="22837"/>
                      <a:pt x="16824" y="23956"/>
                    </a:cubicBezTo>
                    <a:cubicBezTo>
                      <a:pt x="16955" y="25111"/>
                      <a:pt x="17015" y="26266"/>
                      <a:pt x="17015" y="27433"/>
                    </a:cubicBezTo>
                    <a:cubicBezTo>
                      <a:pt x="17015" y="30945"/>
                      <a:pt x="16420" y="34421"/>
                      <a:pt x="15241" y="37731"/>
                    </a:cubicBezTo>
                    <a:lnTo>
                      <a:pt x="15229" y="37779"/>
                    </a:lnTo>
                    <a:lnTo>
                      <a:pt x="15265" y="37803"/>
                    </a:lnTo>
                    <a:lnTo>
                      <a:pt x="28957" y="47685"/>
                    </a:lnTo>
                    <a:lnTo>
                      <a:pt x="32910" y="50531"/>
                    </a:lnTo>
                    <a:cubicBezTo>
                      <a:pt x="33374" y="50864"/>
                      <a:pt x="33731" y="51114"/>
                      <a:pt x="33969" y="51293"/>
                    </a:cubicBezTo>
                    <a:lnTo>
                      <a:pt x="34243" y="51483"/>
                    </a:lnTo>
                    <a:lnTo>
                      <a:pt x="34339" y="51543"/>
                    </a:lnTo>
                    <a:lnTo>
                      <a:pt x="34255" y="51471"/>
                    </a:lnTo>
                    <a:lnTo>
                      <a:pt x="33981" y="51281"/>
                    </a:lnTo>
                    <a:lnTo>
                      <a:pt x="32934" y="50507"/>
                    </a:lnTo>
                    <a:lnTo>
                      <a:pt x="28993" y="47626"/>
                    </a:lnTo>
                    <a:lnTo>
                      <a:pt x="15360" y="37734"/>
                    </a:lnTo>
                    <a:lnTo>
                      <a:pt x="15360" y="37734"/>
                    </a:lnTo>
                    <a:cubicBezTo>
                      <a:pt x="16531" y="34434"/>
                      <a:pt x="17134" y="30945"/>
                      <a:pt x="17134" y="27421"/>
                    </a:cubicBezTo>
                    <a:cubicBezTo>
                      <a:pt x="17146" y="26266"/>
                      <a:pt x="17074" y="25099"/>
                      <a:pt x="16955" y="23944"/>
                    </a:cubicBezTo>
                    <a:cubicBezTo>
                      <a:pt x="16824" y="22825"/>
                      <a:pt x="16634" y="21706"/>
                      <a:pt x="16384" y="20598"/>
                    </a:cubicBezTo>
                    <a:cubicBezTo>
                      <a:pt x="15920" y="18515"/>
                      <a:pt x="15241" y="16491"/>
                      <a:pt x="14336" y="14550"/>
                    </a:cubicBezTo>
                    <a:cubicBezTo>
                      <a:pt x="11752" y="9037"/>
                      <a:pt x="7585" y="4406"/>
                      <a:pt x="2370" y="1251"/>
                    </a:cubicBezTo>
                    <a:lnTo>
                      <a:pt x="1370" y="691"/>
                    </a:lnTo>
                    <a:cubicBezTo>
                      <a:pt x="1084" y="524"/>
                      <a:pt x="822" y="405"/>
                      <a:pt x="632" y="298"/>
                    </a:cubicBezTo>
                    <a:lnTo>
                      <a:pt x="168" y="72"/>
                    </a:lnTo>
                    <a:cubicBezTo>
                      <a:pt x="61" y="2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04;p70">
                <a:extLst>
                  <a:ext uri="{FF2B5EF4-FFF2-40B4-BE49-F238E27FC236}">
                    <a16:creationId xmlns:a16="http://schemas.microsoft.com/office/drawing/2014/main" id="{0140922D-B8B8-4BCE-98C4-D126F46F19E9}"/>
                  </a:ext>
                </a:extLst>
              </p:cNvPr>
              <p:cNvSpPr/>
              <p:nvPr/>
            </p:nvSpPr>
            <p:spPr>
              <a:xfrm>
                <a:off x="7701312" y="813156"/>
                <a:ext cx="796084" cy="2030850"/>
              </a:xfrm>
              <a:custGeom>
                <a:avLst/>
                <a:gdLst/>
                <a:ahLst/>
                <a:cxnLst/>
                <a:rect l="l" t="t" r="r" b="b"/>
                <a:pathLst>
                  <a:path w="18599" h="47447" extrusionOk="0">
                    <a:moveTo>
                      <a:pt x="1" y="0"/>
                    </a:moveTo>
                    <a:cubicBezTo>
                      <a:pt x="1" y="0"/>
                      <a:pt x="49" y="24"/>
                      <a:pt x="132" y="72"/>
                    </a:cubicBezTo>
                    <a:lnTo>
                      <a:pt x="501" y="250"/>
                    </a:lnTo>
                    <a:lnTo>
                      <a:pt x="1108" y="548"/>
                    </a:lnTo>
                    <a:cubicBezTo>
                      <a:pt x="1346" y="655"/>
                      <a:pt x="1608" y="822"/>
                      <a:pt x="1918" y="989"/>
                    </a:cubicBezTo>
                    <a:cubicBezTo>
                      <a:pt x="3620" y="1941"/>
                      <a:pt x="5216" y="3060"/>
                      <a:pt x="6680" y="4346"/>
                    </a:cubicBezTo>
                    <a:cubicBezTo>
                      <a:pt x="7692" y="5239"/>
                      <a:pt x="8645" y="6192"/>
                      <a:pt x="9538" y="7204"/>
                    </a:cubicBezTo>
                    <a:cubicBezTo>
                      <a:pt x="10538" y="8370"/>
                      <a:pt x="11467" y="9609"/>
                      <a:pt x="12312" y="10906"/>
                    </a:cubicBezTo>
                    <a:cubicBezTo>
                      <a:pt x="14229" y="13883"/>
                      <a:pt x="15681" y="17133"/>
                      <a:pt x="16646" y="20551"/>
                    </a:cubicBezTo>
                    <a:cubicBezTo>
                      <a:pt x="17598" y="23968"/>
                      <a:pt x="18170" y="27480"/>
                      <a:pt x="18325" y="31016"/>
                    </a:cubicBezTo>
                    <a:cubicBezTo>
                      <a:pt x="18479" y="33909"/>
                      <a:pt x="18420" y="36803"/>
                      <a:pt x="18134" y="39684"/>
                    </a:cubicBezTo>
                    <a:cubicBezTo>
                      <a:pt x="17944" y="41625"/>
                      <a:pt x="17574" y="43553"/>
                      <a:pt x="17003" y="45435"/>
                    </a:cubicBezTo>
                    <a:cubicBezTo>
                      <a:pt x="16801" y="46089"/>
                      <a:pt x="16610" y="46589"/>
                      <a:pt x="16479" y="46935"/>
                    </a:cubicBezTo>
                    <a:lnTo>
                      <a:pt x="16324" y="47316"/>
                    </a:lnTo>
                    <a:lnTo>
                      <a:pt x="16277" y="47447"/>
                    </a:lnTo>
                    <a:cubicBezTo>
                      <a:pt x="16277" y="47447"/>
                      <a:pt x="16300" y="47411"/>
                      <a:pt x="16336" y="47316"/>
                    </a:cubicBezTo>
                    <a:lnTo>
                      <a:pt x="16515" y="46935"/>
                    </a:lnTo>
                    <a:cubicBezTo>
                      <a:pt x="16646" y="46589"/>
                      <a:pt x="16848" y="46089"/>
                      <a:pt x="17051" y="45435"/>
                    </a:cubicBezTo>
                    <a:cubicBezTo>
                      <a:pt x="17634" y="43565"/>
                      <a:pt x="18027" y="41648"/>
                      <a:pt x="18217" y="39696"/>
                    </a:cubicBezTo>
                    <a:cubicBezTo>
                      <a:pt x="18515" y="36814"/>
                      <a:pt x="18598" y="33909"/>
                      <a:pt x="18455" y="31016"/>
                    </a:cubicBezTo>
                    <a:cubicBezTo>
                      <a:pt x="18301" y="27468"/>
                      <a:pt x="17729" y="23944"/>
                      <a:pt x="16765" y="20527"/>
                    </a:cubicBezTo>
                    <a:cubicBezTo>
                      <a:pt x="15812" y="17098"/>
                      <a:pt x="14348" y="13835"/>
                      <a:pt x="12419" y="10847"/>
                    </a:cubicBezTo>
                    <a:cubicBezTo>
                      <a:pt x="11574" y="9549"/>
                      <a:pt x="10633" y="8311"/>
                      <a:pt x="9609" y="7144"/>
                    </a:cubicBezTo>
                    <a:cubicBezTo>
                      <a:pt x="8716" y="6120"/>
                      <a:pt x="7764" y="5168"/>
                      <a:pt x="6740" y="4287"/>
                    </a:cubicBezTo>
                    <a:cubicBezTo>
                      <a:pt x="5263" y="3001"/>
                      <a:pt x="3644" y="1882"/>
                      <a:pt x="1930" y="941"/>
                    </a:cubicBezTo>
                    <a:cubicBezTo>
                      <a:pt x="1632" y="786"/>
                      <a:pt x="1358" y="631"/>
                      <a:pt x="1120" y="512"/>
                    </a:cubicBezTo>
                    <a:lnTo>
                      <a:pt x="513" y="227"/>
                    </a:lnTo>
                    <a:lnTo>
                      <a:pt x="132" y="6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05;p70">
                <a:extLst>
                  <a:ext uri="{FF2B5EF4-FFF2-40B4-BE49-F238E27FC236}">
                    <a16:creationId xmlns:a16="http://schemas.microsoft.com/office/drawing/2014/main" id="{3A33A9F8-80F1-4BDD-8541-9264B92AF6FF}"/>
                  </a:ext>
                </a:extLst>
              </p:cNvPr>
              <p:cNvSpPr/>
              <p:nvPr/>
            </p:nvSpPr>
            <p:spPr>
              <a:xfrm>
                <a:off x="6215808" y="419202"/>
                <a:ext cx="1178781" cy="369514"/>
              </a:xfrm>
              <a:custGeom>
                <a:avLst/>
                <a:gdLst/>
                <a:ahLst/>
                <a:cxnLst/>
                <a:rect l="l" t="t" r="r" b="b"/>
                <a:pathLst>
                  <a:path w="27540" h="8633" extrusionOk="0">
                    <a:moveTo>
                      <a:pt x="27539" y="1"/>
                    </a:moveTo>
                    <a:cubicBezTo>
                      <a:pt x="27527" y="13"/>
                      <a:pt x="27515" y="13"/>
                      <a:pt x="27515" y="25"/>
                    </a:cubicBezTo>
                    <a:lnTo>
                      <a:pt x="27515" y="25"/>
                    </a:lnTo>
                    <a:cubicBezTo>
                      <a:pt x="27531" y="9"/>
                      <a:pt x="27539" y="1"/>
                      <a:pt x="27539" y="1"/>
                    </a:cubicBezTo>
                    <a:close/>
                    <a:moveTo>
                      <a:pt x="27515" y="25"/>
                    </a:moveTo>
                    <a:cubicBezTo>
                      <a:pt x="27512" y="28"/>
                      <a:pt x="27508" y="32"/>
                      <a:pt x="27504" y="37"/>
                    </a:cubicBezTo>
                    <a:lnTo>
                      <a:pt x="27432" y="156"/>
                    </a:lnTo>
                    <a:lnTo>
                      <a:pt x="27146" y="596"/>
                    </a:lnTo>
                    <a:lnTo>
                      <a:pt x="26063" y="2287"/>
                    </a:lnTo>
                    <a:cubicBezTo>
                      <a:pt x="25162" y="3744"/>
                      <a:pt x="23872" y="5804"/>
                      <a:pt x="22358" y="8206"/>
                    </a:cubicBezTo>
                    <a:lnTo>
                      <a:pt x="22358" y="8206"/>
                    </a:lnTo>
                    <a:cubicBezTo>
                      <a:pt x="20286" y="7652"/>
                      <a:pt x="18168" y="7250"/>
                      <a:pt x="16038" y="7026"/>
                    </a:cubicBezTo>
                    <a:cubicBezTo>
                      <a:pt x="14624" y="6881"/>
                      <a:pt x="13204" y="6807"/>
                      <a:pt x="11783" y="6807"/>
                    </a:cubicBezTo>
                    <a:cubicBezTo>
                      <a:pt x="11098" y="6807"/>
                      <a:pt x="10413" y="6824"/>
                      <a:pt x="9727" y="6859"/>
                    </a:cubicBezTo>
                    <a:cubicBezTo>
                      <a:pt x="8001" y="6954"/>
                      <a:pt x="6298" y="7156"/>
                      <a:pt x="4596" y="7478"/>
                    </a:cubicBezTo>
                    <a:lnTo>
                      <a:pt x="4072" y="7573"/>
                    </a:lnTo>
                    <a:lnTo>
                      <a:pt x="3572" y="7680"/>
                    </a:lnTo>
                    <a:lnTo>
                      <a:pt x="2667" y="7883"/>
                    </a:lnTo>
                    <a:cubicBezTo>
                      <a:pt x="2096" y="8026"/>
                      <a:pt x="1607" y="8145"/>
                      <a:pt x="1215" y="8264"/>
                    </a:cubicBezTo>
                    <a:lnTo>
                      <a:pt x="310" y="8538"/>
                    </a:lnTo>
                    <a:lnTo>
                      <a:pt x="72" y="8609"/>
                    </a:lnTo>
                    <a:cubicBezTo>
                      <a:pt x="48" y="8621"/>
                      <a:pt x="24" y="8621"/>
                      <a:pt x="0" y="8633"/>
                    </a:cubicBezTo>
                    <a:cubicBezTo>
                      <a:pt x="24" y="8633"/>
                      <a:pt x="60" y="8633"/>
                      <a:pt x="83" y="8621"/>
                    </a:cubicBezTo>
                    <a:lnTo>
                      <a:pt x="322" y="8561"/>
                    </a:lnTo>
                    <a:lnTo>
                      <a:pt x="1226" y="8299"/>
                    </a:lnTo>
                    <a:cubicBezTo>
                      <a:pt x="1619" y="8192"/>
                      <a:pt x="2107" y="8085"/>
                      <a:pt x="2679" y="7942"/>
                    </a:cubicBezTo>
                    <a:lnTo>
                      <a:pt x="3596" y="7740"/>
                    </a:lnTo>
                    <a:lnTo>
                      <a:pt x="4084" y="7633"/>
                    </a:lnTo>
                    <a:lnTo>
                      <a:pt x="4620" y="7549"/>
                    </a:lnTo>
                    <a:cubicBezTo>
                      <a:pt x="6310" y="7240"/>
                      <a:pt x="8013" y="7037"/>
                      <a:pt x="9727" y="6954"/>
                    </a:cubicBezTo>
                    <a:cubicBezTo>
                      <a:pt x="10405" y="6920"/>
                      <a:pt x="11081" y="6902"/>
                      <a:pt x="11756" y="6902"/>
                    </a:cubicBezTo>
                    <a:cubicBezTo>
                      <a:pt x="13182" y="6902"/>
                      <a:pt x="14604" y="6979"/>
                      <a:pt x="16026" y="7133"/>
                    </a:cubicBezTo>
                    <a:cubicBezTo>
                      <a:pt x="18169" y="7347"/>
                      <a:pt x="20288" y="7752"/>
                      <a:pt x="22372" y="8311"/>
                    </a:cubicBezTo>
                    <a:lnTo>
                      <a:pt x="22408" y="8311"/>
                    </a:lnTo>
                    <a:lnTo>
                      <a:pt x="22431" y="8276"/>
                    </a:lnTo>
                    <a:cubicBezTo>
                      <a:pt x="23932" y="5847"/>
                      <a:pt x="25218" y="3763"/>
                      <a:pt x="26122" y="2311"/>
                    </a:cubicBezTo>
                    <a:cubicBezTo>
                      <a:pt x="26563" y="1572"/>
                      <a:pt x="26920" y="1001"/>
                      <a:pt x="27170" y="596"/>
                    </a:cubicBezTo>
                    <a:lnTo>
                      <a:pt x="27444" y="144"/>
                    </a:lnTo>
                    <a:lnTo>
                      <a:pt x="27515" y="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06;p70">
                <a:extLst>
                  <a:ext uri="{FF2B5EF4-FFF2-40B4-BE49-F238E27FC236}">
                    <a16:creationId xmlns:a16="http://schemas.microsoft.com/office/drawing/2014/main" id="{D235C3F0-8795-4E8D-9FE1-CFF6DF10C25F}"/>
                  </a:ext>
                </a:extLst>
              </p:cNvPr>
              <p:cNvSpPr/>
              <p:nvPr/>
            </p:nvSpPr>
            <p:spPr>
              <a:xfrm>
                <a:off x="4990673" y="808576"/>
                <a:ext cx="629411" cy="878607"/>
              </a:xfrm>
              <a:custGeom>
                <a:avLst/>
                <a:gdLst/>
                <a:ahLst/>
                <a:cxnLst/>
                <a:rect l="l" t="t" r="r" b="b"/>
                <a:pathLst>
                  <a:path w="14705" h="20527" extrusionOk="0">
                    <a:moveTo>
                      <a:pt x="14705" y="0"/>
                    </a:moveTo>
                    <a:lnTo>
                      <a:pt x="14705" y="0"/>
                    </a:lnTo>
                    <a:cubicBezTo>
                      <a:pt x="14705" y="0"/>
                      <a:pt x="14681" y="0"/>
                      <a:pt x="14645" y="36"/>
                    </a:cubicBezTo>
                    <a:lnTo>
                      <a:pt x="14490" y="143"/>
                    </a:lnTo>
                    <a:lnTo>
                      <a:pt x="13871" y="584"/>
                    </a:lnTo>
                    <a:cubicBezTo>
                      <a:pt x="13609" y="774"/>
                      <a:pt x="13276" y="1000"/>
                      <a:pt x="12919" y="1298"/>
                    </a:cubicBezTo>
                    <a:lnTo>
                      <a:pt x="12335" y="1739"/>
                    </a:lnTo>
                    <a:lnTo>
                      <a:pt x="12014" y="1989"/>
                    </a:lnTo>
                    <a:lnTo>
                      <a:pt x="11680" y="2274"/>
                    </a:lnTo>
                    <a:cubicBezTo>
                      <a:pt x="11240" y="2643"/>
                      <a:pt x="10740" y="3048"/>
                      <a:pt x="10240" y="3524"/>
                    </a:cubicBezTo>
                    <a:cubicBezTo>
                      <a:pt x="9990" y="3763"/>
                      <a:pt x="9728" y="3989"/>
                      <a:pt x="9466" y="4251"/>
                    </a:cubicBezTo>
                    <a:lnTo>
                      <a:pt x="8656" y="5048"/>
                    </a:lnTo>
                    <a:cubicBezTo>
                      <a:pt x="7489" y="6251"/>
                      <a:pt x="6406" y="7525"/>
                      <a:pt x="5406" y="8870"/>
                    </a:cubicBezTo>
                    <a:cubicBezTo>
                      <a:pt x="4430" y="10240"/>
                      <a:pt x="3549" y="11668"/>
                      <a:pt x="2775" y="13157"/>
                    </a:cubicBezTo>
                    <a:lnTo>
                      <a:pt x="2263" y="14169"/>
                    </a:lnTo>
                    <a:cubicBezTo>
                      <a:pt x="2108" y="14490"/>
                      <a:pt x="1965" y="14835"/>
                      <a:pt x="1822" y="15145"/>
                    </a:cubicBezTo>
                    <a:cubicBezTo>
                      <a:pt x="1536" y="15764"/>
                      <a:pt x="1322" y="16371"/>
                      <a:pt x="1108" y="16907"/>
                    </a:cubicBezTo>
                    <a:cubicBezTo>
                      <a:pt x="1060" y="17050"/>
                      <a:pt x="1001" y="17181"/>
                      <a:pt x="953" y="17312"/>
                    </a:cubicBezTo>
                    <a:cubicBezTo>
                      <a:pt x="905" y="17443"/>
                      <a:pt x="870" y="17574"/>
                      <a:pt x="822" y="17693"/>
                    </a:cubicBezTo>
                    <a:cubicBezTo>
                      <a:pt x="751" y="17943"/>
                      <a:pt x="667" y="18181"/>
                      <a:pt x="596" y="18395"/>
                    </a:cubicBezTo>
                    <a:cubicBezTo>
                      <a:pt x="441" y="18848"/>
                      <a:pt x="346" y="19229"/>
                      <a:pt x="250" y="19538"/>
                    </a:cubicBezTo>
                    <a:cubicBezTo>
                      <a:pt x="167" y="19860"/>
                      <a:pt x="108" y="20098"/>
                      <a:pt x="60" y="20265"/>
                    </a:cubicBezTo>
                    <a:cubicBezTo>
                      <a:pt x="36" y="20348"/>
                      <a:pt x="24" y="20407"/>
                      <a:pt x="12" y="20455"/>
                    </a:cubicBezTo>
                    <a:lnTo>
                      <a:pt x="0" y="20527"/>
                    </a:lnTo>
                    <a:cubicBezTo>
                      <a:pt x="12" y="20503"/>
                      <a:pt x="24" y="20479"/>
                      <a:pt x="24" y="20455"/>
                    </a:cubicBezTo>
                    <a:lnTo>
                      <a:pt x="84" y="20277"/>
                    </a:lnTo>
                    <a:cubicBezTo>
                      <a:pt x="143" y="20098"/>
                      <a:pt x="215" y="19860"/>
                      <a:pt x="310" y="19550"/>
                    </a:cubicBezTo>
                    <a:cubicBezTo>
                      <a:pt x="405" y="19241"/>
                      <a:pt x="512" y="18860"/>
                      <a:pt x="667" y="18419"/>
                    </a:cubicBezTo>
                    <a:lnTo>
                      <a:pt x="905" y="17717"/>
                    </a:lnTo>
                    <a:cubicBezTo>
                      <a:pt x="953" y="17598"/>
                      <a:pt x="989" y="17467"/>
                      <a:pt x="1036" y="17336"/>
                    </a:cubicBezTo>
                    <a:lnTo>
                      <a:pt x="1191" y="16931"/>
                    </a:lnTo>
                    <a:cubicBezTo>
                      <a:pt x="1417" y="16395"/>
                      <a:pt x="1632" y="15800"/>
                      <a:pt x="1917" y="15169"/>
                    </a:cubicBezTo>
                    <a:cubicBezTo>
                      <a:pt x="2060" y="14859"/>
                      <a:pt x="2191" y="14526"/>
                      <a:pt x="2358" y="14192"/>
                    </a:cubicBezTo>
                    <a:lnTo>
                      <a:pt x="2870" y="13192"/>
                    </a:lnTo>
                    <a:cubicBezTo>
                      <a:pt x="3644" y="11716"/>
                      <a:pt x="4525" y="10299"/>
                      <a:pt x="5501" y="8942"/>
                    </a:cubicBezTo>
                    <a:cubicBezTo>
                      <a:pt x="6501" y="7596"/>
                      <a:pt x="7573" y="6311"/>
                      <a:pt x="8740" y="5108"/>
                    </a:cubicBezTo>
                    <a:cubicBezTo>
                      <a:pt x="9013" y="4834"/>
                      <a:pt x="9275" y="4572"/>
                      <a:pt x="9537" y="4310"/>
                    </a:cubicBezTo>
                    <a:cubicBezTo>
                      <a:pt x="9787" y="4048"/>
                      <a:pt x="10061" y="3822"/>
                      <a:pt x="10311" y="3584"/>
                    </a:cubicBezTo>
                    <a:cubicBezTo>
                      <a:pt x="10811" y="3108"/>
                      <a:pt x="11299" y="2703"/>
                      <a:pt x="11740" y="2322"/>
                    </a:cubicBezTo>
                    <a:lnTo>
                      <a:pt x="12061" y="2048"/>
                    </a:lnTo>
                    <a:lnTo>
                      <a:pt x="12383" y="1798"/>
                    </a:lnTo>
                    <a:lnTo>
                      <a:pt x="12954" y="1334"/>
                    </a:lnTo>
                    <a:cubicBezTo>
                      <a:pt x="13312" y="1036"/>
                      <a:pt x="13633" y="798"/>
                      <a:pt x="13895" y="607"/>
                    </a:cubicBezTo>
                    <a:lnTo>
                      <a:pt x="14502" y="155"/>
                    </a:lnTo>
                    <a:lnTo>
                      <a:pt x="14657" y="36"/>
                    </a:lnTo>
                    <a:lnTo>
                      <a:pt x="14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07;p70">
                <a:extLst>
                  <a:ext uri="{FF2B5EF4-FFF2-40B4-BE49-F238E27FC236}">
                    <a16:creationId xmlns:a16="http://schemas.microsoft.com/office/drawing/2014/main" id="{C3FE7D1A-9429-42DF-94E7-E20D709EC859}"/>
                  </a:ext>
                </a:extLst>
              </p:cNvPr>
              <p:cNvSpPr/>
              <p:nvPr/>
            </p:nvSpPr>
            <p:spPr>
              <a:xfrm>
                <a:off x="5924281" y="1519483"/>
                <a:ext cx="81068" cy="81068"/>
              </a:xfrm>
              <a:custGeom>
                <a:avLst/>
                <a:gdLst/>
                <a:ahLst/>
                <a:cxnLst/>
                <a:rect l="l" t="t" r="r" b="b"/>
                <a:pathLst>
                  <a:path w="1894" h="1894" extrusionOk="0">
                    <a:moveTo>
                      <a:pt x="941" y="0"/>
                    </a:moveTo>
                    <a:cubicBezTo>
                      <a:pt x="417" y="0"/>
                      <a:pt x="1" y="429"/>
                      <a:pt x="1" y="953"/>
                    </a:cubicBezTo>
                    <a:cubicBezTo>
                      <a:pt x="1" y="1477"/>
                      <a:pt x="417" y="1893"/>
                      <a:pt x="941" y="1893"/>
                    </a:cubicBezTo>
                    <a:cubicBezTo>
                      <a:pt x="1465" y="1893"/>
                      <a:pt x="1894" y="1477"/>
                      <a:pt x="1894" y="953"/>
                    </a:cubicBezTo>
                    <a:cubicBezTo>
                      <a:pt x="1894" y="429"/>
                      <a:pt x="1465" y="0"/>
                      <a:pt x="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08;p70">
                <a:extLst>
                  <a:ext uri="{FF2B5EF4-FFF2-40B4-BE49-F238E27FC236}">
                    <a16:creationId xmlns:a16="http://schemas.microsoft.com/office/drawing/2014/main" id="{28E611CC-134B-48DF-8DD1-EDBBA755A1FB}"/>
                  </a:ext>
                </a:extLst>
              </p:cNvPr>
              <p:cNvSpPr/>
              <p:nvPr/>
            </p:nvSpPr>
            <p:spPr>
              <a:xfrm>
                <a:off x="6169924" y="748952"/>
                <a:ext cx="81068" cy="81582"/>
              </a:xfrm>
              <a:custGeom>
                <a:avLst/>
                <a:gdLst/>
                <a:ahLst/>
                <a:cxnLst/>
                <a:rect l="l" t="t" r="r" b="b"/>
                <a:pathLst>
                  <a:path w="1894" h="1906" extrusionOk="0">
                    <a:moveTo>
                      <a:pt x="941" y="0"/>
                    </a:moveTo>
                    <a:cubicBezTo>
                      <a:pt x="417" y="0"/>
                      <a:pt x="1" y="429"/>
                      <a:pt x="1" y="953"/>
                    </a:cubicBezTo>
                    <a:cubicBezTo>
                      <a:pt x="1" y="1477"/>
                      <a:pt x="417" y="1905"/>
                      <a:pt x="941" y="1905"/>
                    </a:cubicBezTo>
                    <a:cubicBezTo>
                      <a:pt x="1477" y="1905"/>
                      <a:pt x="1894" y="1477"/>
                      <a:pt x="1894" y="953"/>
                    </a:cubicBezTo>
                    <a:cubicBezTo>
                      <a:pt x="1894" y="429"/>
                      <a:pt x="1477" y="0"/>
                      <a:pt x="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09;p70">
                <a:extLst>
                  <a:ext uri="{FF2B5EF4-FFF2-40B4-BE49-F238E27FC236}">
                    <a16:creationId xmlns:a16="http://schemas.microsoft.com/office/drawing/2014/main" id="{B8C5E419-14BA-4914-BFED-2F3D34420F1C}"/>
                  </a:ext>
                </a:extLst>
              </p:cNvPr>
              <p:cNvSpPr/>
              <p:nvPr/>
            </p:nvSpPr>
            <p:spPr>
              <a:xfrm>
                <a:off x="4953991" y="1647890"/>
                <a:ext cx="81582" cy="81582"/>
              </a:xfrm>
              <a:custGeom>
                <a:avLst/>
                <a:gdLst/>
                <a:ahLst/>
                <a:cxnLst/>
                <a:rect l="l" t="t" r="r" b="b"/>
                <a:pathLst>
                  <a:path w="1906" h="1906" extrusionOk="0">
                    <a:moveTo>
                      <a:pt x="953" y="1"/>
                    </a:moveTo>
                    <a:cubicBezTo>
                      <a:pt x="429" y="1"/>
                      <a:pt x="0" y="429"/>
                      <a:pt x="0" y="953"/>
                    </a:cubicBezTo>
                    <a:cubicBezTo>
                      <a:pt x="0" y="1477"/>
                      <a:pt x="429" y="1906"/>
                      <a:pt x="953" y="1906"/>
                    </a:cubicBezTo>
                    <a:cubicBezTo>
                      <a:pt x="1477" y="1906"/>
                      <a:pt x="1905" y="1477"/>
                      <a:pt x="1905" y="953"/>
                    </a:cubicBezTo>
                    <a:cubicBezTo>
                      <a:pt x="1905" y="429"/>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10;p70">
                <a:extLst>
                  <a:ext uri="{FF2B5EF4-FFF2-40B4-BE49-F238E27FC236}">
                    <a16:creationId xmlns:a16="http://schemas.microsoft.com/office/drawing/2014/main" id="{8E77D994-9309-40C2-A472-5A0AB5EA4540}"/>
                  </a:ext>
                </a:extLst>
              </p:cNvPr>
              <p:cNvSpPr/>
              <p:nvPr/>
            </p:nvSpPr>
            <p:spPr>
              <a:xfrm>
                <a:off x="7055123" y="3547765"/>
                <a:ext cx="81068" cy="81068"/>
              </a:xfrm>
              <a:custGeom>
                <a:avLst/>
                <a:gdLst/>
                <a:ahLst/>
                <a:cxnLst/>
                <a:rect l="l" t="t" r="r" b="b"/>
                <a:pathLst>
                  <a:path w="1894" h="1894" extrusionOk="0">
                    <a:moveTo>
                      <a:pt x="953" y="0"/>
                    </a:moveTo>
                    <a:cubicBezTo>
                      <a:pt x="429" y="0"/>
                      <a:pt x="1" y="417"/>
                      <a:pt x="1" y="941"/>
                    </a:cubicBezTo>
                    <a:lnTo>
                      <a:pt x="1" y="953"/>
                    </a:lnTo>
                    <a:cubicBezTo>
                      <a:pt x="1" y="1477"/>
                      <a:pt x="429" y="1893"/>
                      <a:pt x="953" y="1893"/>
                    </a:cubicBezTo>
                    <a:cubicBezTo>
                      <a:pt x="1477" y="1893"/>
                      <a:pt x="1894" y="1465"/>
                      <a:pt x="1894" y="941"/>
                    </a:cubicBezTo>
                    <a:cubicBezTo>
                      <a:pt x="1894" y="417"/>
                      <a:pt x="1477" y="0"/>
                      <a:pt x="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11;p70">
                <a:extLst>
                  <a:ext uri="{FF2B5EF4-FFF2-40B4-BE49-F238E27FC236}">
                    <a16:creationId xmlns:a16="http://schemas.microsoft.com/office/drawing/2014/main" id="{51849471-5567-4920-944A-625AD75963B5}"/>
                  </a:ext>
                </a:extLst>
              </p:cNvPr>
              <p:cNvSpPr/>
              <p:nvPr/>
            </p:nvSpPr>
            <p:spPr>
              <a:xfrm>
                <a:off x="7574445" y="3518188"/>
                <a:ext cx="81068" cy="81582"/>
              </a:xfrm>
              <a:custGeom>
                <a:avLst/>
                <a:gdLst/>
                <a:ahLst/>
                <a:cxnLst/>
                <a:rect l="l" t="t" r="r" b="b"/>
                <a:pathLst>
                  <a:path w="1894" h="1906" extrusionOk="0">
                    <a:moveTo>
                      <a:pt x="953" y="1"/>
                    </a:moveTo>
                    <a:cubicBezTo>
                      <a:pt x="429" y="1"/>
                      <a:pt x="0" y="429"/>
                      <a:pt x="0" y="953"/>
                    </a:cubicBezTo>
                    <a:cubicBezTo>
                      <a:pt x="0" y="1477"/>
                      <a:pt x="429" y="1906"/>
                      <a:pt x="953" y="1906"/>
                    </a:cubicBezTo>
                    <a:cubicBezTo>
                      <a:pt x="1477" y="1906"/>
                      <a:pt x="1893" y="1477"/>
                      <a:pt x="1893" y="953"/>
                    </a:cubicBezTo>
                    <a:cubicBezTo>
                      <a:pt x="1893" y="429"/>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12;p70">
                <a:extLst>
                  <a:ext uri="{FF2B5EF4-FFF2-40B4-BE49-F238E27FC236}">
                    <a16:creationId xmlns:a16="http://schemas.microsoft.com/office/drawing/2014/main" id="{9293ACD5-6AF8-46DB-A7A6-712C63952F36}"/>
                  </a:ext>
                </a:extLst>
              </p:cNvPr>
              <p:cNvSpPr/>
              <p:nvPr/>
            </p:nvSpPr>
            <p:spPr>
              <a:xfrm>
                <a:off x="5346875" y="2663037"/>
                <a:ext cx="81068" cy="81111"/>
              </a:xfrm>
              <a:custGeom>
                <a:avLst/>
                <a:gdLst/>
                <a:ahLst/>
                <a:cxnLst/>
                <a:rect l="l" t="t" r="r" b="b"/>
                <a:pathLst>
                  <a:path w="1894" h="1895" extrusionOk="0">
                    <a:moveTo>
                      <a:pt x="942" y="1"/>
                    </a:moveTo>
                    <a:cubicBezTo>
                      <a:pt x="418" y="1"/>
                      <a:pt x="1" y="430"/>
                      <a:pt x="1" y="953"/>
                    </a:cubicBezTo>
                    <a:cubicBezTo>
                      <a:pt x="1" y="1477"/>
                      <a:pt x="418" y="1894"/>
                      <a:pt x="942" y="1894"/>
                    </a:cubicBezTo>
                    <a:cubicBezTo>
                      <a:pt x="1465" y="1894"/>
                      <a:pt x="1894" y="1477"/>
                      <a:pt x="1894" y="953"/>
                    </a:cubicBezTo>
                    <a:cubicBezTo>
                      <a:pt x="1894" y="430"/>
                      <a:pt x="1465" y="1"/>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13;p70">
                <a:extLst>
                  <a:ext uri="{FF2B5EF4-FFF2-40B4-BE49-F238E27FC236}">
                    <a16:creationId xmlns:a16="http://schemas.microsoft.com/office/drawing/2014/main" id="{5DADCCA3-05B0-41A9-9740-716733D76F91}"/>
                  </a:ext>
                </a:extLst>
              </p:cNvPr>
              <p:cNvSpPr/>
              <p:nvPr/>
            </p:nvSpPr>
            <p:spPr>
              <a:xfrm>
                <a:off x="8393386" y="1668778"/>
                <a:ext cx="81582" cy="81582"/>
              </a:xfrm>
              <a:custGeom>
                <a:avLst/>
                <a:gdLst/>
                <a:ahLst/>
                <a:cxnLst/>
                <a:rect l="l" t="t" r="r" b="b"/>
                <a:pathLst>
                  <a:path w="1906" h="1906" extrusionOk="0">
                    <a:moveTo>
                      <a:pt x="953" y="1"/>
                    </a:moveTo>
                    <a:cubicBezTo>
                      <a:pt x="429" y="1"/>
                      <a:pt x="0" y="430"/>
                      <a:pt x="0" y="953"/>
                    </a:cubicBezTo>
                    <a:cubicBezTo>
                      <a:pt x="0" y="1477"/>
                      <a:pt x="429" y="1906"/>
                      <a:pt x="953" y="1906"/>
                    </a:cubicBezTo>
                    <a:cubicBezTo>
                      <a:pt x="1477" y="1906"/>
                      <a:pt x="1905" y="1477"/>
                      <a:pt x="1905" y="953"/>
                    </a:cubicBezTo>
                    <a:cubicBezTo>
                      <a:pt x="1905" y="430"/>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14;p70">
                <a:extLst>
                  <a:ext uri="{FF2B5EF4-FFF2-40B4-BE49-F238E27FC236}">
                    <a16:creationId xmlns:a16="http://schemas.microsoft.com/office/drawing/2014/main" id="{38221239-D72E-425D-8B01-3C76F566ABF0}"/>
                  </a:ext>
                </a:extLst>
              </p:cNvPr>
              <p:cNvSpPr/>
              <p:nvPr/>
            </p:nvSpPr>
            <p:spPr>
              <a:xfrm>
                <a:off x="6112868" y="1993435"/>
                <a:ext cx="81539" cy="81582"/>
              </a:xfrm>
              <a:custGeom>
                <a:avLst/>
                <a:gdLst/>
                <a:ahLst/>
                <a:cxnLst/>
                <a:rect l="l" t="t" r="r" b="b"/>
                <a:pathLst>
                  <a:path w="1905" h="1906" extrusionOk="0">
                    <a:moveTo>
                      <a:pt x="953" y="0"/>
                    </a:moveTo>
                    <a:cubicBezTo>
                      <a:pt x="429" y="0"/>
                      <a:pt x="0" y="429"/>
                      <a:pt x="0" y="953"/>
                    </a:cubicBezTo>
                    <a:cubicBezTo>
                      <a:pt x="0" y="1477"/>
                      <a:pt x="429" y="1905"/>
                      <a:pt x="953" y="1905"/>
                    </a:cubicBezTo>
                    <a:cubicBezTo>
                      <a:pt x="1476" y="1905"/>
                      <a:pt x="1905" y="1477"/>
                      <a:pt x="1905" y="953"/>
                    </a:cubicBezTo>
                    <a:cubicBezTo>
                      <a:pt x="1893" y="429"/>
                      <a:pt x="1476" y="0"/>
                      <a:pt x="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15;p70">
                <a:extLst>
                  <a:ext uri="{FF2B5EF4-FFF2-40B4-BE49-F238E27FC236}">
                    <a16:creationId xmlns:a16="http://schemas.microsoft.com/office/drawing/2014/main" id="{B3348E64-93D7-4CED-96D2-AB5450EDF112}"/>
                  </a:ext>
                </a:extLst>
              </p:cNvPr>
              <p:cNvSpPr/>
              <p:nvPr/>
            </p:nvSpPr>
            <p:spPr>
              <a:xfrm>
                <a:off x="5286737" y="1977127"/>
                <a:ext cx="81111" cy="81582"/>
              </a:xfrm>
              <a:custGeom>
                <a:avLst/>
                <a:gdLst/>
                <a:ahLst/>
                <a:cxnLst/>
                <a:rect l="l" t="t" r="r" b="b"/>
                <a:pathLst>
                  <a:path w="1895" h="1906" extrusionOk="0">
                    <a:moveTo>
                      <a:pt x="953" y="0"/>
                    </a:moveTo>
                    <a:cubicBezTo>
                      <a:pt x="430" y="0"/>
                      <a:pt x="1" y="429"/>
                      <a:pt x="1" y="953"/>
                    </a:cubicBezTo>
                    <a:cubicBezTo>
                      <a:pt x="1" y="1477"/>
                      <a:pt x="430" y="1905"/>
                      <a:pt x="953" y="1905"/>
                    </a:cubicBezTo>
                    <a:cubicBezTo>
                      <a:pt x="1477" y="1905"/>
                      <a:pt x="1894" y="1477"/>
                      <a:pt x="1894" y="953"/>
                    </a:cubicBezTo>
                    <a:cubicBezTo>
                      <a:pt x="1894" y="429"/>
                      <a:pt x="1477" y="0"/>
                      <a:pt x="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16;p70">
                <a:extLst>
                  <a:ext uri="{FF2B5EF4-FFF2-40B4-BE49-F238E27FC236}">
                    <a16:creationId xmlns:a16="http://schemas.microsoft.com/office/drawing/2014/main" id="{B19876B7-36A3-4F49-855E-B09DC3772B2A}"/>
                  </a:ext>
                </a:extLst>
              </p:cNvPr>
              <p:cNvSpPr/>
              <p:nvPr/>
            </p:nvSpPr>
            <p:spPr>
              <a:xfrm>
                <a:off x="7952563" y="1822182"/>
                <a:ext cx="81582" cy="81582"/>
              </a:xfrm>
              <a:custGeom>
                <a:avLst/>
                <a:gdLst/>
                <a:ahLst/>
                <a:cxnLst/>
                <a:rect l="l" t="t" r="r" b="b"/>
                <a:pathLst>
                  <a:path w="1906" h="1906" extrusionOk="0">
                    <a:moveTo>
                      <a:pt x="953" y="1"/>
                    </a:moveTo>
                    <a:cubicBezTo>
                      <a:pt x="429" y="1"/>
                      <a:pt x="12" y="429"/>
                      <a:pt x="1" y="953"/>
                    </a:cubicBezTo>
                    <a:cubicBezTo>
                      <a:pt x="1" y="1477"/>
                      <a:pt x="429" y="1906"/>
                      <a:pt x="953" y="1906"/>
                    </a:cubicBezTo>
                    <a:cubicBezTo>
                      <a:pt x="1477" y="1906"/>
                      <a:pt x="1906" y="1477"/>
                      <a:pt x="1906" y="953"/>
                    </a:cubicBezTo>
                    <a:cubicBezTo>
                      <a:pt x="1906" y="429"/>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17;p70">
                <a:extLst>
                  <a:ext uri="{FF2B5EF4-FFF2-40B4-BE49-F238E27FC236}">
                    <a16:creationId xmlns:a16="http://schemas.microsoft.com/office/drawing/2014/main" id="{3F1F0D47-EFA8-456B-ABC6-2C6B72BA2BC2}"/>
                  </a:ext>
                </a:extLst>
              </p:cNvPr>
              <p:cNvSpPr/>
              <p:nvPr/>
            </p:nvSpPr>
            <p:spPr>
              <a:xfrm>
                <a:off x="7920974" y="1284540"/>
                <a:ext cx="81582" cy="81068"/>
              </a:xfrm>
              <a:custGeom>
                <a:avLst/>
                <a:gdLst/>
                <a:ahLst/>
                <a:cxnLst/>
                <a:rect l="l" t="t" r="r" b="b"/>
                <a:pathLst>
                  <a:path w="1906" h="1894" extrusionOk="0">
                    <a:moveTo>
                      <a:pt x="953" y="1"/>
                    </a:moveTo>
                    <a:cubicBezTo>
                      <a:pt x="429" y="1"/>
                      <a:pt x="0" y="417"/>
                      <a:pt x="0" y="941"/>
                    </a:cubicBezTo>
                    <a:cubicBezTo>
                      <a:pt x="0" y="1465"/>
                      <a:pt x="429" y="1894"/>
                      <a:pt x="953" y="1894"/>
                    </a:cubicBezTo>
                    <a:cubicBezTo>
                      <a:pt x="1477" y="1894"/>
                      <a:pt x="1905" y="1465"/>
                      <a:pt x="1905" y="941"/>
                    </a:cubicBezTo>
                    <a:cubicBezTo>
                      <a:pt x="1905" y="417"/>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18;p70">
                <a:extLst>
                  <a:ext uri="{FF2B5EF4-FFF2-40B4-BE49-F238E27FC236}">
                    <a16:creationId xmlns:a16="http://schemas.microsoft.com/office/drawing/2014/main" id="{1712225D-D8F0-4FA0-9785-00A4B7CD5726}"/>
                  </a:ext>
                </a:extLst>
              </p:cNvPr>
              <p:cNvSpPr/>
              <p:nvPr/>
            </p:nvSpPr>
            <p:spPr>
              <a:xfrm>
                <a:off x="8377592" y="2843450"/>
                <a:ext cx="40791" cy="40834"/>
              </a:xfrm>
              <a:custGeom>
                <a:avLst/>
                <a:gdLst/>
                <a:ahLst/>
                <a:cxnLst/>
                <a:rect l="l" t="t" r="r" b="b"/>
                <a:pathLst>
                  <a:path w="953" h="954" extrusionOk="0">
                    <a:moveTo>
                      <a:pt x="477" y="1"/>
                    </a:moveTo>
                    <a:cubicBezTo>
                      <a:pt x="215" y="1"/>
                      <a:pt x="0" y="215"/>
                      <a:pt x="0" y="477"/>
                    </a:cubicBezTo>
                    <a:cubicBezTo>
                      <a:pt x="0"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19;p70">
                <a:extLst>
                  <a:ext uri="{FF2B5EF4-FFF2-40B4-BE49-F238E27FC236}">
                    <a16:creationId xmlns:a16="http://schemas.microsoft.com/office/drawing/2014/main" id="{CD77098D-9851-4B22-90E2-0DA149AEB206}"/>
                  </a:ext>
                </a:extLst>
              </p:cNvPr>
              <p:cNvSpPr/>
              <p:nvPr/>
            </p:nvSpPr>
            <p:spPr>
              <a:xfrm>
                <a:off x="8034101" y="2254359"/>
                <a:ext cx="40834" cy="40791"/>
              </a:xfrm>
              <a:custGeom>
                <a:avLst/>
                <a:gdLst/>
                <a:ahLst/>
                <a:cxnLst/>
                <a:rect l="l" t="t" r="r" b="b"/>
                <a:pathLst>
                  <a:path w="954" h="953" extrusionOk="0">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20;p70">
                <a:extLst>
                  <a:ext uri="{FF2B5EF4-FFF2-40B4-BE49-F238E27FC236}">
                    <a16:creationId xmlns:a16="http://schemas.microsoft.com/office/drawing/2014/main" id="{30C6F45C-06FA-4DC4-B3D2-EE6033953711}"/>
                  </a:ext>
                </a:extLst>
              </p:cNvPr>
              <p:cNvSpPr/>
              <p:nvPr/>
            </p:nvSpPr>
            <p:spPr>
              <a:xfrm>
                <a:off x="7639676" y="2966807"/>
                <a:ext cx="40791" cy="40791"/>
              </a:xfrm>
              <a:custGeom>
                <a:avLst/>
                <a:gdLst/>
                <a:ahLst/>
                <a:cxnLst/>
                <a:rect l="l" t="t" r="r" b="b"/>
                <a:pathLst>
                  <a:path w="953" h="953" extrusionOk="0">
                    <a:moveTo>
                      <a:pt x="476" y="0"/>
                    </a:moveTo>
                    <a:cubicBezTo>
                      <a:pt x="214" y="0"/>
                      <a:pt x="12" y="202"/>
                      <a:pt x="0" y="464"/>
                    </a:cubicBezTo>
                    <a:lnTo>
                      <a:pt x="0" y="476"/>
                    </a:lnTo>
                    <a:cubicBezTo>
                      <a:pt x="0" y="738"/>
                      <a:pt x="214" y="953"/>
                      <a:pt x="476" y="953"/>
                    </a:cubicBezTo>
                    <a:cubicBezTo>
                      <a:pt x="738" y="953"/>
                      <a:pt x="953" y="738"/>
                      <a:pt x="953" y="476"/>
                    </a:cubicBezTo>
                    <a:cubicBezTo>
                      <a:pt x="953" y="214"/>
                      <a:pt x="738" y="0"/>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1;p70">
                <a:extLst>
                  <a:ext uri="{FF2B5EF4-FFF2-40B4-BE49-F238E27FC236}">
                    <a16:creationId xmlns:a16="http://schemas.microsoft.com/office/drawing/2014/main" id="{07EDD08A-44C9-44A6-8440-85E9F4B604CE}"/>
                  </a:ext>
                </a:extLst>
              </p:cNvPr>
              <p:cNvSpPr/>
              <p:nvPr/>
            </p:nvSpPr>
            <p:spPr>
              <a:xfrm>
                <a:off x="7847568" y="2245157"/>
                <a:ext cx="40320" cy="40834"/>
              </a:xfrm>
              <a:custGeom>
                <a:avLst/>
                <a:gdLst/>
                <a:ahLst/>
                <a:cxnLst/>
                <a:rect l="l" t="t" r="r" b="b"/>
                <a:pathLst>
                  <a:path w="942" h="954" extrusionOk="0">
                    <a:moveTo>
                      <a:pt x="465" y="1"/>
                    </a:moveTo>
                    <a:cubicBezTo>
                      <a:pt x="215" y="1"/>
                      <a:pt x="1" y="203"/>
                      <a:pt x="1" y="465"/>
                    </a:cubicBezTo>
                    <a:lnTo>
                      <a:pt x="1" y="477"/>
                    </a:lnTo>
                    <a:cubicBezTo>
                      <a:pt x="1" y="739"/>
                      <a:pt x="203" y="953"/>
                      <a:pt x="465" y="953"/>
                    </a:cubicBezTo>
                    <a:cubicBezTo>
                      <a:pt x="727" y="953"/>
                      <a:pt x="941" y="739"/>
                      <a:pt x="941" y="477"/>
                    </a:cubicBezTo>
                    <a:cubicBezTo>
                      <a:pt x="941" y="215"/>
                      <a:pt x="739"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22;p70">
                <a:extLst>
                  <a:ext uri="{FF2B5EF4-FFF2-40B4-BE49-F238E27FC236}">
                    <a16:creationId xmlns:a16="http://schemas.microsoft.com/office/drawing/2014/main" id="{71AECB6A-54A8-499E-8CA7-8FFF6611FAD9}"/>
                  </a:ext>
                </a:extLst>
              </p:cNvPr>
              <p:cNvSpPr/>
              <p:nvPr/>
            </p:nvSpPr>
            <p:spPr>
              <a:xfrm>
                <a:off x="7556597" y="1788026"/>
                <a:ext cx="41304" cy="40363"/>
              </a:xfrm>
              <a:custGeom>
                <a:avLst/>
                <a:gdLst/>
                <a:ahLst/>
                <a:cxnLst/>
                <a:rect l="l" t="t" r="r" b="b"/>
                <a:pathLst>
                  <a:path w="965" h="943" extrusionOk="0">
                    <a:moveTo>
                      <a:pt x="489" y="1"/>
                    </a:moveTo>
                    <a:cubicBezTo>
                      <a:pt x="227" y="1"/>
                      <a:pt x="12" y="203"/>
                      <a:pt x="12" y="465"/>
                    </a:cubicBezTo>
                    <a:cubicBezTo>
                      <a:pt x="0" y="727"/>
                      <a:pt x="215" y="942"/>
                      <a:pt x="477" y="942"/>
                    </a:cubicBezTo>
                    <a:cubicBezTo>
                      <a:pt x="484" y="942"/>
                      <a:pt x="491" y="942"/>
                      <a:pt x="497" y="942"/>
                    </a:cubicBezTo>
                    <a:cubicBezTo>
                      <a:pt x="750" y="942"/>
                      <a:pt x="953" y="732"/>
                      <a:pt x="953" y="477"/>
                    </a:cubicBezTo>
                    <a:cubicBezTo>
                      <a:pt x="965" y="215"/>
                      <a:pt x="751" y="1"/>
                      <a:pt x="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23;p70">
                <a:extLst>
                  <a:ext uri="{FF2B5EF4-FFF2-40B4-BE49-F238E27FC236}">
                    <a16:creationId xmlns:a16="http://schemas.microsoft.com/office/drawing/2014/main" id="{4ABD7FBD-DFBD-47F5-8D17-AA5D660022A6}"/>
                  </a:ext>
                </a:extLst>
              </p:cNvPr>
              <p:cNvSpPr/>
              <p:nvPr/>
            </p:nvSpPr>
            <p:spPr>
              <a:xfrm>
                <a:off x="8258857" y="2254359"/>
                <a:ext cx="40277" cy="40791"/>
              </a:xfrm>
              <a:custGeom>
                <a:avLst/>
                <a:gdLst/>
                <a:ahLst/>
                <a:cxnLst/>
                <a:rect l="l" t="t" r="r" b="b"/>
                <a:pathLst>
                  <a:path w="941" h="953" extrusionOk="0">
                    <a:moveTo>
                      <a:pt x="465" y="0"/>
                    </a:moveTo>
                    <a:cubicBezTo>
                      <a:pt x="203" y="0"/>
                      <a:pt x="0" y="214"/>
                      <a:pt x="0" y="476"/>
                    </a:cubicBezTo>
                    <a:cubicBezTo>
                      <a:pt x="0" y="738"/>
                      <a:pt x="203" y="953"/>
                      <a:pt x="465" y="953"/>
                    </a:cubicBezTo>
                    <a:cubicBezTo>
                      <a:pt x="738" y="953"/>
                      <a:pt x="941" y="738"/>
                      <a:pt x="941" y="476"/>
                    </a:cubicBezTo>
                    <a:cubicBezTo>
                      <a:pt x="941" y="214"/>
                      <a:pt x="738"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24;p70">
                <a:extLst>
                  <a:ext uri="{FF2B5EF4-FFF2-40B4-BE49-F238E27FC236}">
                    <a16:creationId xmlns:a16="http://schemas.microsoft.com/office/drawing/2014/main" id="{A196BE5A-8E57-4570-9355-AC74DE16E276}"/>
                  </a:ext>
                </a:extLst>
              </p:cNvPr>
              <p:cNvSpPr/>
              <p:nvPr/>
            </p:nvSpPr>
            <p:spPr>
              <a:xfrm>
                <a:off x="5550230" y="3055964"/>
                <a:ext cx="40791" cy="40320"/>
              </a:xfrm>
              <a:custGeom>
                <a:avLst/>
                <a:gdLst/>
                <a:ahLst/>
                <a:cxnLst/>
                <a:rect l="l" t="t" r="r" b="b"/>
                <a:pathLst>
                  <a:path w="953" h="942" extrusionOk="0">
                    <a:moveTo>
                      <a:pt x="477" y="1"/>
                    </a:moveTo>
                    <a:cubicBezTo>
                      <a:pt x="215" y="1"/>
                      <a:pt x="1" y="215"/>
                      <a:pt x="1" y="477"/>
                    </a:cubicBezTo>
                    <a:cubicBezTo>
                      <a:pt x="1" y="739"/>
                      <a:pt x="215" y="941"/>
                      <a:pt x="477" y="941"/>
                    </a:cubicBezTo>
                    <a:cubicBezTo>
                      <a:pt x="739" y="941"/>
                      <a:pt x="953" y="739"/>
                      <a:pt x="953" y="477"/>
                    </a:cubicBezTo>
                    <a:cubicBezTo>
                      <a:pt x="953" y="215"/>
                      <a:pt x="739"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25;p70">
                <a:extLst>
                  <a:ext uri="{FF2B5EF4-FFF2-40B4-BE49-F238E27FC236}">
                    <a16:creationId xmlns:a16="http://schemas.microsoft.com/office/drawing/2014/main" id="{536B4904-619A-4BAF-B005-0E26F3134026}"/>
                  </a:ext>
                </a:extLst>
              </p:cNvPr>
              <p:cNvSpPr/>
              <p:nvPr/>
            </p:nvSpPr>
            <p:spPr>
              <a:xfrm>
                <a:off x="5691906" y="2949472"/>
                <a:ext cx="40791" cy="40791"/>
              </a:xfrm>
              <a:custGeom>
                <a:avLst/>
                <a:gdLst/>
                <a:ahLst/>
                <a:cxnLst/>
                <a:rect l="l" t="t" r="r" b="b"/>
                <a:pathLst>
                  <a:path w="953" h="953" extrusionOk="0">
                    <a:moveTo>
                      <a:pt x="477" y="0"/>
                    </a:moveTo>
                    <a:cubicBezTo>
                      <a:pt x="215" y="0"/>
                      <a:pt x="0" y="215"/>
                      <a:pt x="0" y="477"/>
                    </a:cubicBezTo>
                    <a:cubicBezTo>
                      <a:pt x="0" y="738"/>
                      <a:pt x="215" y="953"/>
                      <a:pt x="477" y="953"/>
                    </a:cubicBezTo>
                    <a:cubicBezTo>
                      <a:pt x="739" y="953"/>
                      <a:pt x="953" y="738"/>
                      <a:pt x="953" y="477"/>
                    </a:cubicBezTo>
                    <a:cubicBezTo>
                      <a:pt x="953" y="215"/>
                      <a:pt x="739"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26;p70">
                <a:extLst>
                  <a:ext uri="{FF2B5EF4-FFF2-40B4-BE49-F238E27FC236}">
                    <a16:creationId xmlns:a16="http://schemas.microsoft.com/office/drawing/2014/main" id="{E4949AF4-183E-40A4-AA32-0E9A81D88063}"/>
                  </a:ext>
                </a:extLst>
              </p:cNvPr>
              <p:cNvSpPr/>
              <p:nvPr/>
            </p:nvSpPr>
            <p:spPr>
              <a:xfrm>
                <a:off x="5398366" y="3151799"/>
                <a:ext cx="40791" cy="40791"/>
              </a:xfrm>
              <a:custGeom>
                <a:avLst/>
                <a:gdLst/>
                <a:ahLst/>
                <a:cxnLst/>
                <a:rect l="l" t="t" r="r" b="b"/>
                <a:pathLst>
                  <a:path w="953" h="953" extrusionOk="0">
                    <a:moveTo>
                      <a:pt x="477" y="0"/>
                    </a:moveTo>
                    <a:cubicBezTo>
                      <a:pt x="215" y="0"/>
                      <a:pt x="0" y="202"/>
                      <a:pt x="0" y="464"/>
                    </a:cubicBezTo>
                    <a:lnTo>
                      <a:pt x="0" y="476"/>
                    </a:lnTo>
                    <a:cubicBezTo>
                      <a:pt x="0"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27;p70">
                <a:extLst>
                  <a:ext uri="{FF2B5EF4-FFF2-40B4-BE49-F238E27FC236}">
                    <a16:creationId xmlns:a16="http://schemas.microsoft.com/office/drawing/2014/main" id="{7E8270F6-E4BA-46C7-B358-2AF11078CD0F}"/>
                  </a:ext>
                </a:extLst>
              </p:cNvPr>
              <p:cNvSpPr/>
              <p:nvPr/>
            </p:nvSpPr>
            <p:spPr>
              <a:xfrm>
                <a:off x="6198473" y="3170632"/>
                <a:ext cx="40791" cy="40834"/>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28;p70">
                <a:extLst>
                  <a:ext uri="{FF2B5EF4-FFF2-40B4-BE49-F238E27FC236}">
                    <a16:creationId xmlns:a16="http://schemas.microsoft.com/office/drawing/2014/main" id="{E7E764CE-069D-4F6F-BB11-FF9EEDD3B2D6}"/>
                  </a:ext>
                </a:extLst>
              </p:cNvPr>
              <p:cNvSpPr/>
              <p:nvPr/>
            </p:nvSpPr>
            <p:spPr>
              <a:xfrm>
                <a:off x="6069510" y="3483048"/>
                <a:ext cx="40834" cy="40791"/>
              </a:xfrm>
              <a:custGeom>
                <a:avLst/>
                <a:gdLst/>
                <a:ahLst/>
                <a:cxnLst/>
                <a:rect l="l" t="t" r="r" b="b"/>
                <a:pathLst>
                  <a:path w="954" h="953" extrusionOk="0">
                    <a:moveTo>
                      <a:pt x="477" y="0"/>
                    </a:moveTo>
                    <a:cubicBezTo>
                      <a:pt x="215" y="0"/>
                      <a:pt x="1" y="214"/>
                      <a:pt x="1" y="476"/>
                    </a:cubicBezTo>
                    <a:cubicBezTo>
                      <a:pt x="1" y="738"/>
                      <a:pt x="215" y="953"/>
                      <a:pt x="477" y="953"/>
                    </a:cubicBezTo>
                    <a:cubicBezTo>
                      <a:pt x="739" y="953"/>
                      <a:pt x="953" y="738"/>
                      <a:pt x="953" y="476"/>
                    </a:cubicBezTo>
                    <a:cubicBezTo>
                      <a:pt x="953" y="214"/>
                      <a:pt x="739"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29;p70">
                <a:extLst>
                  <a:ext uri="{FF2B5EF4-FFF2-40B4-BE49-F238E27FC236}">
                    <a16:creationId xmlns:a16="http://schemas.microsoft.com/office/drawing/2014/main" id="{C24BD30D-8AA5-456F-AE43-8714A27BED36}"/>
                  </a:ext>
                </a:extLst>
              </p:cNvPr>
              <p:cNvSpPr/>
              <p:nvPr/>
            </p:nvSpPr>
            <p:spPr>
              <a:xfrm>
                <a:off x="6295293" y="3388754"/>
                <a:ext cx="40791" cy="40791"/>
              </a:xfrm>
              <a:custGeom>
                <a:avLst/>
                <a:gdLst/>
                <a:ahLst/>
                <a:cxnLst/>
                <a:rect l="l" t="t" r="r" b="b"/>
                <a:pathLst>
                  <a:path w="953" h="953" extrusionOk="0">
                    <a:moveTo>
                      <a:pt x="477" y="0"/>
                    </a:moveTo>
                    <a:cubicBezTo>
                      <a:pt x="215" y="0"/>
                      <a:pt x="0" y="215"/>
                      <a:pt x="0" y="477"/>
                    </a:cubicBezTo>
                    <a:cubicBezTo>
                      <a:pt x="0" y="739"/>
                      <a:pt x="215" y="953"/>
                      <a:pt x="477" y="953"/>
                    </a:cubicBezTo>
                    <a:cubicBezTo>
                      <a:pt x="739" y="953"/>
                      <a:pt x="953" y="739"/>
                      <a:pt x="953" y="477"/>
                    </a:cubicBezTo>
                    <a:cubicBezTo>
                      <a:pt x="953" y="215"/>
                      <a:pt x="739"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30;p70">
                <a:extLst>
                  <a:ext uri="{FF2B5EF4-FFF2-40B4-BE49-F238E27FC236}">
                    <a16:creationId xmlns:a16="http://schemas.microsoft.com/office/drawing/2014/main" id="{0AFC98D6-C727-4C22-B052-E3A3D66388BB}"/>
                  </a:ext>
                </a:extLst>
              </p:cNvPr>
              <p:cNvSpPr/>
              <p:nvPr/>
            </p:nvSpPr>
            <p:spPr>
              <a:xfrm>
                <a:off x="7610100" y="1560231"/>
                <a:ext cx="40834" cy="40834"/>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31;p70">
                <a:extLst>
                  <a:ext uri="{FF2B5EF4-FFF2-40B4-BE49-F238E27FC236}">
                    <a16:creationId xmlns:a16="http://schemas.microsoft.com/office/drawing/2014/main" id="{232DBED5-7C28-4B53-A61D-352AB4413417}"/>
                  </a:ext>
                </a:extLst>
              </p:cNvPr>
              <p:cNvSpPr/>
              <p:nvPr/>
            </p:nvSpPr>
            <p:spPr>
              <a:xfrm>
                <a:off x="7130027" y="1323790"/>
                <a:ext cx="40834" cy="40791"/>
              </a:xfrm>
              <a:custGeom>
                <a:avLst/>
                <a:gdLst/>
                <a:ahLst/>
                <a:cxnLst/>
                <a:rect l="l" t="t" r="r" b="b"/>
                <a:pathLst>
                  <a:path w="954" h="953" extrusionOk="0">
                    <a:moveTo>
                      <a:pt x="477" y="0"/>
                    </a:moveTo>
                    <a:cubicBezTo>
                      <a:pt x="215" y="0"/>
                      <a:pt x="1" y="215"/>
                      <a:pt x="1" y="477"/>
                    </a:cubicBezTo>
                    <a:cubicBezTo>
                      <a:pt x="1" y="739"/>
                      <a:pt x="203" y="953"/>
                      <a:pt x="465" y="953"/>
                    </a:cubicBezTo>
                    <a:cubicBezTo>
                      <a:pt x="739" y="953"/>
                      <a:pt x="953" y="750"/>
                      <a:pt x="953" y="489"/>
                    </a:cubicBezTo>
                    <a:cubicBezTo>
                      <a:pt x="953" y="227"/>
                      <a:pt x="739" y="12"/>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32;p70">
                <a:extLst>
                  <a:ext uri="{FF2B5EF4-FFF2-40B4-BE49-F238E27FC236}">
                    <a16:creationId xmlns:a16="http://schemas.microsoft.com/office/drawing/2014/main" id="{1EA7265A-8695-43FF-AB4D-12B00B6BB9EA}"/>
                  </a:ext>
                </a:extLst>
              </p:cNvPr>
              <p:cNvSpPr/>
              <p:nvPr/>
            </p:nvSpPr>
            <p:spPr>
              <a:xfrm>
                <a:off x="6535329" y="1268232"/>
                <a:ext cx="40791" cy="40834"/>
              </a:xfrm>
              <a:custGeom>
                <a:avLst/>
                <a:gdLst/>
                <a:ahLst/>
                <a:cxnLst/>
                <a:rect l="l" t="t" r="r" b="b"/>
                <a:pathLst>
                  <a:path w="953" h="954" extrusionOk="0">
                    <a:moveTo>
                      <a:pt x="477" y="1"/>
                    </a:moveTo>
                    <a:cubicBezTo>
                      <a:pt x="215" y="1"/>
                      <a:pt x="0" y="215"/>
                      <a:pt x="0" y="477"/>
                    </a:cubicBezTo>
                    <a:cubicBezTo>
                      <a:pt x="0" y="739"/>
                      <a:pt x="215" y="953"/>
                      <a:pt x="477" y="953"/>
                    </a:cubicBezTo>
                    <a:cubicBezTo>
                      <a:pt x="738" y="953"/>
                      <a:pt x="953" y="739"/>
                      <a:pt x="953" y="477"/>
                    </a:cubicBezTo>
                    <a:cubicBezTo>
                      <a:pt x="953" y="215"/>
                      <a:pt x="738"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33;p70">
                <a:extLst>
                  <a:ext uri="{FF2B5EF4-FFF2-40B4-BE49-F238E27FC236}">
                    <a16:creationId xmlns:a16="http://schemas.microsoft.com/office/drawing/2014/main" id="{BADA7529-A5F9-4C8C-95D3-C467A7C343D9}"/>
                  </a:ext>
                </a:extLst>
              </p:cNvPr>
              <p:cNvSpPr/>
              <p:nvPr/>
            </p:nvSpPr>
            <p:spPr>
              <a:xfrm>
                <a:off x="5600180" y="780541"/>
                <a:ext cx="40791" cy="40791"/>
              </a:xfrm>
              <a:custGeom>
                <a:avLst/>
                <a:gdLst/>
                <a:ahLst/>
                <a:cxnLst/>
                <a:rect l="l" t="t" r="r" b="b"/>
                <a:pathLst>
                  <a:path w="953" h="953" extrusionOk="0">
                    <a:moveTo>
                      <a:pt x="477" y="0"/>
                    </a:moveTo>
                    <a:cubicBezTo>
                      <a:pt x="215" y="0"/>
                      <a:pt x="0" y="215"/>
                      <a:pt x="0" y="477"/>
                    </a:cubicBezTo>
                    <a:cubicBezTo>
                      <a:pt x="0" y="739"/>
                      <a:pt x="215" y="953"/>
                      <a:pt x="477" y="953"/>
                    </a:cubicBezTo>
                    <a:cubicBezTo>
                      <a:pt x="739" y="953"/>
                      <a:pt x="953" y="750"/>
                      <a:pt x="953" y="489"/>
                    </a:cubicBezTo>
                    <a:cubicBezTo>
                      <a:pt x="953" y="227"/>
                      <a:pt x="739" y="12"/>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34;p70">
                <a:extLst>
                  <a:ext uri="{FF2B5EF4-FFF2-40B4-BE49-F238E27FC236}">
                    <a16:creationId xmlns:a16="http://schemas.microsoft.com/office/drawing/2014/main" id="{9FE8EF1D-7D2C-4F7E-A312-312AA0F0A752}"/>
                  </a:ext>
                </a:extLst>
              </p:cNvPr>
              <p:cNvSpPr/>
              <p:nvPr/>
            </p:nvSpPr>
            <p:spPr>
              <a:xfrm>
                <a:off x="7162129" y="747411"/>
                <a:ext cx="40320" cy="40791"/>
              </a:xfrm>
              <a:custGeom>
                <a:avLst/>
                <a:gdLst/>
                <a:ahLst/>
                <a:cxnLst/>
                <a:rect l="l" t="t" r="r" b="b"/>
                <a:pathLst>
                  <a:path w="942" h="953" extrusionOk="0">
                    <a:moveTo>
                      <a:pt x="465" y="0"/>
                    </a:moveTo>
                    <a:cubicBezTo>
                      <a:pt x="203" y="12"/>
                      <a:pt x="1" y="215"/>
                      <a:pt x="1" y="477"/>
                    </a:cubicBezTo>
                    <a:cubicBezTo>
                      <a:pt x="1" y="739"/>
                      <a:pt x="203" y="953"/>
                      <a:pt x="465" y="953"/>
                    </a:cubicBezTo>
                    <a:cubicBezTo>
                      <a:pt x="727" y="953"/>
                      <a:pt x="942" y="739"/>
                      <a:pt x="942" y="477"/>
                    </a:cubicBezTo>
                    <a:cubicBezTo>
                      <a:pt x="942" y="215"/>
                      <a:pt x="739"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35;p70">
                <a:extLst>
                  <a:ext uri="{FF2B5EF4-FFF2-40B4-BE49-F238E27FC236}">
                    <a16:creationId xmlns:a16="http://schemas.microsoft.com/office/drawing/2014/main" id="{0D0D0941-C18B-496A-9ECF-18005B3C848D}"/>
                  </a:ext>
                </a:extLst>
              </p:cNvPr>
              <p:cNvSpPr/>
              <p:nvPr/>
            </p:nvSpPr>
            <p:spPr>
              <a:xfrm>
                <a:off x="7394076" y="1815548"/>
                <a:ext cx="304240" cy="1189524"/>
              </a:xfrm>
              <a:custGeom>
                <a:avLst/>
                <a:gdLst/>
                <a:ahLst/>
                <a:cxnLst/>
                <a:rect l="l" t="t" r="r" b="b"/>
                <a:pathLst>
                  <a:path w="7108" h="27791" extrusionOk="0">
                    <a:moveTo>
                      <a:pt x="4250" y="1"/>
                    </a:moveTo>
                    <a:lnTo>
                      <a:pt x="4250" y="1"/>
                    </a:lnTo>
                    <a:cubicBezTo>
                      <a:pt x="4262" y="25"/>
                      <a:pt x="4274" y="49"/>
                      <a:pt x="4286" y="72"/>
                    </a:cubicBezTo>
                    <a:lnTo>
                      <a:pt x="4393" y="275"/>
                    </a:lnTo>
                    <a:cubicBezTo>
                      <a:pt x="4488" y="453"/>
                      <a:pt x="4619" y="715"/>
                      <a:pt x="4774" y="1061"/>
                    </a:cubicBezTo>
                    <a:cubicBezTo>
                      <a:pt x="5226" y="2037"/>
                      <a:pt x="5607" y="3049"/>
                      <a:pt x="5917" y="4073"/>
                    </a:cubicBezTo>
                    <a:cubicBezTo>
                      <a:pt x="6381" y="5597"/>
                      <a:pt x="6703" y="7157"/>
                      <a:pt x="6881" y="8740"/>
                    </a:cubicBezTo>
                    <a:cubicBezTo>
                      <a:pt x="6893" y="8966"/>
                      <a:pt x="6917" y="9181"/>
                      <a:pt x="6929" y="9419"/>
                    </a:cubicBezTo>
                    <a:cubicBezTo>
                      <a:pt x="6953" y="9657"/>
                      <a:pt x="6964" y="9883"/>
                      <a:pt x="6976" y="10121"/>
                    </a:cubicBezTo>
                    <a:cubicBezTo>
                      <a:pt x="6976" y="10347"/>
                      <a:pt x="6988" y="10586"/>
                      <a:pt x="7000" y="10836"/>
                    </a:cubicBezTo>
                    <a:cubicBezTo>
                      <a:pt x="7012" y="11074"/>
                      <a:pt x="7000" y="11312"/>
                      <a:pt x="7000" y="11562"/>
                    </a:cubicBezTo>
                    <a:lnTo>
                      <a:pt x="7000" y="11931"/>
                    </a:lnTo>
                    <a:cubicBezTo>
                      <a:pt x="7000" y="12050"/>
                      <a:pt x="6988" y="12169"/>
                      <a:pt x="6976" y="12300"/>
                    </a:cubicBezTo>
                    <a:lnTo>
                      <a:pt x="6929" y="13050"/>
                    </a:lnTo>
                    <a:cubicBezTo>
                      <a:pt x="6869" y="13550"/>
                      <a:pt x="6834" y="14062"/>
                      <a:pt x="6738" y="14574"/>
                    </a:cubicBezTo>
                    <a:cubicBezTo>
                      <a:pt x="6441" y="16503"/>
                      <a:pt x="5893" y="18384"/>
                      <a:pt x="5107" y="20170"/>
                    </a:cubicBezTo>
                    <a:cubicBezTo>
                      <a:pt x="4452" y="21623"/>
                      <a:pt x="3678" y="23016"/>
                      <a:pt x="2762" y="24325"/>
                    </a:cubicBezTo>
                    <a:lnTo>
                      <a:pt x="2202" y="25123"/>
                    </a:lnTo>
                    <a:cubicBezTo>
                      <a:pt x="2023" y="25373"/>
                      <a:pt x="1845" y="25599"/>
                      <a:pt x="1678" y="25802"/>
                    </a:cubicBezTo>
                    <a:lnTo>
                      <a:pt x="1202" y="26397"/>
                    </a:lnTo>
                    <a:cubicBezTo>
                      <a:pt x="1059" y="26576"/>
                      <a:pt x="916" y="26730"/>
                      <a:pt x="797" y="26885"/>
                    </a:cubicBezTo>
                    <a:lnTo>
                      <a:pt x="214" y="27540"/>
                    </a:lnTo>
                    <a:lnTo>
                      <a:pt x="76" y="27712"/>
                    </a:lnTo>
                    <a:lnTo>
                      <a:pt x="214" y="27564"/>
                    </a:lnTo>
                    <a:lnTo>
                      <a:pt x="809" y="26921"/>
                    </a:lnTo>
                    <a:cubicBezTo>
                      <a:pt x="940" y="26778"/>
                      <a:pt x="1083" y="26623"/>
                      <a:pt x="1226" y="26445"/>
                    </a:cubicBezTo>
                    <a:lnTo>
                      <a:pt x="1702" y="25849"/>
                    </a:lnTo>
                    <a:cubicBezTo>
                      <a:pt x="1881" y="25635"/>
                      <a:pt x="2059" y="25421"/>
                      <a:pt x="2250" y="25171"/>
                    </a:cubicBezTo>
                    <a:lnTo>
                      <a:pt x="2809" y="24385"/>
                    </a:lnTo>
                    <a:cubicBezTo>
                      <a:pt x="3738" y="23075"/>
                      <a:pt x="4536" y="21682"/>
                      <a:pt x="5179" y="20218"/>
                    </a:cubicBezTo>
                    <a:cubicBezTo>
                      <a:pt x="5976" y="18432"/>
                      <a:pt x="6536" y="16539"/>
                      <a:pt x="6834" y="14598"/>
                    </a:cubicBezTo>
                    <a:cubicBezTo>
                      <a:pt x="6929" y="14086"/>
                      <a:pt x="6964" y="13574"/>
                      <a:pt x="7024" y="13062"/>
                    </a:cubicBezTo>
                    <a:lnTo>
                      <a:pt x="7072" y="12312"/>
                    </a:lnTo>
                    <a:cubicBezTo>
                      <a:pt x="7072" y="12193"/>
                      <a:pt x="7084" y="12062"/>
                      <a:pt x="7095" y="11943"/>
                    </a:cubicBezTo>
                    <a:cubicBezTo>
                      <a:pt x="7107" y="11824"/>
                      <a:pt x="7095" y="11693"/>
                      <a:pt x="7095" y="11574"/>
                    </a:cubicBezTo>
                    <a:lnTo>
                      <a:pt x="7095" y="10836"/>
                    </a:lnTo>
                    <a:lnTo>
                      <a:pt x="7072" y="10121"/>
                    </a:lnTo>
                    <a:cubicBezTo>
                      <a:pt x="7072" y="9883"/>
                      <a:pt x="7048" y="9657"/>
                      <a:pt x="7024" y="9419"/>
                    </a:cubicBezTo>
                    <a:cubicBezTo>
                      <a:pt x="7012" y="9193"/>
                      <a:pt x="6988" y="8966"/>
                      <a:pt x="6964" y="8740"/>
                    </a:cubicBezTo>
                    <a:cubicBezTo>
                      <a:pt x="6798" y="7145"/>
                      <a:pt x="6464" y="5573"/>
                      <a:pt x="5988" y="4049"/>
                    </a:cubicBezTo>
                    <a:cubicBezTo>
                      <a:pt x="5679" y="3013"/>
                      <a:pt x="5286" y="2013"/>
                      <a:pt x="4821" y="1037"/>
                    </a:cubicBezTo>
                    <a:cubicBezTo>
                      <a:pt x="4655" y="691"/>
                      <a:pt x="4512" y="430"/>
                      <a:pt x="4417" y="263"/>
                    </a:cubicBezTo>
                    <a:cubicBezTo>
                      <a:pt x="4369" y="168"/>
                      <a:pt x="4321" y="108"/>
                      <a:pt x="4297" y="60"/>
                    </a:cubicBezTo>
                    <a:cubicBezTo>
                      <a:pt x="4274" y="13"/>
                      <a:pt x="4250" y="1"/>
                      <a:pt x="4250" y="1"/>
                    </a:cubicBezTo>
                    <a:close/>
                    <a:moveTo>
                      <a:pt x="76" y="27712"/>
                    </a:moveTo>
                    <a:lnTo>
                      <a:pt x="59" y="27731"/>
                    </a:lnTo>
                    <a:cubicBezTo>
                      <a:pt x="58" y="27731"/>
                      <a:pt x="57" y="27732"/>
                      <a:pt x="57" y="27733"/>
                    </a:cubicBezTo>
                    <a:lnTo>
                      <a:pt x="57" y="27733"/>
                    </a:lnTo>
                    <a:cubicBezTo>
                      <a:pt x="61" y="27728"/>
                      <a:pt x="66" y="27724"/>
                      <a:pt x="71" y="27719"/>
                    </a:cubicBezTo>
                    <a:lnTo>
                      <a:pt x="76" y="27712"/>
                    </a:lnTo>
                    <a:close/>
                    <a:moveTo>
                      <a:pt x="57" y="27733"/>
                    </a:moveTo>
                    <a:cubicBezTo>
                      <a:pt x="19" y="27771"/>
                      <a:pt x="1" y="27790"/>
                      <a:pt x="11" y="27790"/>
                    </a:cubicBezTo>
                    <a:cubicBezTo>
                      <a:pt x="11" y="27790"/>
                      <a:pt x="23" y="27767"/>
                      <a:pt x="57" y="277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36;p70">
                <a:extLst>
                  <a:ext uri="{FF2B5EF4-FFF2-40B4-BE49-F238E27FC236}">
                    <a16:creationId xmlns:a16="http://schemas.microsoft.com/office/drawing/2014/main" id="{281F6597-0192-4D38-8154-A45186322C1B}"/>
                  </a:ext>
                </a:extLst>
              </p:cNvPr>
              <p:cNvSpPr/>
              <p:nvPr/>
            </p:nvSpPr>
            <p:spPr>
              <a:xfrm>
                <a:off x="7961209" y="1324304"/>
                <a:ext cx="318579" cy="1000936"/>
              </a:xfrm>
              <a:custGeom>
                <a:avLst/>
                <a:gdLst/>
                <a:ahLst/>
                <a:cxnLst/>
                <a:rect l="l" t="t" r="r" b="b"/>
                <a:pathLst>
                  <a:path w="7443" h="23385" extrusionOk="0">
                    <a:moveTo>
                      <a:pt x="1" y="0"/>
                    </a:moveTo>
                    <a:cubicBezTo>
                      <a:pt x="1" y="24"/>
                      <a:pt x="13" y="36"/>
                      <a:pt x="25" y="60"/>
                    </a:cubicBezTo>
                    <a:lnTo>
                      <a:pt x="120" y="215"/>
                    </a:lnTo>
                    <a:lnTo>
                      <a:pt x="513" y="834"/>
                    </a:lnTo>
                    <a:lnTo>
                      <a:pt x="787" y="1274"/>
                    </a:lnTo>
                    <a:lnTo>
                      <a:pt x="1108" y="1810"/>
                    </a:lnTo>
                    <a:cubicBezTo>
                      <a:pt x="1334" y="2191"/>
                      <a:pt x="1608" y="2620"/>
                      <a:pt x="1870" y="3120"/>
                    </a:cubicBezTo>
                    <a:lnTo>
                      <a:pt x="2299" y="3894"/>
                    </a:lnTo>
                    <a:cubicBezTo>
                      <a:pt x="2442" y="4156"/>
                      <a:pt x="2585" y="4453"/>
                      <a:pt x="2739" y="4751"/>
                    </a:cubicBezTo>
                    <a:cubicBezTo>
                      <a:pt x="3037" y="5334"/>
                      <a:pt x="3335" y="5977"/>
                      <a:pt x="3644" y="6644"/>
                    </a:cubicBezTo>
                    <a:cubicBezTo>
                      <a:pt x="4287" y="8120"/>
                      <a:pt x="4859" y="9632"/>
                      <a:pt x="5359" y="11168"/>
                    </a:cubicBezTo>
                    <a:cubicBezTo>
                      <a:pt x="5835" y="12704"/>
                      <a:pt x="6240" y="14264"/>
                      <a:pt x="6561" y="15847"/>
                    </a:cubicBezTo>
                    <a:cubicBezTo>
                      <a:pt x="6704" y="16574"/>
                      <a:pt x="6835" y="17264"/>
                      <a:pt x="6919" y="17919"/>
                    </a:cubicBezTo>
                    <a:cubicBezTo>
                      <a:pt x="6966" y="18241"/>
                      <a:pt x="7026" y="18562"/>
                      <a:pt x="7061" y="18860"/>
                    </a:cubicBezTo>
                    <a:cubicBezTo>
                      <a:pt x="7097" y="19169"/>
                      <a:pt x="7133" y="19467"/>
                      <a:pt x="7157" y="19753"/>
                    </a:cubicBezTo>
                    <a:cubicBezTo>
                      <a:pt x="7228" y="20312"/>
                      <a:pt x="7264" y="20812"/>
                      <a:pt x="7300" y="21265"/>
                    </a:cubicBezTo>
                    <a:cubicBezTo>
                      <a:pt x="7311" y="21479"/>
                      <a:pt x="7335" y="21693"/>
                      <a:pt x="7347" y="21884"/>
                    </a:cubicBezTo>
                    <a:cubicBezTo>
                      <a:pt x="7359" y="22074"/>
                      <a:pt x="7359" y="22241"/>
                      <a:pt x="7371" y="22408"/>
                    </a:cubicBezTo>
                    <a:cubicBezTo>
                      <a:pt x="7383" y="22717"/>
                      <a:pt x="7395" y="22956"/>
                      <a:pt x="7407" y="23122"/>
                    </a:cubicBezTo>
                    <a:lnTo>
                      <a:pt x="7407" y="23313"/>
                    </a:lnTo>
                    <a:cubicBezTo>
                      <a:pt x="7419" y="23337"/>
                      <a:pt x="7430" y="23360"/>
                      <a:pt x="7442" y="23384"/>
                    </a:cubicBezTo>
                    <a:cubicBezTo>
                      <a:pt x="7442" y="23360"/>
                      <a:pt x="7442" y="23337"/>
                      <a:pt x="7442" y="23325"/>
                    </a:cubicBezTo>
                    <a:lnTo>
                      <a:pt x="7442" y="23134"/>
                    </a:lnTo>
                    <a:cubicBezTo>
                      <a:pt x="7442" y="22956"/>
                      <a:pt x="7442" y="22717"/>
                      <a:pt x="7419" y="22408"/>
                    </a:cubicBezTo>
                    <a:cubicBezTo>
                      <a:pt x="7419" y="22253"/>
                      <a:pt x="7419" y="22074"/>
                      <a:pt x="7407" y="21884"/>
                    </a:cubicBezTo>
                    <a:cubicBezTo>
                      <a:pt x="7395" y="21693"/>
                      <a:pt x="7383" y="21479"/>
                      <a:pt x="7371" y="21265"/>
                    </a:cubicBezTo>
                    <a:cubicBezTo>
                      <a:pt x="7335" y="20824"/>
                      <a:pt x="7311" y="20300"/>
                      <a:pt x="7252" y="19741"/>
                    </a:cubicBezTo>
                    <a:cubicBezTo>
                      <a:pt x="7216" y="19467"/>
                      <a:pt x="7192" y="19169"/>
                      <a:pt x="7157" y="18860"/>
                    </a:cubicBezTo>
                    <a:cubicBezTo>
                      <a:pt x="7121" y="18550"/>
                      <a:pt x="7073" y="18241"/>
                      <a:pt x="7026" y="17907"/>
                    </a:cubicBezTo>
                    <a:cubicBezTo>
                      <a:pt x="6942" y="17252"/>
                      <a:pt x="6799" y="16562"/>
                      <a:pt x="6668" y="15824"/>
                    </a:cubicBezTo>
                    <a:cubicBezTo>
                      <a:pt x="6049" y="12657"/>
                      <a:pt x="5073" y="9561"/>
                      <a:pt x="3751" y="6608"/>
                    </a:cubicBezTo>
                    <a:cubicBezTo>
                      <a:pt x="3430" y="5942"/>
                      <a:pt x="3144" y="5287"/>
                      <a:pt x="2823" y="4703"/>
                    </a:cubicBezTo>
                    <a:cubicBezTo>
                      <a:pt x="2680" y="4418"/>
                      <a:pt x="2537" y="4120"/>
                      <a:pt x="2382" y="3858"/>
                    </a:cubicBezTo>
                    <a:lnTo>
                      <a:pt x="1942" y="3084"/>
                    </a:lnTo>
                    <a:cubicBezTo>
                      <a:pt x="1680" y="2596"/>
                      <a:pt x="1394" y="2167"/>
                      <a:pt x="1168" y="1774"/>
                    </a:cubicBezTo>
                    <a:cubicBezTo>
                      <a:pt x="1049" y="1584"/>
                      <a:pt x="942" y="1405"/>
                      <a:pt x="834" y="1250"/>
                    </a:cubicBezTo>
                    <a:lnTo>
                      <a:pt x="549" y="810"/>
                    </a:lnTo>
                    <a:lnTo>
                      <a:pt x="144" y="203"/>
                    </a:lnTo>
                    <a:lnTo>
                      <a:pt x="37" y="48"/>
                    </a:lnTo>
                    <a:cubicBezTo>
                      <a:pt x="25" y="36"/>
                      <a:pt x="13" y="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37;p70">
                <a:extLst>
                  <a:ext uri="{FF2B5EF4-FFF2-40B4-BE49-F238E27FC236}">
                    <a16:creationId xmlns:a16="http://schemas.microsoft.com/office/drawing/2014/main" id="{985C595A-E632-448F-88A4-9B53FD2D61FF}"/>
                  </a:ext>
                </a:extLst>
              </p:cNvPr>
              <p:cNvSpPr/>
              <p:nvPr/>
            </p:nvSpPr>
            <p:spPr>
              <a:xfrm>
                <a:off x="6341177" y="1091372"/>
                <a:ext cx="711463" cy="68356"/>
              </a:xfrm>
              <a:custGeom>
                <a:avLst/>
                <a:gdLst/>
                <a:ahLst/>
                <a:cxnLst/>
                <a:rect l="l" t="t" r="r" b="b"/>
                <a:pathLst>
                  <a:path w="16622" h="1597" extrusionOk="0">
                    <a:moveTo>
                      <a:pt x="8125" y="0"/>
                    </a:moveTo>
                    <a:cubicBezTo>
                      <a:pt x="7085" y="0"/>
                      <a:pt x="6045" y="69"/>
                      <a:pt x="5013" y="204"/>
                    </a:cubicBezTo>
                    <a:cubicBezTo>
                      <a:pt x="4512" y="287"/>
                      <a:pt x="4036" y="346"/>
                      <a:pt x="3596" y="442"/>
                    </a:cubicBezTo>
                    <a:cubicBezTo>
                      <a:pt x="3369" y="489"/>
                      <a:pt x="3155" y="525"/>
                      <a:pt x="2953" y="573"/>
                    </a:cubicBezTo>
                    <a:lnTo>
                      <a:pt x="2369" y="716"/>
                    </a:lnTo>
                    <a:cubicBezTo>
                      <a:pt x="1988" y="799"/>
                      <a:pt x="1655" y="906"/>
                      <a:pt x="1369" y="989"/>
                    </a:cubicBezTo>
                    <a:cubicBezTo>
                      <a:pt x="1072" y="1073"/>
                      <a:pt x="822" y="1168"/>
                      <a:pt x="619" y="1239"/>
                    </a:cubicBezTo>
                    <a:lnTo>
                      <a:pt x="155" y="1406"/>
                    </a:lnTo>
                    <a:cubicBezTo>
                      <a:pt x="95" y="1418"/>
                      <a:pt x="48" y="1442"/>
                      <a:pt x="0" y="1466"/>
                    </a:cubicBezTo>
                    <a:cubicBezTo>
                      <a:pt x="48" y="1454"/>
                      <a:pt x="107" y="1442"/>
                      <a:pt x="167" y="1418"/>
                    </a:cubicBezTo>
                    <a:lnTo>
                      <a:pt x="631" y="1275"/>
                    </a:lnTo>
                    <a:cubicBezTo>
                      <a:pt x="833" y="1204"/>
                      <a:pt x="1083" y="1132"/>
                      <a:pt x="1381" y="1049"/>
                    </a:cubicBezTo>
                    <a:cubicBezTo>
                      <a:pt x="1679" y="977"/>
                      <a:pt x="2012" y="870"/>
                      <a:pt x="2381" y="799"/>
                    </a:cubicBezTo>
                    <a:lnTo>
                      <a:pt x="2977" y="656"/>
                    </a:lnTo>
                    <a:cubicBezTo>
                      <a:pt x="3179" y="608"/>
                      <a:pt x="3393" y="585"/>
                      <a:pt x="3608" y="537"/>
                    </a:cubicBezTo>
                    <a:cubicBezTo>
                      <a:pt x="4048" y="442"/>
                      <a:pt x="4524" y="382"/>
                      <a:pt x="5024" y="311"/>
                    </a:cubicBezTo>
                    <a:cubicBezTo>
                      <a:pt x="6120" y="180"/>
                      <a:pt x="7215" y="120"/>
                      <a:pt x="8322" y="120"/>
                    </a:cubicBezTo>
                    <a:cubicBezTo>
                      <a:pt x="9418" y="132"/>
                      <a:pt x="10513" y="215"/>
                      <a:pt x="11597" y="358"/>
                    </a:cubicBezTo>
                    <a:cubicBezTo>
                      <a:pt x="12097" y="442"/>
                      <a:pt x="12573" y="513"/>
                      <a:pt x="13014" y="608"/>
                    </a:cubicBezTo>
                    <a:cubicBezTo>
                      <a:pt x="13240" y="656"/>
                      <a:pt x="13454" y="692"/>
                      <a:pt x="13656" y="739"/>
                    </a:cubicBezTo>
                    <a:lnTo>
                      <a:pt x="14240" y="882"/>
                    </a:lnTo>
                    <a:cubicBezTo>
                      <a:pt x="14609" y="977"/>
                      <a:pt x="14942" y="1085"/>
                      <a:pt x="15240" y="1168"/>
                    </a:cubicBezTo>
                    <a:cubicBezTo>
                      <a:pt x="15526" y="1239"/>
                      <a:pt x="15776" y="1323"/>
                      <a:pt x="15978" y="1394"/>
                    </a:cubicBezTo>
                    <a:lnTo>
                      <a:pt x="16454" y="1549"/>
                    </a:lnTo>
                    <a:cubicBezTo>
                      <a:pt x="16502" y="1573"/>
                      <a:pt x="16562" y="1585"/>
                      <a:pt x="16621" y="1597"/>
                    </a:cubicBezTo>
                    <a:cubicBezTo>
                      <a:pt x="16574" y="1573"/>
                      <a:pt x="16514" y="1549"/>
                      <a:pt x="16454" y="1525"/>
                    </a:cubicBezTo>
                    <a:lnTo>
                      <a:pt x="16002" y="1358"/>
                    </a:lnTo>
                    <a:cubicBezTo>
                      <a:pt x="15800" y="1275"/>
                      <a:pt x="15550" y="1192"/>
                      <a:pt x="15252" y="1097"/>
                    </a:cubicBezTo>
                    <a:cubicBezTo>
                      <a:pt x="14954" y="1013"/>
                      <a:pt x="14633" y="894"/>
                      <a:pt x="14264" y="811"/>
                    </a:cubicBezTo>
                    <a:lnTo>
                      <a:pt x="13680" y="656"/>
                    </a:lnTo>
                    <a:cubicBezTo>
                      <a:pt x="13478" y="608"/>
                      <a:pt x="13264" y="561"/>
                      <a:pt x="13037" y="513"/>
                    </a:cubicBezTo>
                    <a:cubicBezTo>
                      <a:pt x="12597" y="418"/>
                      <a:pt x="12121" y="346"/>
                      <a:pt x="11621" y="263"/>
                    </a:cubicBezTo>
                    <a:cubicBezTo>
                      <a:pt x="10462" y="87"/>
                      <a:pt x="9293" y="0"/>
                      <a:pt x="8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38;p70">
                <a:extLst>
                  <a:ext uri="{FF2B5EF4-FFF2-40B4-BE49-F238E27FC236}">
                    <a16:creationId xmlns:a16="http://schemas.microsoft.com/office/drawing/2014/main" id="{4089B9A7-A819-4A2E-837A-3FE5A02C29BB}"/>
                  </a:ext>
                </a:extLst>
              </p:cNvPr>
              <p:cNvSpPr/>
              <p:nvPr/>
            </p:nvSpPr>
            <p:spPr>
              <a:xfrm>
                <a:off x="5971663" y="1287750"/>
                <a:ext cx="588663" cy="297520"/>
              </a:xfrm>
              <a:custGeom>
                <a:avLst/>
                <a:gdLst/>
                <a:ahLst/>
                <a:cxnLst/>
                <a:rect l="l" t="t" r="r" b="b"/>
                <a:pathLst>
                  <a:path w="13753" h="6951" extrusionOk="0">
                    <a:moveTo>
                      <a:pt x="13669" y="0"/>
                    </a:moveTo>
                    <a:cubicBezTo>
                      <a:pt x="13643" y="0"/>
                      <a:pt x="13616" y="3"/>
                      <a:pt x="13586" y="9"/>
                    </a:cubicBezTo>
                    <a:lnTo>
                      <a:pt x="12788" y="9"/>
                    </a:lnTo>
                    <a:cubicBezTo>
                      <a:pt x="12669" y="9"/>
                      <a:pt x="12526" y="33"/>
                      <a:pt x="12383" y="45"/>
                    </a:cubicBezTo>
                    <a:cubicBezTo>
                      <a:pt x="12110" y="68"/>
                      <a:pt x="11776" y="92"/>
                      <a:pt x="11419" y="152"/>
                    </a:cubicBezTo>
                    <a:lnTo>
                      <a:pt x="10859" y="247"/>
                    </a:lnTo>
                    <a:cubicBezTo>
                      <a:pt x="10669" y="271"/>
                      <a:pt x="10467" y="330"/>
                      <a:pt x="10264" y="366"/>
                    </a:cubicBezTo>
                    <a:cubicBezTo>
                      <a:pt x="9836" y="449"/>
                      <a:pt x="9407" y="592"/>
                      <a:pt x="8943" y="711"/>
                    </a:cubicBezTo>
                    <a:cubicBezTo>
                      <a:pt x="6954" y="1307"/>
                      <a:pt x="5085" y="2259"/>
                      <a:pt x="3418" y="3497"/>
                    </a:cubicBezTo>
                    <a:cubicBezTo>
                      <a:pt x="3037" y="3795"/>
                      <a:pt x="2680" y="4069"/>
                      <a:pt x="2358" y="4355"/>
                    </a:cubicBezTo>
                    <a:cubicBezTo>
                      <a:pt x="2204" y="4498"/>
                      <a:pt x="2049" y="4629"/>
                      <a:pt x="1906" y="4771"/>
                    </a:cubicBezTo>
                    <a:lnTo>
                      <a:pt x="1501" y="5164"/>
                    </a:lnTo>
                    <a:cubicBezTo>
                      <a:pt x="1239" y="5414"/>
                      <a:pt x="1025" y="5664"/>
                      <a:pt x="834" y="5879"/>
                    </a:cubicBezTo>
                    <a:cubicBezTo>
                      <a:pt x="739" y="5986"/>
                      <a:pt x="656" y="6081"/>
                      <a:pt x="572" y="6176"/>
                    </a:cubicBezTo>
                    <a:cubicBezTo>
                      <a:pt x="501" y="6272"/>
                      <a:pt x="430" y="6367"/>
                      <a:pt x="370" y="6438"/>
                    </a:cubicBezTo>
                    <a:cubicBezTo>
                      <a:pt x="251" y="6593"/>
                      <a:pt x="144" y="6712"/>
                      <a:pt x="84" y="6807"/>
                    </a:cubicBezTo>
                    <a:cubicBezTo>
                      <a:pt x="49" y="6855"/>
                      <a:pt x="25" y="6903"/>
                      <a:pt x="1" y="6950"/>
                    </a:cubicBezTo>
                    <a:cubicBezTo>
                      <a:pt x="37" y="6915"/>
                      <a:pt x="72" y="6879"/>
                      <a:pt x="108" y="6831"/>
                    </a:cubicBezTo>
                    <a:cubicBezTo>
                      <a:pt x="191" y="6748"/>
                      <a:pt x="287" y="6629"/>
                      <a:pt x="418" y="6474"/>
                    </a:cubicBezTo>
                    <a:lnTo>
                      <a:pt x="632" y="6224"/>
                    </a:lnTo>
                    <a:cubicBezTo>
                      <a:pt x="715" y="6129"/>
                      <a:pt x="811" y="6034"/>
                      <a:pt x="906" y="5926"/>
                    </a:cubicBezTo>
                    <a:cubicBezTo>
                      <a:pt x="1096" y="5724"/>
                      <a:pt x="1311" y="5474"/>
                      <a:pt x="1573" y="5236"/>
                    </a:cubicBezTo>
                    <a:lnTo>
                      <a:pt x="1977" y="4843"/>
                    </a:lnTo>
                    <a:cubicBezTo>
                      <a:pt x="2120" y="4712"/>
                      <a:pt x="2275" y="4581"/>
                      <a:pt x="2430" y="4438"/>
                    </a:cubicBezTo>
                    <a:cubicBezTo>
                      <a:pt x="2751" y="4152"/>
                      <a:pt x="3109" y="3890"/>
                      <a:pt x="3490" y="3593"/>
                    </a:cubicBezTo>
                    <a:cubicBezTo>
                      <a:pt x="5144" y="2366"/>
                      <a:pt x="7002" y="1426"/>
                      <a:pt x="8978" y="819"/>
                    </a:cubicBezTo>
                    <a:cubicBezTo>
                      <a:pt x="9431" y="688"/>
                      <a:pt x="9859" y="557"/>
                      <a:pt x="10288" y="473"/>
                    </a:cubicBezTo>
                    <a:cubicBezTo>
                      <a:pt x="10490" y="426"/>
                      <a:pt x="10681" y="378"/>
                      <a:pt x="10883" y="342"/>
                    </a:cubicBezTo>
                    <a:lnTo>
                      <a:pt x="11431" y="247"/>
                    </a:lnTo>
                    <a:cubicBezTo>
                      <a:pt x="11788" y="176"/>
                      <a:pt x="12110" y="152"/>
                      <a:pt x="12395" y="116"/>
                    </a:cubicBezTo>
                    <a:cubicBezTo>
                      <a:pt x="12538" y="92"/>
                      <a:pt x="12669" y="80"/>
                      <a:pt x="12788" y="68"/>
                    </a:cubicBezTo>
                    <a:lnTo>
                      <a:pt x="13122" y="57"/>
                    </a:lnTo>
                    <a:lnTo>
                      <a:pt x="13586" y="21"/>
                    </a:lnTo>
                    <a:cubicBezTo>
                      <a:pt x="13646" y="21"/>
                      <a:pt x="13693" y="21"/>
                      <a:pt x="13753" y="9"/>
                    </a:cubicBezTo>
                    <a:cubicBezTo>
                      <a:pt x="13723" y="3"/>
                      <a:pt x="13696" y="0"/>
                      <a:pt x="13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39;p70">
                <a:extLst>
                  <a:ext uri="{FF2B5EF4-FFF2-40B4-BE49-F238E27FC236}">
                    <a16:creationId xmlns:a16="http://schemas.microsoft.com/office/drawing/2014/main" id="{0B1B2E90-C78F-4E5F-9E07-07DFFE2E5A01}"/>
                  </a:ext>
                </a:extLst>
              </p:cNvPr>
              <p:cNvSpPr/>
              <p:nvPr/>
            </p:nvSpPr>
            <p:spPr>
              <a:xfrm>
                <a:off x="5769378" y="943618"/>
                <a:ext cx="896969" cy="384281"/>
              </a:xfrm>
              <a:custGeom>
                <a:avLst/>
                <a:gdLst/>
                <a:ahLst/>
                <a:cxnLst/>
                <a:rect l="l" t="t" r="r" b="b"/>
                <a:pathLst>
                  <a:path w="20956" h="8978" extrusionOk="0">
                    <a:moveTo>
                      <a:pt x="19765" y="0"/>
                    </a:moveTo>
                    <a:cubicBezTo>
                      <a:pt x="19574" y="0"/>
                      <a:pt x="19384" y="24"/>
                      <a:pt x="19169" y="36"/>
                    </a:cubicBezTo>
                    <a:cubicBezTo>
                      <a:pt x="18741" y="60"/>
                      <a:pt x="18252" y="72"/>
                      <a:pt x="17729" y="143"/>
                    </a:cubicBezTo>
                    <a:lnTo>
                      <a:pt x="16883" y="238"/>
                    </a:lnTo>
                    <a:cubicBezTo>
                      <a:pt x="16598" y="274"/>
                      <a:pt x="16300" y="334"/>
                      <a:pt x="15978" y="381"/>
                    </a:cubicBezTo>
                    <a:cubicBezTo>
                      <a:pt x="15359" y="477"/>
                      <a:pt x="14704" y="631"/>
                      <a:pt x="14002" y="786"/>
                    </a:cubicBezTo>
                    <a:cubicBezTo>
                      <a:pt x="11013" y="1501"/>
                      <a:pt x="8156" y="2703"/>
                      <a:pt x="5537" y="4334"/>
                    </a:cubicBezTo>
                    <a:cubicBezTo>
                      <a:pt x="4953" y="4727"/>
                      <a:pt x="4382" y="5096"/>
                      <a:pt x="3882" y="5477"/>
                    </a:cubicBezTo>
                    <a:cubicBezTo>
                      <a:pt x="3620" y="5668"/>
                      <a:pt x="3370" y="5846"/>
                      <a:pt x="3143" y="6025"/>
                    </a:cubicBezTo>
                    <a:lnTo>
                      <a:pt x="2501" y="6561"/>
                    </a:lnTo>
                    <a:cubicBezTo>
                      <a:pt x="2072" y="6894"/>
                      <a:pt x="1727" y="7227"/>
                      <a:pt x="1417" y="7525"/>
                    </a:cubicBezTo>
                    <a:cubicBezTo>
                      <a:pt x="1250" y="7668"/>
                      <a:pt x="1107" y="7799"/>
                      <a:pt x="977" y="7930"/>
                    </a:cubicBezTo>
                    <a:lnTo>
                      <a:pt x="619" y="8287"/>
                    </a:lnTo>
                    <a:lnTo>
                      <a:pt x="143" y="8787"/>
                    </a:lnTo>
                    <a:lnTo>
                      <a:pt x="24" y="8930"/>
                    </a:lnTo>
                    <a:cubicBezTo>
                      <a:pt x="12" y="8942"/>
                      <a:pt x="0" y="8966"/>
                      <a:pt x="0" y="8978"/>
                    </a:cubicBezTo>
                    <a:cubicBezTo>
                      <a:pt x="12" y="8966"/>
                      <a:pt x="24" y="8954"/>
                      <a:pt x="36" y="8942"/>
                    </a:cubicBezTo>
                    <a:lnTo>
                      <a:pt x="167" y="8823"/>
                    </a:lnTo>
                    <a:lnTo>
                      <a:pt x="667" y="8335"/>
                    </a:lnTo>
                    <a:lnTo>
                      <a:pt x="1012" y="7978"/>
                    </a:lnTo>
                    <a:cubicBezTo>
                      <a:pt x="1155" y="7858"/>
                      <a:pt x="1298" y="7727"/>
                      <a:pt x="1465" y="7585"/>
                    </a:cubicBezTo>
                    <a:cubicBezTo>
                      <a:pt x="1774" y="7299"/>
                      <a:pt x="2120" y="6966"/>
                      <a:pt x="2548" y="6644"/>
                    </a:cubicBezTo>
                    <a:lnTo>
                      <a:pt x="3215" y="6108"/>
                    </a:lnTo>
                    <a:cubicBezTo>
                      <a:pt x="3429" y="5930"/>
                      <a:pt x="3691" y="5751"/>
                      <a:pt x="3941" y="5572"/>
                    </a:cubicBezTo>
                    <a:cubicBezTo>
                      <a:pt x="4441" y="5180"/>
                      <a:pt x="5013" y="4822"/>
                      <a:pt x="5608" y="4441"/>
                    </a:cubicBezTo>
                    <a:cubicBezTo>
                      <a:pt x="6906" y="3632"/>
                      <a:pt x="8263" y="2917"/>
                      <a:pt x="9668" y="2310"/>
                    </a:cubicBezTo>
                    <a:cubicBezTo>
                      <a:pt x="11085" y="1715"/>
                      <a:pt x="12549" y="1239"/>
                      <a:pt x="14026" y="858"/>
                    </a:cubicBezTo>
                    <a:cubicBezTo>
                      <a:pt x="14716" y="703"/>
                      <a:pt x="15371" y="536"/>
                      <a:pt x="16002" y="441"/>
                    </a:cubicBezTo>
                    <a:cubicBezTo>
                      <a:pt x="16312" y="393"/>
                      <a:pt x="16609" y="334"/>
                      <a:pt x="16895" y="298"/>
                    </a:cubicBezTo>
                    <a:lnTo>
                      <a:pt x="17729" y="191"/>
                    </a:lnTo>
                    <a:cubicBezTo>
                      <a:pt x="18264" y="108"/>
                      <a:pt x="18753" y="96"/>
                      <a:pt x="19169" y="60"/>
                    </a:cubicBezTo>
                    <a:cubicBezTo>
                      <a:pt x="19395" y="48"/>
                      <a:pt x="19586" y="36"/>
                      <a:pt x="19765" y="24"/>
                    </a:cubicBezTo>
                    <a:lnTo>
                      <a:pt x="20265" y="24"/>
                    </a:lnTo>
                    <a:lnTo>
                      <a:pt x="209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40;p70">
                <a:extLst>
                  <a:ext uri="{FF2B5EF4-FFF2-40B4-BE49-F238E27FC236}">
                    <a16:creationId xmlns:a16="http://schemas.microsoft.com/office/drawing/2014/main" id="{249505DC-0EC4-4751-AF0C-FCDC83FAF158}"/>
                  </a:ext>
                </a:extLst>
              </p:cNvPr>
              <p:cNvSpPr/>
              <p:nvPr/>
            </p:nvSpPr>
            <p:spPr>
              <a:xfrm>
                <a:off x="5109920" y="1346732"/>
                <a:ext cx="289002" cy="916316"/>
              </a:xfrm>
              <a:custGeom>
                <a:avLst/>
                <a:gdLst/>
                <a:ahLst/>
                <a:cxnLst/>
                <a:rect l="l" t="t" r="r" b="b"/>
                <a:pathLst>
                  <a:path w="6752" h="21408" extrusionOk="0">
                    <a:moveTo>
                      <a:pt x="6751" y="0"/>
                    </a:moveTo>
                    <a:cubicBezTo>
                      <a:pt x="6073" y="881"/>
                      <a:pt x="5454" y="1810"/>
                      <a:pt x="4894" y="2774"/>
                    </a:cubicBezTo>
                    <a:lnTo>
                      <a:pt x="4477" y="3477"/>
                    </a:lnTo>
                    <a:cubicBezTo>
                      <a:pt x="4346" y="3727"/>
                      <a:pt x="4215" y="3989"/>
                      <a:pt x="4072" y="4251"/>
                    </a:cubicBezTo>
                    <a:cubicBezTo>
                      <a:pt x="3775" y="4786"/>
                      <a:pt x="3501" y="5382"/>
                      <a:pt x="3203" y="6001"/>
                    </a:cubicBezTo>
                    <a:cubicBezTo>
                      <a:pt x="2596" y="7346"/>
                      <a:pt x="2060" y="8739"/>
                      <a:pt x="1608" y="10144"/>
                    </a:cubicBezTo>
                    <a:cubicBezTo>
                      <a:pt x="1179" y="11573"/>
                      <a:pt x="822" y="13014"/>
                      <a:pt x="560" y="14466"/>
                    </a:cubicBezTo>
                    <a:cubicBezTo>
                      <a:pt x="441" y="15133"/>
                      <a:pt x="334" y="15788"/>
                      <a:pt x="274" y="16395"/>
                    </a:cubicBezTo>
                    <a:cubicBezTo>
                      <a:pt x="239" y="16693"/>
                      <a:pt x="191" y="16978"/>
                      <a:pt x="167" y="17264"/>
                    </a:cubicBezTo>
                    <a:cubicBezTo>
                      <a:pt x="143" y="17550"/>
                      <a:pt x="131" y="17812"/>
                      <a:pt x="108" y="18074"/>
                    </a:cubicBezTo>
                    <a:cubicBezTo>
                      <a:pt x="24" y="19181"/>
                      <a:pt x="1" y="20300"/>
                      <a:pt x="48" y="21408"/>
                    </a:cubicBezTo>
                    <a:cubicBezTo>
                      <a:pt x="48" y="21384"/>
                      <a:pt x="48" y="21372"/>
                      <a:pt x="48" y="21348"/>
                    </a:cubicBezTo>
                    <a:lnTo>
                      <a:pt x="48" y="21169"/>
                    </a:lnTo>
                    <a:cubicBezTo>
                      <a:pt x="48" y="21015"/>
                      <a:pt x="48" y="20788"/>
                      <a:pt x="60" y="20515"/>
                    </a:cubicBezTo>
                    <a:lnTo>
                      <a:pt x="60" y="20026"/>
                    </a:lnTo>
                    <a:cubicBezTo>
                      <a:pt x="60" y="19860"/>
                      <a:pt x="72" y="19669"/>
                      <a:pt x="84" y="19455"/>
                    </a:cubicBezTo>
                    <a:cubicBezTo>
                      <a:pt x="108" y="19050"/>
                      <a:pt x="120" y="18574"/>
                      <a:pt x="179" y="18074"/>
                    </a:cubicBezTo>
                    <a:cubicBezTo>
                      <a:pt x="191" y="17812"/>
                      <a:pt x="215" y="17538"/>
                      <a:pt x="239" y="17264"/>
                    </a:cubicBezTo>
                    <a:cubicBezTo>
                      <a:pt x="274" y="16978"/>
                      <a:pt x="310" y="16693"/>
                      <a:pt x="346" y="16395"/>
                    </a:cubicBezTo>
                    <a:cubicBezTo>
                      <a:pt x="417" y="15788"/>
                      <a:pt x="536" y="15145"/>
                      <a:pt x="643" y="14478"/>
                    </a:cubicBezTo>
                    <a:cubicBezTo>
                      <a:pt x="917" y="13026"/>
                      <a:pt x="1286" y="11597"/>
                      <a:pt x="1715" y="10180"/>
                    </a:cubicBezTo>
                    <a:cubicBezTo>
                      <a:pt x="2167" y="8775"/>
                      <a:pt x="2691" y="7394"/>
                      <a:pt x="3299" y="6037"/>
                    </a:cubicBezTo>
                    <a:cubicBezTo>
                      <a:pt x="3596" y="5418"/>
                      <a:pt x="3858" y="4834"/>
                      <a:pt x="4156" y="4298"/>
                    </a:cubicBezTo>
                    <a:cubicBezTo>
                      <a:pt x="4287" y="4036"/>
                      <a:pt x="4418" y="3763"/>
                      <a:pt x="4561" y="3524"/>
                    </a:cubicBezTo>
                    <a:lnTo>
                      <a:pt x="4965" y="2822"/>
                    </a:lnTo>
                    <a:cubicBezTo>
                      <a:pt x="5215" y="2381"/>
                      <a:pt x="5465" y="1977"/>
                      <a:pt x="5680" y="1631"/>
                    </a:cubicBezTo>
                    <a:lnTo>
                      <a:pt x="5989" y="1143"/>
                    </a:lnTo>
                    <a:lnTo>
                      <a:pt x="6251" y="738"/>
                    </a:lnTo>
                    <a:lnTo>
                      <a:pt x="6620" y="191"/>
                    </a:lnTo>
                    <a:lnTo>
                      <a:pt x="6716" y="48"/>
                    </a:lnTo>
                    <a:lnTo>
                      <a:pt x="6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41;p70">
                <a:extLst>
                  <a:ext uri="{FF2B5EF4-FFF2-40B4-BE49-F238E27FC236}">
                    <a16:creationId xmlns:a16="http://schemas.microsoft.com/office/drawing/2014/main" id="{58BDFBF3-CAF8-4983-A4F4-7FF7B00E7751}"/>
                  </a:ext>
                </a:extLst>
              </p:cNvPr>
              <p:cNvSpPr/>
              <p:nvPr/>
            </p:nvSpPr>
            <p:spPr>
              <a:xfrm>
                <a:off x="5305613" y="2017875"/>
                <a:ext cx="785383" cy="1485589"/>
              </a:xfrm>
              <a:custGeom>
                <a:avLst/>
                <a:gdLst/>
                <a:ahLst/>
                <a:cxnLst/>
                <a:rect l="l" t="t" r="r" b="b"/>
                <a:pathLst>
                  <a:path w="18349" h="34708" extrusionOk="0">
                    <a:moveTo>
                      <a:pt x="346" y="1"/>
                    </a:moveTo>
                    <a:cubicBezTo>
                      <a:pt x="346" y="36"/>
                      <a:pt x="334" y="72"/>
                      <a:pt x="334" y="108"/>
                    </a:cubicBezTo>
                    <a:cubicBezTo>
                      <a:pt x="322" y="179"/>
                      <a:pt x="310" y="286"/>
                      <a:pt x="286" y="417"/>
                    </a:cubicBezTo>
                    <a:cubicBezTo>
                      <a:pt x="262" y="691"/>
                      <a:pt x="191" y="1108"/>
                      <a:pt x="155" y="1632"/>
                    </a:cubicBezTo>
                    <a:cubicBezTo>
                      <a:pt x="36" y="3120"/>
                      <a:pt x="1" y="4608"/>
                      <a:pt x="72" y="6109"/>
                    </a:cubicBezTo>
                    <a:cubicBezTo>
                      <a:pt x="96" y="7049"/>
                      <a:pt x="191" y="8085"/>
                      <a:pt x="310" y="9192"/>
                    </a:cubicBezTo>
                    <a:cubicBezTo>
                      <a:pt x="429" y="10300"/>
                      <a:pt x="620" y="11466"/>
                      <a:pt x="893" y="12693"/>
                    </a:cubicBezTo>
                    <a:cubicBezTo>
                      <a:pt x="953" y="13002"/>
                      <a:pt x="1024" y="13312"/>
                      <a:pt x="1120" y="13621"/>
                    </a:cubicBezTo>
                    <a:lnTo>
                      <a:pt x="1358" y="14562"/>
                    </a:lnTo>
                    <a:cubicBezTo>
                      <a:pt x="1536" y="15193"/>
                      <a:pt x="1715" y="15836"/>
                      <a:pt x="1941" y="16479"/>
                    </a:cubicBezTo>
                    <a:cubicBezTo>
                      <a:pt x="2382" y="17812"/>
                      <a:pt x="2929" y="19110"/>
                      <a:pt x="3572" y="20360"/>
                    </a:cubicBezTo>
                    <a:cubicBezTo>
                      <a:pt x="4227" y="21610"/>
                      <a:pt x="4965" y="22801"/>
                      <a:pt x="5787" y="23956"/>
                    </a:cubicBezTo>
                    <a:cubicBezTo>
                      <a:pt x="6549" y="25016"/>
                      <a:pt x="7370" y="26028"/>
                      <a:pt x="8263" y="27004"/>
                    </a:cubicBezTo>
                    <a:cubicBezTo>
                      <a:pt x="9752" y="28635"/>
                      <a:pt x="11395" y="30135"/>
                      <a:pt x="13157" y="31469"/>
                    </a:cubicBezTo>
                    <a:cubicBezTo>
                      <a:pt x="14348" y="32386"/>
                      <a:pt x="15598" y="33207"/>
                      <a:pt x="16895" y="33945"/>
                    </a:cubicBezTo>
                    <a:cubicBezTo>
                      <a:pt x="17348" y="34219"/>
                      <a:pt x="17717" y="34386"/>
                      <a:pt x="17967" y="34517"/>
                    </a:cubicBezTo>
                    <a:lnTo>
                      <a:pt x="18241" y="34660"/>
                    </a:lnTo>
                    <a:cubicBezTo>
                      <a:pt x="18312" y="34695"/>
                      <a:pt x="18348" y="34707"/>
                      <a:pt x="18348" y="34707"/>
                    </a:cubicBezTo>
                    <a:cubicBezTo>
                      <a:pt x="18348" y="34707"/>
                      <a:pt x="18312" y="34684"/>
                      <a:pt x="18253" y="34660"/>
                    </a:cubicBezTo>
                    <a:lnTo>
                      <a:pt x="17979" y="34493"/>
                    </a:lnTo>
                    <a:cubicBezTo>
                      <a:pt x="17741" y="34362"/>
                      <a:pt x="17372" y="34183"/>
                      <a:pt x="16919" y="33910"/>
                    </a:cubicBezTo>
                    <a:cubicBezTo>
                      <a:pt x="15622" y="33148"/>
                      <a:pt x="14383" y="32314"/>
                      <a:pt x="13205" y="31409"/>
                    </a:cubicBezTo>
                    <a:cubicBezTo>
                      <a:pt x="11454" y="30064"/>
                      <a:pt x="9823" y="28564"/>
                      <a:pt x="8335" y="26921"/>
                    </a:cubicBezTo>
                    <a:cubicBezTo>
                      <a:pt x="7466" y="25956"/>
                      <a:pt x="6644" y="24944"/>
                      <a:pt x="5882" y="23885"/>
                    </a:cubicBezTo>
                    <a:cubicBezTo>
                      <a:pt x="5061" y="22742"/>
                      <a:pt x="4322" y="21551"/>
                      <a:pt x="3680" y="20313"/>
                    </a:cubicBezTo>
                    <a:cubicBezTo>
                      <a:pt x="3037" y="19063"/>
                      <a:pt x="2489" y="17765"/>
                      <a:pt x="2048" y="16443"/>
                    </a:cubicBezTo>
                    <a:cubicBezTo>
                      <a:pt x="1834" y="15800"/>
                      <a:pt x="1644" y="15157"/>
                      <a:pt x="1465" y="14538"/>
                    </a:cubicBezTo>
                    <a:cubicBezTo>
                      <a:pt x="1382" y="14217"/>
                      <a:pt x="1298" y="13907"/>
                      <a:pt x="1227" y="13598"/>
                    </a:cubicBezTo>
                    <a:cubicBezTo>
                      <a:pt x="1144" y="13288"/>
                      <a:pt x="1072" y="12978"/>
                      <a:pt x="1001" y="12669"/>
                    </a:cubicBezTo>
                    <a:cubicBezTo>
                      <a:pt x="727" y="11454"/>
                      <a:pt x="560" y="10276"/>
                      <a:pt x="405" y="9180"/>
                    </a:cubicBezTo>
                    <a:cubicBezTo>
                      <a:pt x="251" y="8085"/>
                      <a:pt x="191" y="7049"/>
                      <a:pt x="155" y="6109"/>
                    </a:cubicBezTo>
                    <a:cubicBezTo>
                      <a:pt x="84" y="4608"/>
                      <a:pt x="108" y="3120"/>
                      <a:pt x="215" y="1632"/>
                    </a:cubicBezTo>
                    <a:cubicBezTo>
                      <a:pt x="239" y="1108"/>
                      <a:pt x="298" y="703"/>
                      <a:pt x="322" y="417"/>
                    </a:cubicBezTo>
                    <a:cubicBezTo>
                      <a:pt x="334" y="286"/>
                      <a:pt x="334" y="179"/>
                      <a:pt x="346" y="108"/>
                    </a:cubicBezTo>
                    <a:cubicBezTo>
                      <a:pt x="358" y="36"/>
                      <a:pt x="346" y="1"/>
                      <a:pt x="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42;p70">
                <a:extLst>
                  <a:ext uri="{FF2B5EF4-FFF2-40B4-BE49-F238E27FC236}">
                    <a16:creationId xmlns:a16="http://schemas.microsoft.com/office/drawing/2014/main" id="{7BAFC078-6C50-47D0-B598-0F2137BC83C6}"/>
                  </a:ext>
                </a:extLst>
              </p:cNvPr>
              <p:cNvSpPr/>
              <p:nvPr/>
            </p:nvSpPr>
            <p:spPr>
              <a:xfrm>
                <a:off x="5490092" y="1609668"/>
                <a:ext cx="260967" cy="1364801"/>
              </a:xfrm>
              <a:custGeom>
                <a:avLst/>
                <a:gdLst/>
                <a:ahLst/>
                <a:cxnLst/>
                <a:rect l="l" t="t" r="r" b="b"/>
                <a:pathLst>
                  <a:path w="6097" h="31886" extrusionOk="0">
                    <a:moveTo>
                      <a:pt x="6097" y="1"/>
                    </a:moveTo>
                    <a:cubicBezTo>
                      <a:pt x="6097" y="1"/>
                      <a:pt x="6073" y="25"/>
                      <a:pt x="6037" y="72"/>
                    </a:cubicBezTo>
                    <a:lnTo>
                      <a:pt x="5870" y="275"/>
                    </a:lnTo>
                    <a:cubicBezTo>
                      <a:pt x="5727" y="453"/>
                      <a:pt x="5501" y="703"/>
                      <a:pt x="5239" y="1060"/>
                    </a:cubicBezTo>
                    <a:cubicBezTo>
                      <a:pt x="4501" y="2037"/>
                      <a:pt x="3822" y="3073"/>
                      <a:pt x="3227" y="4156"/>
                    </a:cubicBezTo>
                    <a:cubicBezTo>
                      <a:pt x="2846" y="4835"/>
                      <a:pt x="2477" y="5609"/>
                      <a:pt x="2108" y="6442"/>
                    </a:cubicBezTo>
                    <a:cubicBezTo>
                      <a:pt x="1727" y="7347"/>
                      <a:pt x="1394" y="8264"/>
                      <a:pt x="1108" y="9204"/>
                    </a:cubicBezTo>
                    <a:cubicBezTo>
                      <a:pt x="798" y="10240"/>
                      <a:pt x="548" y="11288"/>
                      <a:pt x="370" y="12359"/>
                    </a:cubicBezTo>
                    <a:cubicBezTo>
                      <a:pt x="179" y="13502"/>
                      <a:pt x="60" y="14657"/>
                      <a:pt x="24" y="15812"/>
                    </a:cubicBezTo>
                    <a:cubicBezTo>
                      <a:pt x="1" y="16979"/>
                      <a:pt x="36" y="18134"/>
                      <a:pt x="155" y="19289"/>
                    </a:cubicBezTo>
                    <a:cubicBezTo>
                      <a:pt x="274" y="20372"/>
                      <a:pt x="465" y="21432"/>
                      <a:pt x="715" y="22492"/>
                    </a:cubicBezTo>
                    <a:cubicBezTo>
                      <a:pt x="1429" y="25468"/>
                      <a:pt x="2715" y="28290"/>
                      <a:pt x="4465" y="30802"/>
                    </a:cubicBezTo>
                    <a:cubicBezTo>
                      <a:pt x="4715" y="31159"/>
                      <a:pt x="4930" y="31421"/>
                      <a:pt x="5061" y="31612"/>
                    </a:cubicBezTo>
                    <a:lnTo>
                      <a:pt x="5227" y="31814"/>
                    </a:lnTo>
                    <a:cubicBezTo>
                      <a:pt x="5239" y="31838"/>
                      <a:pt x="5263" y="31862"/>
                      <a:pt x="5287" y="31886"/>
                    </a:cubicBezTo>
                    <a:cubicBezTo>
                      <a:pt x="5275" y="31862"/>
                      <a:pt x="5251" y="31838"/>
                      <a:pt x="5239" y="31814"/>
                    </a:cubicBezTo>
                    <a:lnTo>
                      <a:pt x="5085" y="31588"/>
                    </a:lnTo>
                    <a:cubicBezTo>
                      <a:pt x="4954" y="31398"/>
                      <a:pt x="4739" y="31136"/>
                      <a:pt x="4513" y="30766"/>
                    </a:cubicBezTo>
                    <a:cubicBezTo>
                      <a:pt x="3811" y="29754"/>
                      <a:pt x="3191" y="28695"/>
                      <a:pt x="2656" y="27588"/>
                    </a:cubicBezTo>
                    <a:cubicBezTo>
                      <a:pt x="1858" y="25944"/>
                      <a:pt x="1239" y="24230"/>
                      <a:pt x="810" y="22456"/>
                    </a:cubicBezTo>
                    <a:cubicBezTo>
                      <a:pt x="572" y="21408"/>
                      <a:pt x="382" y="20349"/>
                      <a:pt x="263" y="19277"/>
                    </a:cubicBezTo>
                    <a:cubicBezTo>
                      <a:pt x="155" y="18134"/>
                      <a:pt x="108" y="16979"/>
                      <a:pt x="143" y="15824"/>
                    </a:cubicBezTo>
                    <a:cubicBezTo>
                      <a:pt x="179" y="14669"/>
                      <a:pt x="298" y="13514"/>
                      <a:pt x="489" y="12371"/>
                    </a:cubicBezTo>
                    <a:cubicBezTo>
                      <a:pt x="667" y="11312"/>
                      <a:pt x="905" y="10264"/>
                      <a:pt x="1215" y="9228"/>
                    </a:cubicBezTo>
                    <a:cubicBezTo>
                      <a:pt x="1489" y="8299"/>
                      <a:pt x="1822" y="7383"/>
                      <a:pt x="2203" y="6478"/>
                    </a:cubicBezTo>
                    <a:cubicBezTo>
                      <a:pt x="2560" y="5644"/>
                      <a:pt x="2930" y="4870"/>
                      <a:pt x="3299" y="4192"/>
                    </a:cubicBezTo>
                    <a:cubicBezTo>
                      <a:pt x="3894" y="3108"/>
                      <a:pt x="4549" y="2072"/>
                      <a:pt x="5275" y="1084"/>
                    </a:cubicBezTo>
                    <a:cubicBezTo>
                      <a:pt x="5537" y="727"/>
                      <a:pt x="5751" y="465"/>
                      <a:pt x="5894" y="287"/>
                    </a:cubicBezTo>
                    <a:lnTo>
                      <a:pt x="6049" y="72"/>
                    </a:lnTo>
                    <a:cubicBezTo>
                      <a:pt x="6073" y="60"/>
                      <a:pt x="6085" y="25"/>
                      <a:pt x="6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43;p70">
                <a:extLst>
                  <a:ext uri="{FF2B5EF4-FFF2-40B4-BE49-F238E27FC236}">
                    <a16:creationId xmlns:a16="http://schemas.microsoft.com/office/drawing/2014/main" id="{7868ED70-49AB-4554-83E3-FEDED1F79AF1}"/>
                  </a:ext>
                </a:extLst>
              </p:cNvPr>
              <p:cNvSpPr/>
              <p:nvPr/>
            </p:nvSpPr>
            <p:spPr>
              <a:xfrm>
                <a:off x="6153616" y="3211423"/>
                <a:ext cx="1809690" cy="651625"/>
              </a:xfrm>
              <a:custGeom>
                <a:avLst/>
                <a:gdLst/>
                <a:ahLst/>
                <a:cxnLst/>
                <a:rect l="l" t="t" r="r" b="b"/>
                <a:pathLst>
                  <a:path w="42280" h="15224" extrusionOk="0">
                    <a:moveTo>
                      <a:pt x="42280" y="0"/>
                    </a:moveTo>
                    <a:lnTo>
                      <a:pt x="42196" y="83"/>
                    </a:lnTo>
                    <a:lnTo>
                      <a:pt x="41970" y="357"/>
                    </a:lnTo>
                    <a:cubicBezTo>
                      <a:pt x="41756" y="595"/>
                      <a:pt x="41458" y="953"/>
                      <a:pt x="41053" y="1393"/>
                    </a:cubicBezTo>
                    <a:cubicBezTo>
                      <a:pt x="40267" y="2274"/>
                      <a:pt x="39101" y="3572"/>
                      <a:pt x="37565" y="5048"/>
                    </a:cubicBezTo>
                    <a:cubicBezTo>
                      <a:pt x="36791" y="5786"/>
                      <a:pt x="35922" y="6572"/>
                      <a:pt x="34945" y="7358"/>
                    </a:cubicBezTo>
                    <a:cubicBezTo>
                      <a:pt x="33921" y="8203"/>
                      <a:pt x="32838" y="9001"/>
                      <a:pt x="31719" y="9727"/>
                    </a:cubicBezTo>
                    <a:cubicBezTo>
                      <a:pt x="30481" y="10525"/>
                      <a:pt x="29183" y="11240"/>
                      <a:pt x="27849" y="11847"/>
                    </a:cubicBezTo>
                    <a:cubicBezTo>
                      <a:pt x="26397" y="12502"/>
                      <a:pt x="24908" y="13037"/>
                      <a:pt x="23372" y="13442"/>
                    </a:cubicBezTo>
                    <a:cubicBezTo>
                      <a:pt x="21848" y="13859"/>
                      <a:pt x="20289" y="14192"/>
                      <a:pt x="18729" y="14442"/>
                    </a:cubicBezTo>
                    <a:cubicBezTo>
                      <a:pt x="17217" y="14692"/>
                      <a:pt x="15741" y="14859"/>
                      <a:pt x="14336" y="14966"/>
                    </a:cubicBezTo>
                    <a:cubicBezTo>
                      <a:pt x="12985" y="15076"/>
                      <a:pt x="11633" y="15129"/>
                      <a:pt x="10284" y="15129"/>
                    </a:cubicBezTo>
                    <a:cubicBezTo>
                      <a:pt x="9137" y="15129"/>
                      <a:pt x="7990" y="15090"/>
                      <a:pt x="6847" y="15014"/>
                    </a:cubicBezTo>
                    <a:cubicBezTo>
                      <a:pt x="4715" y="14871"/>
                      <a:pt x="3001" y="14633"/>
                      <a:pt x="1822" y="14430"/>
                    </a:cubicBezTo>
                    <a:cubicBezTo>
                      <a:pt x="1227" y="14347"/>
                      <a:pt x="774" y="14252"/>
                      <a:pt x="465" y="14204"/>
                    </a:cubicBezTo>
                    <a:lnTo>
                      <a:pt x="108" y="14133"/>
                    </a:lnTo>
                    <a:lnTo>
                      <a:pt x="1" y="14121"/>
                    </a:lnTo>
                    <a:lnTo>
                      <a:pt x="120" y="14145"/>
                    </a:lnTo>
                    <a:lnTo>
                      <a:pt x="465" y="14216"/>
                    </a:lnTo>
                    <a:cubicBezTo>
                      <a:pt x="774" y="14288"/>
                      <a:pt x="1227" y="14383"/>
                      <a:pt x="1822" y="14478"/>
                    </a:cubicBezTo>
                    <a:cubicBezTo>
                      <a:pt x="3477" y="14776"/>
                      <a:pt x="5156" y="14978"/>
                      <a:pt x="6847" y="15097"/>
                    </a:cubicBezTo>
                    <a:cubicBezTo>
                      <a:pt x="8036" y="15182"/>
                      <a:pt x="9226" y="15224"/>
                      <a:pt x="10416" y="15224"/>
                    </a:cubicBezTo>
                    <a:cubicBezTo>
                      <a:pt x="11726" y="15224"/>
                      <a:pt x="13037" y="15173"/>
                      <a:pt x="14348" y="15073"/>
                    </a:cubicBezTo>
                    <a:cubicBezTo>
                      <a:pt x="15752" y="14966"/>
                      <a:pt x="17241" y="14811"/>
                      <a:pt x="18753" y="14549"/>
                    </a:cubicBezTo>
                    <a:cubicBezTo>
                      <a:pt x="20324" y="14299"/>
                      <a:pt x="21872" y="13966"/>
                      <a:pt x="23408" y="13549"/>
                    </a:cubicBezTo>
                    <a:cubicBezTo>
                      <a:pt x="26385" y="12764"/>
                      <a:pt x="29207" y="11501"/>
                      <a:pt x="31778" y="9823"/>
                    </a:cubicBezTo>
                    <a:cubicBezTo>
                      <a:pt x="32909" y="9085"/>
                      <a:pt x="33981" y="8287"/>
                      <a:pt x="35017" y="7430"/>
                    </a:cubicBezTo>
                    <a:cubicBezTo>
                      <a:pt x="35993" y="6656"/>
                      <a:pt x="36850" y="5846"/>
                      <a:pt x="37624" y="5108"/>
                    </a:cubicBezTo>
                    <a:cubicBezTo>
                      <a:pt x="39172" y="3620"/>
                      <a:pt x="40315" y="2322"/>
                      <a:pt x="41101" y="1417"/>
                    </a:cubicBezTo>
                    <a:cubicBezTo>
                      <a:pt x="41494" y="976"/>
                      <a:pt x="41791" y="619"/>
                      <a:pt x="41994" y="369"/>
                    </a:cubicBezTo>
                    <a:lnTo>
                      <a:pt x="42208" y="95"/>
                    </a:lnTo>
                    <a:lnTo>
                      <a:pt x="42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44;p70">
                <a:extLst>
                  <a:ext uri="{FF2B5EF4-FFF2-40B4-BE49-F238E27FC236}">
                    <a16:creationId xmlns:a16="http://schemas.microsoft.com/office/drawing/2014/main" id="{200A45A2-E820-4823-941C-48FB165FD10B}"/>
                  </a:ext>
                </a:extLst>
              </p:cNvPr>
              <p:cNvSpPr/>
              <p:nvPr/>
            </p:nvSpPr>
            <p:spPr>
              <a:xfrm>
                <a:off x="6677005" y="3379080"/>
                <a:ext cx="820010" cy="278345"/>
              </a:xfrm>
              <a:custGeom>
                <a:avLst/>
                <a:gdLst/>
                <a:ahLst/>
                <a:cxnLst/>
                <a:rect l="l" t="t" r="r" b="b"/>
                <a:pathLst>
                  <a:path w="19158" h="6503" extrusionOk="0">
                    <a:moveTo>
                      <a:pt x="19157" y="0"/>
                    </a:moveTo>
                    <a:lnTo>
                      <a:pt x="19110" y="36"/>
                    </a:lnTo>
                    <a:lnTo>
                      <a:pt x="18979" y="119"/>
                    </a:lnTo>
                    <a:lnTo>
                      <a:pt x="18503" y="476"/>
                    </a:lnTo>
                    <a:lnTo>
                      <a:pt x="18157" y="738"/>
                    </a:lnTo>
                    <a:cubicBezTo>
                      <a:pt x="18026" y="834"/>
                      <a:pt x="17883" y="929"/>
                      <a:pt x="17729" y="1036"/>
                    </a:cubicBezTo>
                    <a:cubicBezTo>
                      <a:pt x="17431" y="1250"/>
                      <a:pt x="17086" y="1500"/>
                      <a:pt x="16693" y="1739"/>
                    </a:cubicBezTo>
                    <a:lnTo>
                      <a:pt x="16074" y="2131"/>
                    </a:lnTo>
                    <a:cubicBezTo>
                      <a:pt x="15847" y="2262"/>
                      <a:pt x="15633" y="2381"/>
                      <a:pt x="15383" y="2524"/>
                    </a:cubicBezTo>
                    <a:cubicBezTo>
                      <a:pt x="14919" y="2810"/>
                      <a:pt x="14395" y="3072"/>
                      <a:pt x="13835" y="3346"/>
                    </a:cubicBezTo>
                    <a:cubicBezTo>
                      <a:pt x="11442" y="4536"/>
                      <a:pt x="8894" y="5394"/>
                      <a:pt x="6263" y="5906"/>
                    </a:cubicBezTo>
                    <a:cubicBezTo>
                      <a:pt x="5656" y="6013"/>
                      <a:pt x="5084" y="6132"/>
                      <a:pt x="4537" y="6180"/>
                    </a:cubicBezTo>
                    <a:cubicBezTo>
                      <a:pt x="4275" y="6215"/>
                      <a:pt x="4013" y="6263"/>
                      <a:pt x="3751" y="6287"/>
                    </a:cubicBezTo>
                    <a:lnTo>
                      <a:pt x="3024" y="6346"/>
                    </a:lnTo>
                    <a:cubicBezTo>
                      <a:pt x="2560" y="6394"/>
                      <a:pt x="2143" y="6406"/>
                      <a:pt x="1774" y="6430"/>
                    </a:cubicBezTo>
                    <a:cubicBezTo>
                      <a:pt x="1584" y="6430"/>
                      <a:pt x="1417" y="6441"/>
                      <a:pt x="1262" y="6453"/>
                    </a:cubicBezTo>
                    <a:lnTo>
                      <a:pt x="60" y="6453"/>
                    </a:lnTo>
                    <a:lnTo>
                      <a:pt x="0" y="6465"/>
                    </a:lnTo>
                    <a:cubicBezTo>
                      <a:pt x="422" y="6490"/>
                      <a:pt x="842" y="6502"/>
                      <a:pt x="1261" y="6502"/>
                    </a:cubicBezTo>
                    <a:cubicBezTo>
                      <a:pt x="1848" y="6502"/>
                      <a:pt x="2434" y="6478"/>
                      <a:pt x="3024" y="6430"/>
                    </a:cubicBezTo>
                    <a:lnTo>
                      <a:pt x="3751" y="6370"/>
                    </a:lnTo>
                    <a:cubicBezTo>
                      <a:pt x="4013" y="6358"/>
                      <a:pt x="4275" y="6311"/>
                      <a:pt x="4548" y="6275"/>
                    </a:cubicBezTo>
                    <a:cubicBezTo>
                      <a:pt x="5096" y="6227"/>
                      <a:pt x="5668" y="6108"/>
                      <a:pt x="6275" y="6013"/>
                    </a:cubicBezTo>
                    <a:cubicBezTo>
                      <a:pt x="8918" y="5513"/>
                      <a:pt x="11478" y="4656"/>
                      <a:pt x="13871" y="3441"/>
                    </a:cubicBezTo>
                    <a:cubicBezTo>
                      <a:pt x="14419" y="3155"/>
                      <a:pt x="14943" y="2893"/>
                      <a:pt x="15419" y="2608"/>
                    </a:cubicBezTo>
                    <a:cubicBezTo>
                      <a:pt x="15657" y="2465"/>
                      <a:pt x="15895" y="2346"/>
                      <a:pt x="16109" y="2203"/>
                    </a:cubicBezTo>
                    <a:lnTo>
                      <a:pt x="16729" y="1810"/>
                    </a:lnTo>
                    <a:cubicBezTo>
                      <a:pt x="17574" y="1262"/>
                      <a:pt x="18383" y="655"/>
                      <a:pt x="19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45;p70">
                <a:extLst>
                  <a:ext uri="{FF2B5EF4-FFF2-40B4-BE49-F238E27FC236}">
                    <a16:creationId xmlns:a16="http://schemas.microsoft.com/office/drawing/2014/main" id="{62030852-A5BD-4D68-85D4-EF829522A8C2}"/>
                  </a:ext>
                </a:extLst>
              </p:cNvPr>
              <p:cNvSpPr/>
              <p:nvPr/>
            </p:nvSpPr>
            <p:spPr>
              <a:xfrm>
                <a:off x="6999565" y="2968305"/>
                <a:ext cx="664594" cy="436800"/>
              </a:xfrm>
              <a:custGeom>
                <a:avLst/>
                <a:gdLst/>
                <a:ahLst/>
                <a:cxnLst/>
                <a:rect l="l" t="t" r="r" b="b"/>
                <a:pathLst>
                  <a:path w="15527" h="10205" extrusionOk="0">
                    <a:moveTo>
                      <a:pt x="15527" y="1"/>
                    </a:moveTo>
                    <a:lnTo>
                      <a:pt x="15527" y="1"/>
                    </a:lnTo>
                    <a:cubicBezTo>
                      <a:pt x="15491" y="48"/>
                      <a:pt x="15443" y="96"/>
                      <a:pt x="15408" y="156"/>
                    </a:cubicBezTo>
                    <a:lnTo>
                      <a:pt x="15086" y="596"/>
                    </a:lnTo>
                    <a:lnTo>
                      <a:pt x="14860" y="929"/>
                    </a:lnTo>
                    <a:cubicBezTo>
                      <a:pt x="14765" y="1037"/>
                      <a:pt x="14669" y="1168"/>
                      <a:pt x="14562" y="1299"/>
                    </a:cubicBezTo>
                    <a:cubicBezTo>
                      <a:pt x="14336" y="1572"/>
                      <a:pt x="14122" y="1882"/>
                      <a:pt x="13824" y="2203"/>
                    </a:cubicBezTo>
                    <a:lnTo>
                      <a:pt x="13384" y="2715"/>
                    </a:lnTo>
                    <a:cubicBezTo>
                      <a:pt x="13229" y="2894"/>
                      <a:pt x="13050" y="3061"/>
                      <a:pt x="12872" y="3251"/>
                    </a:cubicBezTo>
                    <a:cubicBezTo>
                      <a:pt x="12538" y="3620"/>
                      <a:pt x="12133" y="3989"/>
                      <a:pt x="11717" y="4382"/>
                    </a:cubicBezTo>
                    <a:cubicBezTo>
                      <a:pt x="9883" y="6049"/>
                      <a:pt x="7799" y="7418"/>
                      <a:pt x="5537" y="8442"/>
                    </a:cubicBezTo>
                    <a:cubicBezTo>
                      <a:pt x="5013" y="8657"/>
                      <a:pt x="4513" y="8883"/>
                      <a:pt x="4037" y="9061"/>
                    </a:cubicBezTo>
                    <a:cubicBezTo>
                      <a:pt x="3799" y="9145"/>
                      <a:pt x="3573" y="9240"/>
                      <a:pt x="3347" y="9311"/>
                    </a:cubicBezTo>
                    <a:lnTo>
                      <a:pt x="2704" y="9514"/>
                    </a:lnTo>
                    <a:cubicBezTo>
                      <a:pt x="2299" y="9657"/>
                      <a:pt x="1918" y="9728"/>
                      <a:pt x="1584" y="9823"/>
                    </a:cubicBezTo>
                    <a:cubicBezTo>
                      <a:pt x="1418" y="9871"/>
                      <a:pt x="1263" y="9919"/>
                      <a:pt x="1120" y="9954"/>
                    </a:cubicBezTo>
                    <a:lnTo>
                      <a:pt x="727" y="10038"/>
                    </a:lnTo>
                    <a:lnTo>
                      <a:pt x="179" y="10145"/>
                    </a:lnTo>
                    <a:cubicBezTo>
                      <a:pt x="120" y="10157"/>
                      <a:pt x="60" y="10181"/>
                      <a:pt x="1" y="10204"/>
                    </a:cubicBezTo>
                    <a:cubicBezTo>
                      <a:pt x="1" y="10204"/>
                      <a:pt x="60" y="10204"/>
                      <a:pt x="191" y="10181"/>
                    </a:cubicBezTo>
                    <a:lnTo>
                      <a:pt x="739" y="10073"/>
                    </a:lnTo>
                    <a:lnTo>
                      <a:pt x="1132" y="10002"/>
                    </a:lnTo>
                    <a:cubicBezTo>
                      <a:pt x="1275" y="9978"/>
                      <a:pt x="1430" y="9931"/>
                      <a:pt x="1608" y="9895"/>
                    </a:cubicBezTo>
                    <a:cubicBezTo>
                      <a:pt x="1930" y="9812"/>
                      <a:pt x="2323" y="9728"/>
                      <a:pt x="2727" y="9597"/>
                    </a:cubicBezTo>
                    <a:lnTo>
                      <a:pt x="3382" y="9395"/>
                    </a:lnTo>
                    <a:cubicBezTo>
                      <a:pt x="3608" y="9323"/>
                      <a:pt x="3835" y="9228"/>
                      <a:pt x="4073" y="9145"/>
                    </a:cubicBezTo>
                    <a:cubicBezTo>
                      <a:pt x="4561" y="8978"/>
                      <a:pt x="5061" y="8764"/>
                      <a:pt x="5585" y="8538"/>
                    </a:cubicBezTo>
                    <a:cubicBezTo>
                      <a:pt x="7859" y="7526"/>
                      <a:pt x="9955" y="6144"/>
                      <a:pt x="11788" y="4466"/>
                    </a:cubicBezTo>
                    <a:cubicBezTo>
                      <a:pt x="12205" y="4061"/>
                      <a:pt x="12610" y="3692"/>
                      <a:pt x="12955" y="3323"/>
                    </a:cubicBezTo>
                    <a:cubicBezTo>
                      <a:pt x="13122" y="3132"/>
                      <a:pt x="13300" y="2954"/>
                      <a:pt x="13455" y="2775"/>
                    </a:cubicBezTo>
                    <a:lnTo>
                      <a:pt x="13895" y="2263"/>
                    </a:lnTo>
                    <a:cubicBezTo>
                      <a:pt x="14181" y="1942"/>
                      <a:pt x="14407" y="1620"/>
                      <a:pt x="14622" y="1346"/>
                    </a:cubicBezTo>
                    <a:cubicBezTo>
                      <a:pt x="14729" y="1203"/>
                      <a:pt x="14824" y="1084"/>
                      <a:pt x="14908" y="965"/>
                    </a:cubicBezTo>
                    <a:lnTo>
                      <a:pt x="15134" y="620"/>
                    </a:lnTo>
                    <a:lnTo>
                      <a:pt x="15431" y="167"/>
                    </a:lnTo>
                    <a:cubicBezTo>
                      <a:pt x="15467" y="120"/>
                      <a:pt x="15503" y="60"/>
                      <a:pt x="15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46;p70">
                <a:extLst>
                  <a:ext uri="{FF2B5EF4-FFF2-40B4-BE49-F238E27FC236}">
                    <a16:creationId xmlns:a16="http://schemas.microsoft.com/office/drawing/2014/main" id="{A409FD96-0394-4C4C-BF4B-3DAE9F0254B6}"/>
                  </a:ext>
                </a:extLst>
              </p:cNvPr>
              <p:cNvSpPr/>
              <p:nvPr/>
            </p:nvSpPr>
            <p:spPr>
              <a:xfrm>
                <a:off x="6634717" y="3747524"/>
                <a:ext cx="1112009" cy="346229"/>
              </a:xfrm>
              <a:custGeom>
                <a:avLst/>
                <a:gdLst/>
                <a:ahLst/>
                <a:cxnLst/>
                <a:rect l="l" t="t" r="r" b="b"/>
                <a:pathLst>
                  <a:path w="25980" h="8089" extrusionOk="0">
                    <a:moveTo>
                      <a:pt x="25979" y="0"/>
                    </a:moveTo>
                    <a:lnTo>
                      <a:pt x="25979" y="0"/>
                    </a:lnTo>
                    <a:cubicBezTo>
                      <a:pt x="25979" y="0"/>
                      <a:pt x="25956" y="0"/>
                      <a:pt x="25920" y="48"/>
                    </a:cubicBezTo>
                    <a:cubicBezTo>
                      <a:pt x="25956" y="24"/>
                      <a:pt x="25979" y="0"/>
                      <a:pt x="25979" y="0"/>
                    </a:cubicBezTo>
                    <a:close/>
                    <a:moveTo>
                      <a:pt x="0" y="7918"/>
                    </a:moveTo>
                    <a:lnTo>
                      <a:pt x="0" y="7918"/>
                    </a:lnTo>
                    <a:cubicBezTo>
                      <a:pt x="24" y="7930"/>
                      <a:pt x="48" y="7930"/>
                      <a:pt x="71" y="7930"/>
                    </a:cubicBezTo>
                    <a:lnTo>
                      <a:pt x="0" y="7918"/>
                    </a:lnTo>
                    <a:close/>
                    <a:moveTo>
                      <a:pt x="25920" y="48"/>
                    </a:moveTo>
                    <a:lnTo>
                      <a:pt x="25753" y="167"/>
                    </a:lnTo>
                    <a:lnTo>
                      <a:pt x="25098" y="655"/>
                    </a:lnTo>
                    <a:lnTo>
                      <a:pt x="24634" y="1012"/>
                    </a:lnTo>
                    <a:cubicBezTo>
                      <a:pt x="24455" y="1132"/>
                      <a:pt x="24265" y="1262"/>
                      <a:pt x="24063" y="1405"/>
                    </a:cubicBezTo>
                    <a:cubicBezTo>
                      <a:pt x="23646" y="1679"/>
                      <a:pt x="23193" y="2024"/>
                      <a:pt x="22646" y="2334"/>
                    </a:cubicBezTo>
                    <a:lnTo>
                      <a:pt x="21812" y="2858"/>
                    </a:lnTo>
                    <a:cubicBezTo>
                      <a:pt x="21515" y="3036"/>
                      <a:pt x="21205" y="3203"/>
                      <a:pt x="20872" y="3382"/>
                    </a:cubicBezTo>
                    <a:cubicBezTo>
                      <a:pt x="20241" y="3763"/>
                      <a:pt x="19526" y="4096"/>
                      <a:pt x="18788" y="4465"/>
                    </a:cubicBezTo>
                    <a:cubicBezTo>
                      <a:pt x="15514" y="6013"/>
                      <a:pt x="12049" y="7085"/>
                      <a:pt x="8477" y="7620"/>
                    </a:cubicBezTo>
                    <a:cubicBezTo>
                      <a:pt x="7656" y="7728"/>
                      <a:pt x="6870" y="7835"/>
                      <a:pt x="6132" y="7894"/>
                    </a:cubicBezTo>
                    <a:cubicBezTo>
                      <a:pt x="5763" y="7918"/>
                      <a:pt x="5405" y="7954"/>
                      <a:pt x="5060" y="7978"/>
                    </a:cubicBezTo>
                    <a:lnTo>
                      <a:pt x="4084" y="8013"/>
                    </a:lnTo>
                    <a:cubicBezTo>
                      <a:pt x="3874" y="8025"/>
                      <a:pt x="3670" y="8029"/>
                      <a:pt x="3473" y="8029"/>
                    </a:cubicBezTo>
                    <a:cubicBezTo>
                      <a:pt x="3080" y="8029"/>
                      <a:pt x="2715" y="8013"/>
                      <a:pt x="2381" y="8013"/>
                    </a:cubicBezTo>
                    <a:lnTo>
                      <a:pt x="1691" y="8013"/>
                    </a:lnTo>
                    <a:lnTo>
                      <a:pt x="1107" y="7978"/>
                    </a:lnTo>
                    <a:lnTo>
                      <a:pt x="298" y="7930"/>
                    </a:lnTo>
                    <a:lnTo>
                      <a:pt x="71" y="7930"/>
                    </a:lnTo>
                    <a:lnTo>
                      <a:pt x="298" y="7954"/>
                    </a:lnTo>
                    <a:lnTo>
                      <a:pt x="1107" y="8013"/>
                    </a:lnTo>
                    <a:lnTo>
                      <a:pt x="1691" y="8061"/>
                    </a:lnTo>
                    <a:cubicBezTo>
                      <a:pt x="1905" y="8061"/>
                      <a:pt x="2131" y="8073"/>
                      <a:pt x="2381" y="8073"/>
                    </a:cubicBezTo>
                    <a:cubicBezTo>
                      <a:pt x="2715" y="8073"/>
                      <a:pt x="3080" y="8089"/>
                      <a:pt x="3473" y="8089"/>
                    </a:cubicBezTo>
                    <a:cubicBezTo>
                      <a:pt x="3670" y="8089"/>
                      <a:pt x="3874" y="8085"/>
                      <a:pt x="4084" y="8073"/>
                    </a:cubicBezTo>
                    <a:lnTo>
                      <a:pt x="5072" y="8049"/>
                    </a:lnTo>
                    <a:cubicBezTo>
                      <a:pt x="5417" y="8037"/>
                      <a:pt x="5775" y="8001"/>
                      <a:pt x="6144" y="7966"/>
                    </a:cubicBezTo>
                    <a:cubicBezTo>
                      <a:pt x="6882" y="7930"/>
                      <a:pt x="7668" y="7811"/>
                      <a:pt x="8489" y="7704"/>
                    </a:cubicBezTo>
                    <a:cubicBezTo>
                      <a:pt x="12073" y="7192"/>
                      <a:pt x="15561" y="6120"/>
                      <a:pt x="18824" y="4560"/>
                    </a:cubicBezTo>
                    <a:cubicBezTo>
                      <a:pt x="19574" y="4191"/>
                      <a:pt x="20288" y="3846"/>
                      <a:pt x="20919" y="3465"/>
                    </a:cubicBezTo>
                    <a:cubicBezTo>
                      <a:pt x="21241" y="3287"/>
                      <a:pt x="21562" y="3120"/>
                      <a:pt x="21860" y="2941"/>
                    </a:cubicBezTo>
                    <a:lnTo>
                      <a:pt x="22693" y="2405"/>
                    </a:lnTo>
                    <a:cubicBezTo>
                      <a:pt x="23229" y="2084"/>
                      <a:pt x="23682" y="1751"/>
                      <a:pt x="24098" y="1453"/>
                    </a:cubicBezTo>
                    <a:cubicBezTo>
                      <a:pt x="24301" y="1310"/>
                      <a:pt x="24491" y="1179"/>
                      <a:pt x="24670" y="1048"/>
                    </a:cubicBezTo>
                    <a:lnTo>
                      <a:pt x="25122" y="691"/>
                    </a:lnTo>
                    <a:lnTo>
                      <a:pt x="25765" y="179"/>
                    </a:lnTo>
                    <a:lnTo>
                      <a:pt x="25920" y="4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47;p70">
                <a:extLst>
                  <a:ext uri="{FF2B5EF4-FFF2-40B4-BE49-F238E27FC236}">
                    <a16:creationId xmlns:a16="http://schemas.microsoft.com/office/drawing/2014/main" id="{4A964107-ABB7-41E2-95C6-E26ED12A0817}"/>
                  </a:ext>
                </a:extLst>
              </p:cNvPr>
              <p:cNvSpPr/>
              <p:nvPr/>
            </p:nvSpPr>
            <p:spPr>
              <a:xfrm>
                <a:off x="7992840" y="1709526"/>
                <a:ext cx="401102" cy="153533"/>
              </a:xfrm>
              <a:custGeom>
                <a:avLst/>
                <a:gdLst/>
                <a:ahLst/>
                <a:cxnLst/>
                <a:rect l="l" t="t" r="r" b="b"/>
                <a:pathLst>
                  <a:path w="9371" h="3587" extrusionOk="0">
                    <a:moveTo>
                      <a:pt x="9356" y="1"/>
                    </a:moveTo>
                    <a:cubicBezTo>
                      <a:pt x="9272" y="1"/>
                      <a:pt x="7200" y="766"/>
                      <a:pt x="4656" y="1740"/>
                    </a:cubicBezTo>
                    <a:cubicBezTo>
                      <a:pt x="2072" y="2728"/>
                      <a:pt x="0" y="3561"/>
                      <a:pt x="12" y="3585"/>
                    </a:cubicBezTo>
                    <a:cubicBezTo>
                      <a:pt x="12" y="3586"/>
                      <a:pt x="14" y="3586"/>
                      <a:pt x="16" y="3586"/>
                    </a:cubicBezTo>
                    <a:cubicBezTo>
                      <a:pt x="117" y="3586"/>
                      <a:pt x="2188" y="2813"/>
                      <a:pt x="4703" y="1847"/>
                    </a:cubicBezTo>
                    <a:cubicBezTo>
                      <a:pt x="7287" y="859"/>
                      <a:pt x="9370" y="25"/>
                      <a:pt x="9358" y="1"/>
                    </a:cubicBezTo>
                    <a:cubicBezTo>
                      <a:pt x="9358" y="1"/>
                      <a:pt x="9357" y="1"/>
                      <a:pt x="9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348;p70">
                <a:extLst>
                  <a:ext uri="{FF2B5EF4-FFF2-40B4-BE49-F238E27FC236}">
                    <a16:creationId xmlns:a16="http://schemas.microsoft.com/office/drawing/2014/main" id="{393B260D-BF5A-4257-8AB7-EA9B3C86C348}"/>
                  </a:ext>
                </a:extLst>
              </p:cNvPr>
              <p:cNvSpPr/>
              <p:nvPr/>
            </p:nvSpPr>
            <p:spPr>
              <a:xfrm>
                <a:off x="7624353" y="1571445"/>
                <a:ext cx="651368" cy="705856"/>
              </a:xfrm>
              <a:custGeom>
                <a:avLst/>
                <a:gdLst/>
                <a:ahLst/>
                <a:cxnLst/>
                <a:rect l="l" t="t" r="r" b="b"/>
                <a:pathLst>
                  <a:path w="15218" h="16491" extrusionOk="0">
                    <a:moveTo>
                      <a:pt x="1" y="1"/>
                    </a:moveTo>
                    <a:cubicBezTo>
                      <a:pt x="1" y="1"/>
                      <a:pt x="13" y="13"/>
                      <a:pt x="37" y="60"/>
                    </a:cubicBezTo>
                    <a:lnTo>
                      <a:pt x="180" y="215"/>
                    </a:lnTo>
                    <a:cubicBezTo>
                      <a:pt x="209" y="247"/>
                      <a:pt x="242" y="281"/>
                      <a:pt x="279" y="317"/>
                    </a:cubicBezTo>
                    <a:lnTo>
                      <a:pt x="279" y="317"/>
                    </a:lnTo>
                    <a:cubicBezTo>
                      <a:pt x="242" y="276"/>
                      <a:pt x="209" y="238"/>
                      <a:pt x="180" y="203"/>
                    </a:cubicBezTo>
                    <a:lnTo>
                      <a:pt x="37" y="48"/>
                    </a:lnTo>
                    <a:cubicBezTo>
                      <a:pt x="13" y="13"/>
                      <a:pt x="1" y="1"/>
                      <a:pt x="1" y="1"/>
                    </a:cubicBezTo>
                    <a:close/>
                    <a:moveTo>
                      <a:pt x="279" y="317"/>
                    </a:moveTo>
                    <a:lnTo>
                      <a:pt x="279" y="317"/>
                    </a:lnTo>
                    <a:cubicBezTo>
                      <a:pt x="394" y="444"/>
                      <a:pt x="544" y="603"/>
                      <a:pt x="715" y="810"/>
                    </a:cubicBezTo>
                    <a:cubicBezTo>
                      <a:pt x="1346" y="1549"/>
                      <a:pt x="1930" y="2346"/>
                      <a:pt x="2430" y="3192"/>
                    </a:cubicBezTo>
                    <a:cubicBezTo>
                      <a:pt x="3168" y="4442"/>
                      <a:pt x="3763" y="5763"/>
                      <a:pt x="4228" y="7145"/>
                    </a:cubicBezTo>
                    <a:cubicBezTo>
                      <a:pt x="4787" y="8835"/>
                      <a:pt x="5180" y="10585"/>
                      <a:pt x="5383" y="12348"/>
                    </a:cubicBezTo>
                    <a:cubicBezTo>
                      <a:pt x="5549" y="13705"/>
                      <a:pt x="5597" y="15074"/>
                      <a:pt x="5549" y="16431"/>
                    </a:cubicBezTo>
                    <a:lnTo>
                      <a:pt x="5549" y="16491"/>
                    </a:lnTo>
                    <a:lnTo>
                      <a:pt x="5609" y="16491"/>
                    </a:lnTo>
                    <a:lnTo>
                      <a:pt x="12538" y="16467"/>
                    </a:lnTo>
                    <a:lnTo>
                      <a:pt x="14550" y="16443"/>
                    </a:lnTo>
                    <a:lnTo>
                      <a:pt x="15086" y="16443"/>
                    </a:lnTo>
                    <a:lnTo>
                      <a:pt x="15217" y="16431"/>
                    </a:lnTo>
                    <a:lnTo>
                      <a:pt x="14538" y="16431"/>
                    </a:lnTo>
                    <a:lnTo>
                      <a:pt x="12526" y="16420"/>
                    </a:lnTo>
                    <a:lnTo>
                      <a:pt x="5647" y="16396"/>
                    </a:lnTo>
                    <a:lnTo>
                      <a:pt x="5647" y="16396"/>
                    </a:lnTo>
                    <a:cubicBezTo>
                      <a:pt x="5702" y="15047"/>
                      <a:pt x="5642" y="13709"/>
                      <a:pt x="5490" y="12371"/>
                    </a:cubicBezTo>
                    <a:cubicBezTo>
                      <a:pt x="5275" y="10585"/>
                      <a:pt x="4883" y="8835"/>
                      <a:pt x="4323" y="7145"/>
                    </a:cubicBezTo>
                    <a:cubicBezTo>
                      <a:pt x="3847" y="5752"/>
                      <a:pt x="3239" y="4430"/>
                      <a:pt x="2489" y="3168"/>
                    </a:cubicBezTo>
                    <a:cubicBezTo>
                      <a:pt x="1977" y="2334"/>
                      <a:pt x="1394" y="1537"/>
                      <a:pt x="739" y="799"/>
                    </a:cubicBezTo>
                    <a:cubicBezTo>
                      <a:pt x="564" y="587"/>
                      <a:pt x="403" y="439"/>
                      <a:pt x="279" y="3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349;p70">
                <a:extLst>
                  <a:ext uri="{FF2B5EF4-FFF2-40B4-BE49-F238E27FC236}">
                    <a16:creationId xmlns:a16="http://schemas.microsoft.com/office/drawing/2014/main" id="{B602B8D3-4CA0-48AE-982D-E436E18D1A44}"/>
                  </a:ext>
                </a:extLst>
              </p:cNvPr>
              <p:cNvSpPr/>
              <p:nvPr/>
            </p:nvSpPr>
            <p:spPr>
              <a:xfrm>
                <a:off x="7664630" y="2430663"/>
                <a:ext cx="365448" cy="57141"/>
              </a:xfrm>
              <a:custGeom>
                <a:avLst/>
                <a:gdLst/>
                <a:ahLst/>
                <a:cxnLst/>
                <a:rect l="l" t="t" r="r" b="b"/>
                <a:pathLst>
                  <a:path w="8538" h="1335" extrusionOk="0">
                    <a:moveTo>
                      <a:pt x="1" y="1"/>
                    </a:moveTo>
                    <a:lnTo>
                      <a:pt x="8537" y="13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350;p70">
                <a:extLst>
                  <a:ext uri="{FF2B5EF4-FFF2-40B4-BE49-F238E27FC236}">
                    <a16:creationId xmlns:a16="http://schemas.microsoft.com/office/drawing/2014/main" id="{DBDE67AC-EDBA-4510-A64F-FCDA1C61300E}"/>
                  </a:ext>
                </a:extLst>
              </p:cNvPr>
              <p:cNvSpPr/>
              <p:nvPr/>
            </p:nvSpPr>
            <p:spPr>
              <a:xfrm>
                <a:off x="7407772" y="3018769"/>
                <a:ext cx="232460" cy="222231"/>
              </a:xfrm>
              <a:custGeom>
                <a:avLst/>
                <a:gdLst/>
                <a:ahLst/>
                <a:cxnLst/>
                <a:rect l="l" t="t" r="r" b="b"/>
                <a:pathLst>
                  <a:path w="5431" h="5192" extrusionOk="0">
                    <a:moveTo>
                      <a:pt x="1" y="1"/>
                    </a:moveTo>
                    <a:lnTo>
                      <a:pt x="1" y="1"/>
                    </a:lnTo>
                    <a:cubicBezTo>
                      <a:pt x="48" y="84"/>
                      <a:pt x="108" y="155"/>
                      <a:pt x="179" y="227"/>
                    </a:cubicBezTo>
                    <a:cubicBezTo>
                      <a:pt x="298" y="382"/>
                      <a:pt x="477" y="584"/>
                      <a:pt x="715" y="834"/>
                    </a:cubicBezTo>
                    <a:cubicBezTo>
                      <a:pt x="1168" y="1334"/>
                      <a:pt x="1822" y="2025"/>
                      <a:pt x="2573" y="2739"/>
                    </a:cubicBezTo>
                    <a:cubicBezTo>
                      <a:pt x="3323" y="3465"/>
                      <a:pt x="4037" y="4084"/>
                      <a:pt x="4561" y="4513"/>
                    </a:cubicBezTo>
                    <a:cubicBezTo>
                      <a:pt x="4823" y="4727"/>
                      <a:pt x="5037" y="4906"/>
                      <a:pt x="5192" y="5025"/>
                    </a:cubicBezTo>
                    <a:cubicBezTo>
                      <a:pt x="5263" y="5084"/>
                      <a:pt x="5347" y="5144"/>
                      <a:pt x="5430" y="5192"/>
                    </a:cubicBezTo>
                    <a:cubicBezTo>
                      <a:pt x="5371" y="5120"/>
                      <a:pt x="5287" y="5049"/>
                      <a:pt x="5216" y="4989"/>
                    </a:cubicBezTo>
                    <a:lnTo>
                      <a:pt x="4609" y="4453"/>
                    </a:lnTo>
                    <a:cubicBezTo>
                      <a:pt x="4097" y="3989"/>
                      <a:pt x="3406" y="3370"/>
                      <a:pt x="2656" y="2644"/>
                    </a:cubicBezTo>
                    <a:cubicBezTo>
                      <a:pt x="1906" y="1929"/>
                      <a:pt x="1251" y="1263"/>
                      <a:pt x="775" y="763"/>
                    </a:cubicBezTo>
                    <a:lnTo>
                      <a:pt x="215" y="191"/>
                    </a:lnTo>
                    <a:cubicBezTo>
                      <a:pt x="144" y="120"/>
                      <a:pt x="72"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351;p70">
                <a:extLst>
                  <a:ext uri="{FF2B5EF4-FFF2-40B4-BE49-F238E27FC236}">
                    <a16:creationId xmlns:a16="http://schemas.microsoft.com/office/drawing/2014/main" id="{87B803D5-9DFB-44C2-A1DA-64191D0B21B8}"/>
                  </a:ext>
                </a:extLst>
              </p:cNvPr>
              <p:cNvSpPr/>
              <p:nvPr/>
            </p:nvSpPr>
            <p:spPr>
              <a:xfrm>
                <a:off x="7488284" y="3357636"/>
                <a:ext cx="250780" cy="398577"/>
              </a:xfrm>
              <a:custGeom>
                <a:avLst/>
                <a:gdLst/>
                <a:ahLst/>
                <a:cxnLst/>
                <a:rect l="l" t="t" r="r" b="b"/>
                <a:pathLst>
                  <a:path w="5859" h="9312" extrusionOk="0">
                    <a:moveTo>
                      <a:pt x="25" y="1"/>
                    </a:moveTo>
                    <a:cubicBezTo>
                      <a:pt x="25" y="1"/>
                      <a:pt x="25" y="1"/>
                      <a:pt x="25" y="1"/>
                    </a:cubicBezTo>
                    <a:cubicBezTo>
                      <a:pt x="1" y="13"/>
                      <a:pt x="1275" y="2109"/>
                      <a:pt x="2882" y="4680"/>
                    </a:cubicBezTo>
                    <a:cubicBezTo>
                      <a:pt x="4473" y="7245"/>
                      <a:pt x="5792" y="9312"/>
                      <a:pt x="5835" y="9312"/>
                    </a:cubicBezTo>
                    <a:cubicBezTo>
                      <a:pt x="5835" y="9312"/>
                      <a:pt x="5835" y="9312"/>
                      <a:pt x="5835" y="9312"/>
                    </a:cubicBezTo>
                    <a:cubicBezTo>
                      <a:pt x="5859" y="9300"/>
                      <a:pt x="4573" y="7193"/>
                      <a:pt x="2978" y="4621"/>
                    </a:cubicBezTo>
                    <a:cubicBezTo>
                      <a:pt x="1379" y="2064"/>
                      <a:pt x="64" y="1"/>
                      <a:pt x="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352;p70">
                <a:extLst>
                  <a:ext uri="{FF2B5EF4-FFF2-40B4-BE49-F238E27FC236}">
                    <a16:creationId xmlns:a16="http://schemas.microsoft.com/office/drawing/2014/main" id="{205D7D8A-38FB-417C-B38C-D6A7DDC222AB}"/>
                  </a:ext>
                </a:extLst>
              </p:cNvPr>
              <p:cNvSpPr/>
              <p:nvPr/>
            </p:nvSpPr>
            <p:spPr>
              <a:xfrm>
                <a:off x="7031667" y="3422910"/>
                <a:ext cx="127979" cy="360311"/>
              </a:xfrm>
              <a:custGeom>
                <a:avLst/>
                <a:gdLst/>
                <a:ahLst/>
                <a:cxnLst/>
                <a:rect l="l" t="t" r="r" b="b"/>
                <a:pathLst>
                  <a:path w="2990" h="8418" extrusionOk="0">
                    <a:moveTo>
                      <a:pt x="1" y="0"/>
                    </a:moveTo>
                    <a:cubicBezTo>
                      <a:pt x="37" y="119"/>
                      <a:pt x="72" y="226"/>
                      <a:pt x="120" y="334"/>
                    </a:cubicBezTo>
                    <a:cubicBezTo>
                      <a:pt x="203" y="560"/>
                      <a:pt x="322" y="869"/>
                      <a:pt x="453" y="1226"/>
                    </a:cubicBezTo>
                    <a:cubicBezTo>
                      <a:pt x="739" y="1988"/>
                      <a:pt x="1132" y="3024"/>
                      <a:pt x="1549" y="4191"/>
                    </a:cubicBezTo>
                    <a:cubicBezTo>
                      <a:pt x="1954" y="5346"/>
                      <a:pt x="2311" y="6406"/>
                      <a:pt x="2561" y="7180"/>
                    </a:cubicBezTo>
                    <a:lnTo>
                      <a:pt x="2870" y="8084"/>
                    </a:lnTo>
                    <a:cubicBezTo>
                      <a:pt x="2894" y="8204"/>
                      <a:pt x="2942" y="8311"/>
                      <a:pt x="2989" y="8418"/>
                    </a:cubicBezTo>
                    <a:cubicBezTo>
                      <a:pt x="2978" y="8299"/>
                      <a:pt x="2942" y="8192"/>
                      <a:pt x="2906" y="8073"/>
                    </a:cubicBezTo>
                    <a:cubicBezTo>
                      <a:pt x="2847" y="7858"/>
                      <a:pt x="2763" y="7537"/>
                      <a:pt x="2644" y="7156"/>
                    </a:cubicBezTo>
                    <a:cubicBezTo>
                      <a:pt x="2418" y="6382"/>
                      <a:pt x="2073" y="5310"/>
                      <a:pt x="1656" y="4155"/>
                    </a:cubicBezTo>
                    <a:cubicBezTo>
                      <a:pt x="1239" y="2989"/>
                      <a:pt x="834" y="1941"/>
                      <a:pt x="525" y="1203"/>
                    </a:cubicBezTo>
                    <a:cubicBezTo>
                      <a:pt x="382" y="822"/>
                      <a:pt x="251" y="524"/>
                      <a:pt x="156" y="310"/>
                    </a:cubicBezTo>
                    <a:cubicBezTo>
                      <a:pt x="120" y="203"/>
                      <a:pt x="61"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353;p70">
                <a:extLst>
                  <a:ext uri="{FF2B5EF4-FFF2-40B4-BE49-F238E27FC236}">
                    <a16:creationId xmlns:a16="http://schemas.microsoft.com/office/drawing/2014/main" id="{EE2913F1-E236-46F6-8638-F8A6B96C6328}"/>
                  </a:ext>
                </a:extLst>
              </p:cNvPr>
              <p:cNvSpPr/>
              <p:nvPr/>
            </p:nvSpPr>
            <p:spPr>
              <a:xfrm>
                <a:off x="6194878" y="3406602"/>
                <a:ext cx="121859" cy="417410"/>
              </a:xfrm>
              <a:custGeom>
                <a:avLst/>
                <a:gdLst/>
                <a:ahLst/>
                <a:cxnLst/>
                <a:rect l="l" t="t" r="r" b="b"/>
                <a:pathLst>
                  <a:path w="2847" h="9752" extrusionOk="0">
                    <a:moveTo>
                      <a:pt x="2847" y="0"/>
                    </a:moveTo>
                    <a:cubicBezTo>
                      <a:pt x="2846" y="0"/>
                      <a:pt x="2823" y="24"/>
                      <a:pt x="2799" y="95"/>
                    </a:cubicBezTo>
                    <a:cubicBezTo>
                      <a:pt x="2775" y="155"/>
                      <a:pt x="2739" y="262"/>
                      <a:pt x="2704" y="369"/>
                    </a:cubicBezTo>
                    <a:cubicBezTo>
                      <a:pt x="2620" y="643"/>
                      <a:pt x="2513" y="988"/>
                      <a:pt x="2382" y="1417"/>
                    </a:cubicBezTo>
                    <a:cubicBezTo>
                      <a:pt x="2120" y="2298"/>
                      <a:pt x="1751" y="3512"/>
                      <a:pt x="1358" y="4858"/>
                    </a:cubicBezTo>
                    <a:cubicBezTo>
                      <a:pt x="977" y="6203"/>
                      <a:pt x="620" y="7430"/>
                      <a:pt x="370" y="8311"/>
                    </a:cubicBezTo>
                    <a:cubicBezTo>
                      <a:pt x="263" y="8739"/>
                      <a:pt x="156" y="9097"/>
                      <a:pt x="84" y="9370"/>
                    </a:cubicBezTo>
                    <a:lnTo>
                      <a:pt x="13" y="9656"/>
                    </a:lnTo>
                    <a:cubicBezTo>
                      <a:pt x="13" y="9680"/>
                      <a:pt x="1" y="9716"/>
                      <a:pt x="13" y="9751"/>
                    </a:cubicBezTo>
                    <a:cubicBezTo>
                      <a:pt x="25" y="9716"/>
                      <a:pt x="37" y="9692"/>
                      <a:pt x="49" y="9656"/>
                    </a:cubicBezTo>
                    <a:cubicBezTo>
                      <a:pt x="72" y="9573"/>
                      <a:pt x="108" y="9478"/>
                      <a:pt x="144" y="9370"/>
                    </a:cubicBezTo>
                    <a:lnTo>
                      <a:pt x="465" y="8335"/>
                    </a:lnTo>
                    <a:cubicBezTo>
                      <a:pt x="727" y="7442"/>
                      <a:pt x="1096" y="6239"/>
                      <a:pt x="1477" y="4882"/>
                    </a:cubicBezTo>
                    <a:cubicBezTo>
                      <a:pt x="1870" y="3536"/>
                      <a:pt x="2227" y="2310"/>
                      <a:pt x="2477" y="1429"/>
                    </a:cubicBezTo>
                    <a:cubicBezTo>
                      <a:pt x="2585" y="1000"/>
                      <a:pt x="2692" y="643"/>
                      <a:pt x="2763" y="381"/>
                    </a:cubicBezTo>
                    <a:lnTo>
                      <a:pt x="2823" y="95"/>
                    </a:lnTo>
                    <a:cubicBezTo>
                      <a:pt x="2835" y="72"/>
                      <a:pt x="2835" y="36"/>
                      <a:pt x="2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354;p70">
                <a:extLst>
                  <a:ext uri="{FF2B5EF4-FFF2-40B4-BE49-F238E27FC236}">
                    <a16:creationId xmlns:a16="http://schemas.microsoft.com/office/drawing/2014/main" id="{E9F7E7A7-4C5E-4AEC-AA73-A69758B677B9}"/>
                  </a:ext>
                </a:extLst>
              </p:cNvPr>
              <p:cNvSpPr/>
              <p:nvPr/>
            </p:nvSpPr>
            <p:spPr>
              <a:xfrm>
                <a:off x="6097545" y="3178765"/>
                <a:ext cx="122372" cy="315540"/>
              </a:xfrm>
              <a:custGeom>
                <a:avLst/>
                <a:gdLst/>
                <a:ahLst/>
                <a:cxnLst/>
                <a:rect l="l" t="t" r="r" b="b"/>
                <a:pathLst>
                  <a:path w="2859" h="7372" extrusionOk="0">
                    <a:moveTo>
                      <a:pt x="2834" y="1"/>
                    </a:moveTo>
                    <a:cubicBezTo>
                      <a:pt x="2806" y="1"/>
                      <a:pt x="2153" y="1640"/>
                      <a:pt x="1382" y="3668"/>
                    </a:cubicBezTo>
                    <a:cubicBezTo>
                      <a:pt x="608" y="5692"/>
                      <a:pt x="1" y="7359"/>
                      <a:pt x="25" y="7371"/>
                    </a:cubicBezTo>
                    <a:cubicBezTo>
                      <a:pt x="60" y="7371"/>
                      <a:pt x="703" y="5740"/>
                      <a:pt x="1489" y="3704"/>
                    </a:cubicBezTo>
                    <a:cubicBezTo>
                      <a:pt x="2263" y="1668"/>
                      <a:pt x="2858" y="13"/>
                      <a:pt x="2835" y="1"/>
                    </a:cubicBezTo>
                    <a:cubicBezTo>
                      <a:pt x="2834" y="1"/>
                      <a:pt x="2834" y="1"/>
                      <a:pt x="2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355;p70">
                <a:extLst>
                  <a:ext uri="{FF2B5EF4-FFF2-40B4-BE49-F238E27FC236}">
                    <a16:creationId xmlns:a16="http://schemas.microsoft.com/office/drawing/2014/main" id="{7E1C5CD2-1741-47A0-914F-3D1ECC96139A}"/>
                  </a:ext>
                </a:extLst>
              </p:cNvPr>
              <p:cNvSpPr/>
              <p:nvPr/>
            </p:nvSpPr>
            <p:spPr>
              <a:xfrm>
                <a:off x="5417713" y="2968818"/>
                <a:ext cx="302271" cy="199331"/>
              </a:xfrm>
              <a:custGeom>
                <a:avLst/>
                <a:gdLst/>
                <a:ahLst/>
                <a:cxnLst/>
                <a:rect l="l" t="t" r="r" b="b"/>
                <a:pathLst>
                  <a:path w="7062" h="4657" extrusionOk="0">
                    <a:moveTo>
                      <a:pt x="7061" y="1"/>
                    </a:moveTo>
                    <a:cubicBezTo>
                      <a:pt x="6966" y="60"/>
                      <a:pt x="6871" y="120"/>
                      <a:pt x="6787" y="191"/>
                    </a:cubicBezTo>
                    <a:lnTo>
                      <a:pt x="6073" y="751"/>
                    </a:lnTo>
                    <a:cubicBezTo>
                      <a:pt x="5466" y="1227"/>
                      <a:pt x="4621" y="1858"/>
                      <a:pt x="3644" y="2501"/>
                    </a:cubicBezTo>
                    <a:cubicBezTo>
                      <a:pt x="2656" y="3144"/>
                      <a:pt x="1751" y="3680"/>
                      <a:pt x="1084" y="4049"/>
                    </a:cubicBezTo>
                    <a:lnTo>
                      <a:pt x="287" y="4489"/>
                    </a:lnTo>
                    <a:cubicBezTo>
                      <a:pt x="191" y="4537"/>
                      <a:pt x="96" y="4597"/>
                      <a:pt x="1" y="4656"/>
                    </a:cubicBezTo>
                    <a:cubicBezTo>
                      <a:pt x="108" y="4620"/>
                      <a:pt x="215" y="4573"/>
                      <a:pt x="310" y="4525"/>
                    </a:cubicBezTo>
                    <a:cubicBezTo>
                      <a:pt x="513" y="4430"/>
                      <a:pt x="787" y="4299"/>
                      <a:pt x="1120" y="4120"/>
                    </a:cubicBezTo>
                    <a:cubicBezTo>
                      <a:pt x="1811" y="3763"/>
                      <a:pt x="2727" y="3227"/>
                      <a:pt x="3704" y="2584"/>
                    </a:cubicBezTo>
                    <a:cubicBezTo>
                      <a:pt x="4680" y="1953"/>
                      <a:pt x="5525" y="1298"/>
                      <a:pt x="6121" y="810"/>
                    </a:cubicBezTo>
                    <a:cubicBezTo>
                      <a:pt x="6418" y="560"/>
                      <a:pt x="6656" y="370"/>
                      <a:pt x="6823" y="215"/>
                    </a:cubicBezTo>
                    <a:cubicBezTo>
                      <a:pt x="6907" y="155"/>
                      <a:pt x="6990" y="84"/>
                      <a:pt x="7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356;p70">
                <a:extLst>
                  <a:ext uri="{FF2B5EF4-FFF2-40B4-BE49-F238E27FC236}">
                    <a16:creationId xmlns:a16="http://schemas.microsoft.com/office/drawing/2014/main" id="{2CFBD26C-2329-4768-A6A3-38A092C73AEE}"/>
                  </a:ext>
                </a:extLst>
              </p:cNvPr>
              <p:cNvSpPr/>
              <p:nvPr/>
            </p:nvSpPr>
            <p:spPr>
              <a:xfrm>
                <a:off x="4977404" y="2698135"/>
                <a:ext cx="435259" cy="107691"/>
              </a:xfrm>
              <a:custGeom>
                <a:avLst/>
                <a:gdLst/>
                <a:ahLst/>
                <a:cxnLst/>
                <a:rect l="l" t="t" r="r" b="b"/>
                <a:pathLst>
                  <a:path w="10169" h="2516" extrusionOk="0">
                    <a:moveTo>
                      <a:pt x="10150" y="1"/>
                    </a:moveTo>
                    <a:cubicBezTo>
                      <a:pt x="10016" y="1"/>
                      <a:pt x="7796" y="536"/>
                      <a:pt x="5073" y="1205"/>
                    </a:cubicBezTo>
                    <a:cubicBezTo>
                      <a:pt x="2275" y="1896"/>
                      <a:pt x="1" y="2479"/>
                      <a:pt x="13" y="2515"/>
                    </a:cubicBezTo>
                    <a:cubicBezTo>
                      <a:pt x="13" y="2515"/>
                      <a:pt x="14" y="2515"/>
                      <a:pt x="16" y="2515"/>
                    </a:cubicBezTo>
                    <a:cubicBezTo>
                      <a:pt x="111" y="2515"/>
                      <a:pt x="2359" y="1988"/>
                      <a:pt x="5097" y="1312"/>
                    </a:cubicBezTo>
                    <a:cubicBezTo>
                      <a:pt x="7895" y="622"/>
                      <a:pt x="10169" y="38"/>
                      <a:pt x="10157" y="2"/>
                    </a:cubicBezTo>
                    <a:cubicBezTo>
                      <a:pt x="10157" y="1"/>
                      <a:pt x="10155" y="1"/>
                      <a:pt x="10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357;p70">
                <a:extLst>
                  <a:ext uri="{FF2B5EF4-FFF2-40B4-BE49-F238E27FC236}">
                    <a16:creationId xmlns:a16="http://schemas.microsoft.com/office/drawing/2014/main" id="{ADCCE1C6-9DC8-4DB6-889E-993B5802E5F7}"/>
                  </a:ext>
                </a:extLst>
              </p:cNvPr>
              <p:cNvSpPr/>
              <p:nvPr/>
            </p:nvSpPr>
            <p:spPr>
              <a:xfrm>
                <a:off x="5091044" y="2267457"/>
                <a:ext cx="380728" cy="6763"/>
              </a:xfrm>
              <a:custGeom>
                <a:avLst/>
                <a:gdLst/>
                <a:ahLst/>
                <a:cxnLst/>
                <a:rect l="l" t="t" r="r" b="b"/>
                <a:pathLst>
                  <a:path w="8895" h="158" extrusionOk="0">
                    <a:moveTo>
                      <a:pt x="1302" y="1"/>
                    </a:moveTo>
                    <a:cubicBezTo>
                      <a:pt x="498" y="1"/>
                      <a:pt x="1" y="10"/>
                      <a:pt x="1" y="28"/>
                    </a:cubicBezTo>
                    <a:cubicBezTo>
                      <a:pt x="1" y="63"/>
                      <a:pt x="1989" y="111"/>
                      <a:pt x="4442" y="135"/>
                    </a:cubicBezTo>
                    <a:cubicBezTo>
                      <a:pt x="5555" y="151"/>
                      <a:pt x="6570" y="157"/>
                      <a:pt x="7349" y="157"/>
                    </a:cubicBezTo>
                    <a:cubicBezTo>
                      <a:pt x="8297" y="157"/>
                      <a:pt x="8895" y="148"/>
                      <a:pt x="8895" y="135"/>
                    </a:cubicBezTo>
                    <a:cubicBezTo>
                      <a:pt x="8895" y="111"/>
                      <a:pt x="6907" y="51"/>
                      <a:pt x="4442" y="28"/>
                    </a:cubicBezTo>
                    <a:cubicBezTo>
                      <a:pt x="3216" y="10"/>
                      <a:pt x="2105" y="1"/>
                      <a:pt x="1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358;p70">
                <a:extLst>
                  <a:ext uri="{FF2B5EF4-FFF2-40B4-BE49-F238E27FC236}">
                    <a16:creationId xmlns:a16="http://schemas.microsoft.com/office/drawing/2014/main" id="{1EBEE762-9A5F-40ED-949D-6BA62B9F8B71}"/>
                  </a:ext>
                </a:extLst>
              </p:cNvPr>
              <p:cNvSpPr/>
              <p:nvPr/>
            </p:nvSpPr>
            <p:spPr>
              <a:xfrm>
                <a:off x="5327528" y="2016420"/>
                <a:ext cx="826131" cy="15024"/>
              </a:xfrm>
              <a:custGeom>
                <a:avLst/>
                <a:gdLst/>
                <a:ahLst/>
                <a:cxnLst/>
                <a:rect l="l" t="t" r="r" b="b"/>
                <a:pathLst>
                  <a:path w="19301" h="351" extrusionOk="0">
                    <a:moveTo>
                      <a:pt x="506" y="0"/>
                    </a:moveTo>
                    <a:cubicBezTo>
                      <a:pt x="178" y="0"/>
                      <a:pt x="0" y="4"/>
                      <a:pt x="0" y="11"/>
                    </a:cubicBezTo>
                    <a:cubicBezTo>
                      <a:pt x="0" y="35"/>
                      <a:pt x="4311" y="142"/>
                      <a:pt x="9645" y="225"/>
                    </a:cubicBezTo>
                    <a:cubicBezTo>
                      <a:pt x="14063" y="304"/>
                      <a:pt x="17788" y="350"/>
                      <a:pt x="18936" y="350"/>
                    </a:cubicBezTo>
                    <a:cubicBezTo>
                      <a:pt x="19173" y="350"/>
                      <a:pt x="19301" y="348"/>
                      <a:pt x="19301" y="344"/>
                    </a:cubicBezTo>
                    <a:cubicBezTo>
                      <a:pt x="19301" y="309"/>
                      <a:pt x="14979" y="213"/>
                      <a:pt x="9645" y="118"/>
                    </a:cubicBezTo>
                    <a:cubicBezTo>
                      <a:pt x="5393" y="52"/>
                      <a:pt x="1792"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359;p70">
                <a:extLst>
                  <a:ext uri="{FF2B5EF4-FFF2-40B4-BE49-F238E27FC236}">
                    <a16:creationId xmlns:a16="http://schemas.microsoft.com/office/drawing/2014/main" id="{853ED1BF-4E9A-4B1D-A81D-68F36DD05ED9}"/>
                  </a:ext>
                </a:extLst>
              </p:cNvPr>
              <p:cNvSpPr/>
              <p:nvPr/>
            </p:nvSpPr>
            <p:spPr>
              <a:xfrm>
                <a:off x="4990673" y="1686627"/>
                <a:ext cx="408764" cy="156486"/>
              </a:xfrm>
              <a:custGeom>
                <a:avLst/>
                <a:gdLst/>
                <a:ahLst/>
                <a:cxnLst/>
                <a:rect l="l" t="t" r="r" b="b"/>
                <a:pathLst>
                  <a:path w="9550" h="3656" extrusionOk="0">
                    <a:moveTo>
                      <a:pt x="0" y="1"/>
                    </a:moveTo>
                    <a:cubicBezTo>
                      <a:pt x="36" y="24"/>
                      <a:pt x="72" y="36"/>
                      <a:pt x="96" y="48"/>
                    </a:cubicBezTo>
                    <a:lnTo>
                      <a:pt x="381" y="155"/>
                    </a:lnTo>
                    <a:lnTo>
                      <a:pt x="1405" y="525"/>
                    </a:lnTo>
                    <a:cubicBezTo>
                      <a:pt x="2286" y="834"/>
                      <a:pt x="3489" y="1263"/>
                      <a:pt x="4799" y="1763"/>
                    </a:cubicBezTo>
                    <a:cubicBezTo>
                      <a:pt x="6120" y="2275"/>
                      <a:pt x="7299" y="2751"/>
                      <a:pt x="8156" y="3096"/>
                    </a:cubicBezTo>
                    <a:lnTo>
                      <a:pt x="9168" y="3513"/>
                    </a:lnTo>
                    <a:lnTo>
                      <a:pt x="9442" y="3620"/>
                    </a:lnTo>
                    <a:cubicBezTo>
                      <a:pt x="9478" y="3632"/>
                      <a:pt x="9514" y="3644"/>
                      <a:pt x="9549" y="3656"/>
                    </a:cubicBezTo>
                    <a:cubicBezTo>
                      <a:pt x="9549" y="3656"/>
                      <a:pt x="9514" y="3632"/>
                      <a:pt x="9454" y="3596"/>
                    </a:cubicBezTo>
                    <a:lnTo>
                      <a:pt x="9192" y="3465"/>
                    </a:lnTo>
                    <a:cubicBezTo>
                      <a:pt x="8954" y="3358"/>
                      <a:pt x="8609" y="3203"/>
                      <a:pt x="8192" y="3025"/>
                    </a:cubicBezTo>
                    <a:cubicBezTo>
                      <a:pt x="7335" y="2656"/>
                      <a:pt x="6156" y="2168"/>
                      <a:pt x="4846" y="1656"/>
                    </a:cubicBezTo>
                    <a:cubicBezTo>
                      <a:pt x="3525" y="1156"/>
                      <a:pt x="2310" y="727"/>
                      <a:pt x="1441" y="441"/>
                    </a:cubicBezTo>
                    <a:cubicBezTo>
                      <a:pt x="1001" y="298"/>
                      <a:pt x="643" y="191"/>
                      <a:pt x="393" y="108"/>
                    </a:cubicBezTo>
                    <a:lnTo>
                      <a:pt x="108" y="24"/>
                    </a:lnTo>
                    <a:cubicBezTo>
                      <a:pt x="72" y="13"/>
                      <a:pt x="36" y="1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360;p70">
                <a:extLst>
                  <a:ext uri="{FF2B5EF4-FFF2-40B4-BE49-F238E27FC236}">
                    <a16:creationId xmlns:a16="http://schemas.microsoft.com/office/drawing/2014/main" id="{64FC0546-23F9-434E-897A-ACB3DA2BD582}"/>
                  </a:ext>
                </a:extLst>
              </p:cNvPr>
              <p:cNvSpPr/>
              <p:nvPr/>
            </p:nvSpPr>
            <p:spPr>
              <a:xfrm>
                <a:off x="5715362" y="1326829"/>
                <a:ext cx="250266" cy="218678"/>
              </a:xfrm>
              <a:custGeom>
                <a:avLst/>
                <a:gdLst/>
                <a:ahLst/>
                <a:cxnLst/>
                <a:rect l="l" t="t" r="r" b="b"/>
                <a:pathLst>
                  <a:path w="5847" h="5109" extrusionOk="0">
                    <a:moveTo>
                      <a:pt x="25" y="0"/>
                    </a:moveTo>
                    <a:cubicBezTo>
                      <a:pt x="24" y="0"/>
                      <a:pt x="24" y="1"/>
                      <a:pt x="24" y="1"/>
                    </a:cubicBezTo>
                    <a:cubicBezTo>
                      <a:pt x="0" y="25"/>
                      <a:pt x="1286" y="1191"/>
                      <a:pt x="2881" y="2596"/>
                    </a:cubicBezTo>
                    <a:cubicBezTo>
                      <a:pt x="4472" y="3998"/>
                      <a:pt x="5771" y="5109"/>
                      <a:pt x="5821" y="5109"/>
                    </a:cubicBezTo>
                    <a:cubicBezTo>
                      <a:pt x="5822" y="5109"/>
                      <a:pt x="5822" y="5109"/>
                      <a:pt x="5822" y="5109"/>
                    </a:cubicBezTo>
                    <a:cubicBezTo>
                      <a:pt x="5846" y="5085"/>
                      <a:pt x="4560" y="3918"/>
                      <a:pt x="2965" y="2513"/>
                    </a:cubicBezTo>
                    <a:cubicBezTo>
                      <a:pt x="1374" y="1111"/>
                      <a:pt x="64"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361;p70">
                <a:extLst>
                  <a:ext uri="{FF2B5EF4-FFF2-40B4-BE49-F238E27FC236}">
                    <a16:creationId xmlns:a16="http://schemas.microsoft.com/office/drawing/2014/main" id="{47E0B1B8-87AA-467D-91EC-B2990CD92657}"/>
                  </a:ext>
                </a:extLst>
              </p:cNvPr>
              <p:cNvSpPr/>
              <p:nvPr/>
            </p:nvSpPr>
            <p:spPr>
              <a:xfrm>
                <a:off x="5628216" y="805494"/>
                <a:ext cx="253819" cy="353720"/>
              </a:xfrm>
              <a:custGeom>
                <a:avLst/>
                <a:gdLst/>
                <a:ahLst/>
                <a:cxnLst/>
                <a:rect l="l" t="t" r="r" b="b"/>
                <a:pathLst>
                  <a:path w="5930" h="8264" extrusionOk="0">
                    <a:moveTo>
                      <a:pt x="24" y="1"/>
                    </a:moveTo>
                    <a:cubicBezTo>
                      <a:pt x="24" y="1"/>
                      <a:pt x="24" y="1"/>
                      <a:pt x="24" y="1"/>
                    </a:cubicBezTo>
                    <a:cubicBezTo>
                      <a:pt x="0" y="25"/>
                      <a:pt x="1286" y="1882"/>
                      <a:pt x="2917" y="4168"/>
                    </a:cubicBezTo>
                    <a:cubicBezTo>
                      <a:pt x="4531" y="6435"/>
                      <a:pt x="5873" y="8264"/>
                      <a:pt x="5905" y="8264"/>
                    </a:cubicBezTo>
                    <a:cubicBezTo>
                      <a:pt x="5905" y="8264"/>
                      <a:pt x="5906" y="8264"/>
                      <a:pt x="5906" y="8264"/>
                    </a:cubicBezTo>
                    <a:cubicBezTo>
                      <a:pt x="5929" y="8240"/>
                      <a:pt x="4632" y="6383"/>
                      <a:pt x="3012" y="4097"/>
                    </a:cubicBezTo>
                    <a:cubicBezTo>
                      <a:pt x="1387" y="1818"/>
                      <a:pt x="56" y="1"/>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362;p70">
                <a:extLst>
                  <a:ext uri="{FF2B5EF4-FFF2-40B4-BE49-F238E27FC236}">
                    <a16:creationId xmlns:a16="http://schemas.microsoft.com/office/drawing/2014/main" id="{4A9C8ACD-F12C-4810-8C6E-650999D837AA}"/>
                  </a:ext>
                </a:extLst>
              </p:cNvPr>
              <p:cNvSpPr/>
              <p:nvPr/>
            </p:nvSpPr>
            <p:spPr>
              <a:xfrm>
                <a:off x="6674437" y="466627"/>
                <a:ext cx="19432" cy="455633"/>
              </a:xfrm>
              <a:custGeom>
                <a:avLst/>
                <a:gdLst/>
                <a:ahLst/>
                <a:cxnLst/>
                <a:rect l="l" t="t" r="r" b="b"/>
                <a:pathLst>
                  <a:path w="454" h="10645" extrusionOk="0">
                    <a:moveTo>
                      <a:pt x="453" y="0"/>
                    </a:moveTo>
                    <a:cubicBezTo>
                      <a:pt x="429" y="36"/>
                      <a:pt x="429" y="72"/>
                      <a:pt x="429" y="107"/>
                    </a:cubicBezTo>
                    <a:cubicBezTo>
                      <a:pt x="417" y="191"/>
                      <a:pt x="394" y="298"/>
                      <a:pt x="382" y="417"/>
                    </a:cubicBezTo>
                    <a:cubicBezTo>
                      <a:pt x="346" y="679"/>
                      <a:pt x="298" y="1084"/>
                      <a:pt x="239" y="1560"/>
                    </a:cubicBezTo>
                    <a:cubicBezTo>
                      <a:pt x="144" y="2512"/>
                      <a:pt x="48" y="3846"/>
                      <a:pt x="25" y="5310"/>
                    </a:cubicBezTo>
                    <a:cubicBezTo>
                      <a:pt x="1" y="6775"/>
                      <a:pt x="36" y="8120"/>
                      <a:pt x="96" y="9085"/>
                    </a:cubicBezTo>
                    <a:cubicBezTo>
                      <a:pt x="120" y="9573"/>
                      <a:pt x="155" y="9954"/>
                      <a:pt x="179" y="10228"/>
                    </a:cubicBezTo>
                    <a:lnTo>
                      <a:pt x="215" y="10537"/>
                    </a:lnTo>
                    <a:cubicBezTo>
                      <a:pt x="215" y="10573"/>
                      <a:pt x="215" y="10609"/>
                      <a:pt x="227" y="10644"/>
                    </a:cubicBezTo>
                    <a:cubicBezTo>
                      <a:pt x="227" y="10609"/>
                      <a:pt x="227" y="10573"/>
                      <a:pt x="227" y="10537"/>
                    </a:cubicBezTo>
                    <a:cubicBezTo>
                      <a:pt x="227" y="10454"/>
                      <a:pt x="227" y="10347"/>
                      <a:pt x="215" y="10228"/>
                    </a:cubicBezTo>
                    <a:cubicBezTo>
                      <a:pt x="203" y="9930"/>
                      <a:pt x="191" y="9561"/>
                      <a:pt x="167" y="9085"/>
                    </a:cubicBezTo>
                    <a:cubicBezTo>
                      <a:pt x="132" y="8120"/>
                      <a:pt x="96" y="6787"/>
                      <a:pt x="132" y="5322"/>
                    </a:cubicBezTo>
                    <a:cubicBezTo>
                      <a:pt x="155" y="3858"/>
                      <a:pt x="251" y="2524"/>
                      <a:pt x="322" y="1560"/>
                    </a:cubicBezTo>
                    <a:lnTo>
                      <a:pt x="417" y="429"/>
                    </a:lnTo>
                    <a:lnTo>
                      <a:pt x="453" y="119"/>
                    </a:lnTo>
                    <a:cubicBezTo>
                      <a:pt x="453" y="83"/>
                      <a:pt x="453" y="36"/>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363;p70">
                <a:extLst>
                  <a:ext uri="{FF2B5EF4-FFF2-40B4-BE49-F238E27FC236}">
                    <a16:creationId xmlns:a16="http://schemas.microsoft.com/office/drawing/2014/main" id="{BF193112-978D-4CE2-866F-3937B7AA904C}"/>
                  </a:ext>
                </a:extLst>
              </p:cNvPr>
              <p:cNvSpPr/>
              <p:nvPr/>
            </p:nvSpPr>
            <p:spPr>
              <a:xfrm>
                <a:off x="7152969" y="1063893"/>
                <a:ext cx="153447" cy="279286"/>
              </a:xfrm>
              <a:custGeom>
                <a:avLst/>
                <a:gdLst/>
                <a:ahLst/>
                <a:cxnLst/>
                <a:rect l="l" t="t" r="r" b="b"/>
                <a:pathLst>
                  <a:path w="3585" h="6525" extrusionOk="0">
                    <a:moveTo>
                      <a:pt x="3584" y="0"/>
                    </a:moveTo>
                    <a:cubicBezTo>
                      <a:pt x="3537" y="84"/>
                      <a:pt x="3489" y="167"/>
                      <a:pt x="3442" y="250"/>
                    </a:cubicBezTo>
                    <a:lnTo>
                      <a:pt x="3084" y="965"/>
                    </a:lnTo>
                    <a:cubicBezTo>
                      <a:pt x="2787" y="1572"/>
                      <a:pt x="2358" y="2393"/>
                      <a:pt x="1858" y="3298"/>
                    </a:cubicBezTo>
                    <a:cubicBezTo>
                      <a:pt x="1370" y="4203"/>
                      <a:pt x="894" y="5001"/>
                      <a:pt x="536" y="5584"/>
                    </a:cubicBezTo>
                    <a:lnTo>
                      <a:pt x="132" y="6263"/>
                    </a:lnTo>
                    <a:cubicBezTo>
                      <a:pt x="72" y="6346"/>
                      <a:pt x="36" y="6430"/>
                      <a:pt x="1" y="6525"/>
                    </a:cubicBezTo>
                    <a:cubicBezTo>
                      <a:pt x="60" y="6453"/>
                      <a:pt x="120" y="6370"/>
                      <a:pt x="179" y="6287"/>
                    </a:cubicBezTo>
                    <a:cubicBezTo>
                      <a:pt x="286" y="6132"/>
                      <a:pt x="429" y="5906"/>
                      <a:pt x="620" y="5620"/>
                    </a:cubicBezTo>
                    <a:cubicBezTo>
                      <a:pt x="989" y="5060"/>
                      <a:pt x="1465" y="4263"/>
                      <a:pt x="1965" y="3358"/>
                    </a:cubicBezTo>
                    <a:cubicBezTo>
                      <a:pt x="2465" y="2453"/>
                      <a:pt x="2882" y="1619"/>
                      <a:pt x="3156" y="1000"/>
                    </a:cubicBezTo>
                    <a:cubicBezTo>
                      <a:pt x="3299" y="691"/>
                      <a:pt x="3418" y="441"/>
                      <a:pt x="3489" y="274"/>
                    </a:cubicBezTo>
                    <a:cubicBezTo>
                      <a:pt x="3525" y="179"/>
                      <a:pt x="3561" y="95"/>
                      <a:pt x="3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364;p70">
                <a:extLst>
                  <a:ext uri="{FF2B5EF4-FFF2-40B4-BE49-F238E27FC236}">
                    <a16:creationId xmlns:a16="http://schemas.microsoft.com/office/drawing/2014/main" id="{735543E2-D91B-4DBE-8B53-1E069E0CBC79}"/>
                  </a:ext>
                </a:extLst>
              </p:cNvPr>
              <p:cNvSpPr/>
              <p:nvPr/>
            </p:nvSpPr>
            <p:spPr>
              <a:xfrm>
                <a:off x="6017547" y="1731484"/>
                <a:ext cx="327268" cy="175875"/>
              </a:xfrm>
              <a:custGeom>
                <a:avLst/>
                <a:gdLst/>
                <a:ahLst/>
                <a:cxnLst/>
                <a:rect l="l" t="t" r="r" b="b"/>
                <a:pathLst>
                  <a:path w="7646" h="4109" extrusionOk="0">
                    <a:moveTo>
                      <a:pt x="7569" y="1"/>
                    </a:moveTo>
                    <a:cubicBezTo>
                      <a:pt x="7568" y="1"/>
                      <a:pt x="7573" y="6"/>
                      <a:pt x="7580" y="12"/>
                    </a:cubicBezTo>
                    <a:lnTo>
                      <a:pt x="7580" y="12"/>
                    </a:lnTo>
                    <a:lnTo>
                      <a:pt x="7585" y="12"/>
                    </a:lnTo>
                    <a:cubicBezTo>
                      <a:pt x="7575" y="4"/>
                      <a:pt x="7570" y="1"/>
                      <a:pt x="7569" y="1"/>
                    </a:cubicBezTo>
                    <a:close/>
                    <a:moveTo>
                      <a:pt x="7536" y="95"/>
                    </a:moveTo>
                    <a:cubicBezTo>
                      <a:pt x="7536" y="95"/>
                      <a:pt x="7537" y="95"/>
                      <a:pt x="7537" y="96"/>
                    </a:cubicBezTo>
                    <a:lnTo>
                      <a:pt x="7537" y="96"/>
                    </a:lnTo>
                    <a:lnTo>
                      <a:pt x="7537" y="96"/>
                    </a:lnTo>
                    <a:cubicBezTo>
                      <a:pt x="7537" y="95"/>
                      <a:pt x="7536" y="95"/>
                      <a:pt x="7536" y="95"/>
                    </a:cubicBezTo>
                    <a:close/>
                    <a:moveTo>
                      <a:pt x="7580" y="12"/>
                    </a:moveTo>
                    <a:lnTo>
                      <a:pt x="48" y="24"/>
                    </a:lnTo>
                    <a:lnTo>
                      <a:pt x="1" y="24"/>
                    </a:lnTo>
                    <a:lnTo>
                      <a:pt x="1" y="72"/>
                    </a:lnTo>
                    <a:cubicBezTo>
                      <a:pt x="1" y="1298"/>
                      <a:pt x="24" y="2298"/>
                      <a:pt x="24" y="3001"/>
                    </a:cubicBezTo>
                    <a:cubicBezTo>
                      <a:pt x="24" y="3334"/>
                      <a:pt x="24" y="3596"/>
                      <a:pt x="36" y="3787"/>
                    </a:cubicBezTo>
                    <a:lnTo>
                      <a:pt x="36" y="3989"/>
                    </a:lnTo>
                    <a:cubicBezTo>
                      <a:pt x="48" y="4025"/>
                      <a:pt x="48" y="4060"/>
                      <a:pt x="60" y="4096"/>
                    </a:cubicBezTo>
                    <a:cubicBezTo>
                      <a:pt x="72" y="4072"/>
                      <a:pt x="72" y="4037"/>
                      <a:pt x="60" y="4013"/>
                    </a:cubicBezTo>
                    <a:lnTo>
                      <a:pt x="60" y="3798"/>
                    </a:lnTo>
                    <a:cubicBezTo>
                      <a:pt x="60" y="3608"/>
                      <a:pt x="60" y="3334"/>
                      <a:pt x="72" y="3001"/>
                    </a:cubicBezTo>
                    <a:cubicBezTo>
                      <a:pt x="72" y="2307"/>
                      <a:pt x="95" y="1336"/>
                      <a:pt x="96" y="143"/>
                    </a:cubicBezTo>
                    <a:lnTo>
                      <a:pt x="96" y="143"/>
                    </a:lnTo>
                    <a:lnTo>
                      <a:pt x="7537" y="155"/>
                    </a:lnTo>
                    <a:lnTo>
                      <a:pt x="7537" y="155"/>
                    </a:lnTo>
                    <a:lnTo>
                      <a:pt x="7537" y="2155"/>
                    </a:lnTo>
                    <a:lnTo>
                      <a:pt x="7537" y="4025"/>
                    </a:lnTo>
                    <a:lnTo>
                      <a:pt x="7537" y="4025"/>
                    </a:lnTo>
                    <a:lnTo>
                      <a:pt x="2191" y="4048"/>
                    </a:lnTo>
                    <a:lnTo>
                      <a:pt x="620" y="4072"/>
                    </a:lnTo>
                    <a:lnTo>
                      <a:pt x="596" y="4072"/>
                    </a:lnTo>
                    <a:lnTo>
                      <a:pt x="2144" y="4084"/>
                    </a:lnTo>
                    <a:lnTo>
                      <a:pt x="7585" y="4108"/>
                    </a:lnTo>
                    <a:lnTo>
                      <a:pt x="7644" y="4108"/>
                    </a:lnTo>
                    <a:lnTo>
                      <a:pt x="7644" y="4060"/>
                    </a:lnTo>
                    <a:lnTo>
                      <a:pt x="7644" y="2132"/>
                    </a:lnTo>
                    <a:lnTo>
                      <a:pt x="7644" y="1108"/>
                    </a:lnTo>
                    <a:lnTo>
                      <a:pt x="7644" y="72"/>
                    </a:lnTo>
                    <a:lnTo>
                      <a:pt x="7644" y="72"/>
                    </a:lnTo>
                    <a:cubicBezTo>
                      <a:pt x="7645" y="72"/>
                      <a:pt x="7645" y="73"/>
                      <a:pt x="7645" y="73"/>
                    </a:cubicBezTo>
                    <a:cubicBezTo>
                      <a:pt x="7645" y="73"/>
                      <a:pt x="7645" y="72"/>
                      <a:pt x="7644" y="72"/>
                    </a:cubicBezTo>
                    <a:lnTo>
                      <a:pt x="7644" y="72"/>
                    </a:lnTo>
                    <a:lnTo>
                      <a:pt x="7644" y="72"/>
                    </a:lnTo>
                    <a:cubicBezTo>
                      <a:pt x="7638" y="67"/>
                      <a:pt x="7599" y="31"/>
                      <a:pt x="7580" y="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365;p70">
                <a:extLst>
                  <a:ext uri="{FF2B5EF4-FFF2-40B4-BE49-F238E27FC236}">
                    <a16:creationId xmlns:a16="http://schemas.microsoft.com/office/drawing/2014/main" id="{11464767-0F81-490A-B4BF-476CEF5AB5E6}"/>
                  </a:ext>
                </a:extLst>
              </p:cNvPr>
              <p:cNvSpPr/>
              <p:nvPr/>
            </p:nvSpPr>
            <p:spPr>
              <a:xfrm>
                <a:off x="6077171" y="1793162"/>
                <a:ext cx="223771" cy="5136"/>
              </a:xfrm>
              <a:custGeom>
                <a:avLst/>
                <a:gdLst/>
                <a:ahLst/>
                <a:cxnLst/>
                <a:rect l="l" t="t" r="r" b="b"/>
                <a:pathLst>
                  <a:path w="5228" h="120" extrusionOk="0">
                    <a:moveTo>
                      <a:pt x="2608" y="0"/>
                    </a:moveTo>
                    <a:cubicBezTo>
                      <a:pt x="1167" y="0"/>
                      <a:pt x="1" y="24"/>
                      <a:pt x="1" y="60"/>
                    </a:cubicBezTo>
                    <a:cubicBezTo>
                      <a:pt x="1" y="83"/>
                      <a:pt x="1167" y="119"/>
                      <a:pt x="2608" y="119"/>
                    </a:cubicBezTo>
                    <a:cubicBezTo>
                      <a:pt x="4061" y="119"/>
                      <a:pt x="5227" y="83"/>
                      <a:pt x="5227" y="60"/>
                    </a:cubicBezTo>
                    <a:cubicBezTo>
                      <a:pt x="5227" y="24"/>
                      <a:pt x="4049" y="0"/>
                      <a:pt x="2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366;p70">
                <a:extLst>
                  <a:ext uri="{FF2B5EF4-FFF2-40B4-BE49-F238E27FC236}">
                    <a16:creationId xmlns:a16="http://schemas.microsoft.com/office/drawing/2014/main" id="{42767470-0CD5-4277-AC46-AB10FD0CE0EF}"/>
                  </a:ext>
                </a:extLst>
              </p:cNvPr>
              <p:cNvSpPr/>
              <p:nvPr/>
            </p:nvSpPr>
            <p:spPr>
              <a:xfrm>
                <a:off x="6077171" y="1829844"/>
                <a:ext cx="223771" cy="5136"/>
              </a:xfrm>
              <a:custGeom>
                <a:avLst/>
                <a:gdLst/>
                <a:ahLst/>
                <a:cxnLst/>
                <a:rect l="l" t="t" r="r" b="b"/>
                <a:pathLst>
                  <a:path w="5228" h="120" extrusionOk="0">
                    <a:moveTo>
                      <a:pt x="2608" y="0"/>
                    </a:moveTo>
                    <a:cubicBezTo>
                      <a:pt x="1167" y="0"/>
                      <a:pt x="1" y="24"/>
                      <a:pt x="1" y="60"/>
                    </a:cubicBezTo>
                    <a:cubicBezTo>
                      <a:pt x="1" y="84"/>
                      <a:pt x="1167" y="119"/>
                      <a:pt x="2608" y="119"/>
                    </a:cubicBezTo>
                    <a:cubicBezTo>
                      <a:pt x="4061" y="119"/>
                      <a:pt x="5227" y="84"/>
                      <a:pt x="5227" y="60"/>
                    </a:cubicBezTo>
                    <a:cubicBezTo>
                      <a:pt x="5227" y="24"/>
                      <a:pt x="4049" y="0"/>
                      <a:pt x="2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367;p70">
                <a:extLst>
                  <a:ext uri="{FF2B5EF4-FFF2-40B4-BE49-F238E27FC236}">
                    <a16:creationId xmlns:a16="http://schemas.microsoft.com/office/drawing/2014/main" id="{9AC0B903-1B27-4581-BB8A-671B1D5E44BC}"/>
                  </a:ext>
                </a:extLst>
              </p:cNvPr>
              <p:cNvSpPr/>
              <p:nvPr/>
            </p:nvSpPr>
            <p:spPr>
              <a:xfrm>
                <a:off x="6150064" y="1902694"/>
                <a:ext cx="6634" cy="92282"/>
              </a:xfrm>
              <a:custGeom>
                <a:avLst/>
                <a:gdLst/>
                <a:ahLst/>
                <a:cxnLst/>
                <a:rect l="l" t="t" r="r" b="b"/>
                <a:pathLst>
                  <a:path w="155" h="2156" extrusionOk="0">
                    <a:moveTo>
                      <a:pt x="84" y="1"/>
                    </a:moveTo>
                    <a:cubicBezTo>
                      <a:pt x="24" y="358"/>
                      <a:pt x="0" y="715"/>
                      <a:pt x="24" y="1084"/>
                    </a:cubicBezTo>
                    <a:cubicBezTo>
                      <a:pt x="0" y="1442"/>
                      <a:pt x="24" y="1799"/>
                      <a:pt x="84" y="2156"/>
                    </a:cubicBezTo>
                    <a:cubicBezTo>
                      <a:pt x="143" y="1799"/>
                      <a:pt x="155" y="1442"/>
                      <a:pt x="143" y="1084"/>
                    </a:cubicBezTo>
                    <a:cubicBezTo>
                      <a:pt x="155" y="715"/>
                      <a:pt x="143" y="358"/>
                      <a:pt x="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368;p70">
                <a:extLst>
                  <a:ext uri="{FF2B5EF4-FFF2-40B4-BE49-F238E27FC236}">
                    <a16:creationId xmlns:a16="http://schemas.microsoft.com/office/drawing/2014/main" id="{7BE028E4-5C15-403F-9649-66E7FDC25B52}"/>
                  </a:ext>
                </a:extLst>
              </p:cNvPr>
              <p:cNvSpPr/>
              <p:nvPr/>
            </p:nvSpPr>
            <p:spPr>
              <a:xfrm>
                <a:off x="4840864" y="2480099"/>
                <a:ext cx="326583" cy="174335"/>
              </a:xfrm>
              <a:custGeom>
                <a:avLst/>
                <a:gdLst/>
                <a:ahLst/>
                <a:cxnLst/>
                <a:rect l="l" t="t" r="r" b="b"/>
                <a:pathLst>
                  <a:path w="7630" h="4073" extrusionOk="0">
                    <a:moveTo>
                      <a:pt x="7549" y="0"/>
                    </a:moveTo>
                    <a:cubicBezTo>
                      <a:pt x="7549" y="0"/>
                      <a:pt x="7552" y="4"/>
                      <a:pt x="7560" y="13"/>
                    </a:cubicBezTo>
                    <a:lnTo>
                      <a:pt x="36" y="24"/>
                    </a:lnTo>
                    <a:lnTo>
                      <a:pt x="0" y="24"/>
                    </a:lnTo>
                    <a:lnTo>
                      <a:pt x="0" y="72"/>
                    </a:lnTo>
                    <a:cubicBezTo>
                      <a:pt x="0" y="1298"/>
                      <a:pt x="12" y="2299"/>
                      <a:pt x="24" y="3001"/>
                    </a:cubicBezTo>
                    <a:lnTo>
                      <a:pt x="24" y="3787"/>
                    </a:lnTo>
                    <a:lnTo>
                      <a:pt x="24" y="3989"/>
                    </a:lnTo>
                    <a:cubicBezTo>
                      <a:pt x="24" y="4013"/>
                      <a:pt x="36" y="4037"/>
                      <a:pt x="60" y="4049"/>
                    </a:cubicBezTo>
                    <a:lnTo>
                      <a:pt x="60" y="3977"/>
                    </a:lnTo>
                    <a:lnTo>
                      <a:pt x="60" y="3751"/>
                    </a:lnTo>
                    <a:cubicBezTo>
                      <a:pt x="60" y="3561"/>
                      <a:pt x="60" y="3299"/>
                      <a:pt x="71" y="2953"/>
                    </a:cubicBezTo>
                    <a:cubicBezTo>
                      <a:pt x="71" y="2270"/>
                      <a:pt x="83" y="1294"/>
                      <a:pt x="95" y="96"/>
                    </a:cubicBezTo>
                    <a:lnTo>
                      <a:pt x="95" y="96"/>
                    </a:lnTo>
                    <a:lnTo>
                      <a:pt x="7513" y="119"/>
                    </a:lnTo>
                    <a:lnTo>
                      <a:pt x="7513" y="119"/>
                    </a:lnTo>
                    <a:lnTo>
                      <a:pt x="7513" y="584"/>
                    </a:lnTo>
                    <a:lnTo>
                      <a:pt x="7513" y="1096"/>
                    </a:lnTo>
                    <a:lnTo>
                      <a:pt x="7513" y="2120"/>
                    </a:lnTo>
                    <a:lnTo>
                      <a:pt x="7513" y="3989"/>
                    </a:lnTo>
                    <a:lnTo>
                      <a:pt x="7513" y="3989"/>
                    </a:lnTo>
                    <a:lnTo>
                      <a:pt x="2167" y="4013"/>
                    </a:lnTo>
                    <a:lnTo>
                      <a:pt x="595" y="4025"/>
                    </a:lnTo>
                    <a:lnTo>
                      <a:pt x="572" y="4025"/>
                    </a:lnTo>
                    <a:lnTo>
                      <a:pt x="2119" y="4037"/>
                    </a:lnTo>
                    <a:lnTo>
                      <a:pt x="7560" y="4073"/>
                    </a:lnTo>
                    <a:lnTo>
                      <a:pt x="7620" y="4073"/>
                    </a:lnTo>
                    <a:lnTo>
                      <a:pt x="7620" y="4049"/>
                    </a:lnTo>
                    <a:lnTo>
                      <a:pt x="7620" y="2120"/>
                    </a:lnTo>
                    <a:lnTo>
                      <a:pt x="7620" y="72"/>
                    </a:lnTo>
                    <a:cubicBezTo>
                      <a:pt x="7630" y="72"/>
                      <a:pt x="7552" y="0"/>
                      <a:pt x="7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369;p70">
                <a:extLst>
                  <a:ext uri="{FF2B5EF4-FFF2-40B4-BE49-F238E27FC236}">
                    <a16:creationId xmlns:a16="http://schemas.microsoft.com/office/drawing/2014/main" id="{0E9A04C3-CCDC-49E7-BE92-1D647840B2A2}"/>
                  </a:ext>
                </a:extLst>
              </p:cNvPr>
              <p:cNvSpPr/>
              <p:nvPr/>
            </p:nvSpPr>
            <p:spPr>
              <a:xfrm>
                <a:off x="4899974" y="2540237"/>
                <a:ext cx="223729" cy="4623"/>
              </a:xfrm>
              <a:custGeom>
                <a:avLst/>
                <a:gdLst/>
                <a:ahLst/>
                <a:cxnLst/>
                <a:rect l="l" t="t" r="r" b="b"/>
                <a:pathLst>
                  <a:path w="5227" h="108" extrusionOk="0">
                    <a:moveTo>
                      <a:pt x="2608" y="1"/>
                    </a:moveTo>
                    <a:cubicBezTo>
                      <a:pt x="1167" y="1"/>
                      <a:pt x="0" y="24"/>
                      <a:pt x="0" y="48"/>
                    </a:cubicBezTo>
                    <a:cubicBezTo>
                      <a:pt x="0" y="84"/>
                      <a:pt x="1167" y="108"/>
                      <a:pt x="2608" y="108"/>
                    </a:cubicBezTo>
                    <a:cubicBezTo>
                      <a:pt x="4060" y="108"/>
                      <a:pt x="5227" y="84"/>
                      <a:pt x="5227" y="48"/>
                    </a:cubicBezTo>
                    <a:cubicBezTo>
                      <a:pt x="5227" y="24"/>
                      <a:pt x="4060"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370;p70">
                <a:extLst>
                  <a:ext uri="{FF2B5EF4-FFF2-40B4-BE49-F238E27FC236}">
                    <a16:creationId xmlns:a16="http://schemas.microsoft.com/office/drawing/2014/main" id="{8E7E9FC9-FBEA-4642-A80F-169FC5C9B617}"/>
                  </a:ext>
                </a:extLst>
              </p:cNvPr>
              <p:cNvSpPr/>
              <p:nvPr/>
            </p:nvSpPr>
            <p:spPr>
              <a:xfrm>
                <a:off x="4899974" y="2576919"/>
                <a:ext cx="223729" cy="4623"/>
              </a:xfrm>
              <a:custGeom>
                <a:avLst/>
                <a:gdLst/>
                <a:ahLst/>
                <a:cxnLst/>
                <a:rect l="l" t="t" r="r" b="b"/>
                <a:pathLst>
                  <a:path w="5227" h="108" extrusionOk="0">
                    <a:moveTo>
                      <a:pt x="2608" y="1"/>
                    </a:moveTo>
                    <a:cubicBezTo>
                      <a:pt x="1167" y="1"/>
                      <a:pt x="0" y="25"/>
                      <a:pt x="0" y="48"/>
                    </a:cubicBezTo>
                    <a:cubicBezTo>
                      <a:pt x="0" y="84"/>
                      <a:pt x="1167" y="108"/>
                      <a:pt x="2608" y="108"/>
                    </a:cubicBezTo>
                    <a:cubicBezTo>
                      <a:pt x="4060" y="108"/>
                      <a:pt x="5227" y="84"/>
                      <a:pt x="5227" y="48"/>
                    </a:cubicBezTo>
                    <a:cubicBezTo>
                      <a:pt x="5227" y="25"/>
                      <a:pt x="4060"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371;p70">
                <a:extLst>
                  <a:ext uri="{FF2B5EF4-FFF2-40B4-BE49-F238E27FC236}">
                    <a16:creationId xmlns:a16="http://schemas.microsoft.com/office/drawing/2014/main" id="{3818C1ED-D9C1-4515-B2B5-B5B6BF7C5B29}"/>
                  </a:ext>
                </a:extLst>
              </p:cNvPr>
              <p:cNvSpPr/>
              <p:nvPr/>
            </p:nvSpPr>
            <p:spPr>
              <a:xfrm>
                <a:off x="4771010" y="1047585"/>
                <a:ext cx="322132" cy="170226"/>
              </a:xfrm>
              <a:custGeom>
                <a:avLst/>
                <a:gdLst/>
                <a:ahLst/>
                <a:cxnLst/>
                <a:rect l="l" t="t" r="r" b="b"/>
                <a:pathLst>
                  <a:path w="7526" h="3977" extrusionOk="0">
                    <a:moveTo>
                      <a:pt x="1" y="0"/>
                    </a:moveTo>
                    <a:lnTo>
                      <a:pt x="1" y="3977"/>
                    </a:lnTo>
                    <a:lnTo>
                      <a:pt x="7526" y="3977"/>
                    </a:lnTo>
                    <a:lnTo>
                      <a:pt x="7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372;p70">
                <a:extLst>
                  <a:ext uri="{FF2B5EF4-FFF2-40B4-BE49-F238E27FC236}">
                    <a16:creationId xmlns:a16="http://schemas.microsoft.com/office/drawing/2014/main" id="{A93CF802-5835-45E4-AABB-0F6FEDA902B2}"/>
                  </a:ext>
                </a:extLst>
              </p:cNvPr>
              <p:cNvSpPr/>
              <p:nvPr/>
            </p:nvSpPr>
            <p:spPr>
              <a:xfrm>
                <a:off x="4768485" y="1045017"/>
                <a:ext cx="326711" cy="173821"/>
              </a:xfrm>
              <a:custGeom>
                <a:avLst/>
                <a:gdLst/>
                <a:ahLst/>
                <a:cxnLst/>
                <a:rect l="l" t="t" r="r" b="b"/>
                <a:pathLst>
                  <a:path w="7633" h="4061" extrusionOk="0">
                    <a:moveTo>
                      <a:pt x="7573" y="1"/>
                    </a:moveTo>
                    <a:lnTo>
                      <a:pt x="36" y="13"/>
                    </a:lnTo>
                    <a:lnTo>
                      <a:pt x="0" y="13"/>
                    </a:lnTo>
                    <a:lnTo>
                      <a:pt x="0" y="60"/>
                    </a:lnTo>
                    <a:cubicBezTo>
                      <a:pt x="0" y="1287"/>
                      <a:pt x="12" y="2275"/>
                      <a:pt x="12" y="2989"/>
                    </a:cubicBezTo>
                    <a:lnTo>
                      <a:pt x="12" y="3775"/>
                    </a:lnTo>
                    <a:lnTo>
                      <a:pt x="12" y="3977"/>
                    </a:lnTo>
                    <a:cubicBezTo>
                      <a:pt x="24" y="4001"/>
                      <a:pt x="36" y="4025"/>
                      <a:pt x="60" y="4037"/>
                    </a:cubicBezTo>
                    <a:lnTo>
                      <a:pt x="60" y="3965"/>
                    </a:lnTo>
                    <a:lnTo>
                      <a:pt x="60" y="3739"/>
                    </a:lnTo>
                    <a:cubicBezTo>
                      <a:pt x="60" y="3549"/>
                      <a:pt x="60" y="3287"/>
                      <a:pt x="72" y="2942"/>
                    </a:cubicBezTo>
                    <a:cubicBezTo>
                      <a:pt x="72" y="2258"/>
                      <a:pt x="83" y="1282"/>
                      <a:pt x="95" y="84"/>
                    </a:cubicBezTo>
                    <a:lnTo>
                      <a:pt x="95" y="84"/>
                    </a:lnTo>
                    <a:lnTo>
                      <a:pt x="7525" y="108"/>
                    </a:lnTo>
                    <a:lnTo>
                      <a:pt x="7525" y="108"/>
                    </a:lnTo>
                    <a:lnTo>
                      <a:pt x="7525" y="1084"/>
                    </a:lnTo>
                    <a:lnTo>
                      <a:pt x="7525" y="2096"/>
                    </a:lnTo>
                    <a:lnTo>
                      <a:pt x="7525" y="3978"/>
                    </a:lnTo>
                    <a:lnTo>
                      <a:pt x="7525" y="3978"/>
                    </a:lnTo>
                    <a:lnTo>
                      <a:pt x="2179" y="4001"/>
                    </a:lnTo>
                    <a:lnTo>
                      <a:pt x="608" y="4013"/>
                    </a:lnTo>
                    <a:lnTo>
                      <a:pt x="584" y="4013"/>
                    </a:lnTo>
                    <a:lnTo>
                      <a:pt x="2132" y="4025"/>
                    </a:lnTo>
                    <a:lnTo>
                      <a:pt x="7573" y="4061"/>
                    </a:lnTo>
                    <a:lnTo>
                      <a:pt x="7632" y="4061"/>
                    </a:lnTo>
                    <a:lnTo>
                      <a:pt x="7632" y="4001"/>
                    </a:lnTo>
                    <a:lnTo>
                      <a:pt x="7632" y="2072"/>
                    </a:lnTo>
                    <a:lnTo>
                      <a:pt x="7632" y="60"/>
                    </a:lnTo>
                    <a:lnTo>
                      <a:pt x="75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373;p70">
                <a:extLst>
                  <a:ext uri="{FF2B5EF4-FFF2-40B4-BE49-F238E27FC236}">
                    <a16:creationId xmlns:a16="http://schemas.microsoft.com/office/drawing/2014/main" id="{2B4ADA59-625C-4E9E-880A-CBD893E385E4}"/>
                  </a:ext>
                </a:extLst>
              </p:cNvPr>
              <p:cNvSpPr/>
              <p:nvPr/>
            </p:nvSpPr>
            <p:spPr>
              <a:xfrm>
                <a:off x="4827595" y="1104641"/>
                <a:ext cx="223771" cy="4623"/>
              </a:xfrm>
              <a:custGeom>
                <a:avLst/>
                <a:gdLst/>
                <a:ahLst/>
                <a:cxnLst/>
                <a:rect l="l" t="t" r="r" b="b"/>
                <a:pathLst>
                  <a:path w="5228" h="108" extrusionOk="0">
                    <a:moveTo>
                      <a:pt x="2608" y="1"/>
                    </a:moveTo>
                    <a:cubicBezTo>
                      <a:pt x="1167" y="1"/>
                      <a:pt x="0" y="25"/>
                      <a:pt x="0" y="60"/>
                    </a:cubicBezTo>
                    <a:cubicBezTo>
                      <a:pt x="0" y="84"/>
                      <a:pt x="1167" y="108"/>
                      <a:pt x="2608" y="108"/>
                    </a:cubicBezTo>
                    <a:cubicBezTo>
                      <a:pt x="4060" y="108"/>
                      <a:pt x="5227" y="84"/>
                      <a:pt x="5227" y="60"/>
                    </a:cubicBezTo>
                    <a:cubicBezTo>
                      <a:pt x="5227" y="25"/>
                      <a:pt x="4060"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374;p70">
                <a:extLst>
                  <a:ext uri="{FF2B5EF4-FFF2-40B4-BE49-F238E27FC236}">
                    <a16:creationId xmlns:a16="http://schemas.microsoft.com/office/drawing/2014/main" id="{B2A6FABA-4B73-4439-9A19-B48B3D163424}"/>
                  </a:ext>
                </a:extLst>
              </p:cNvPr>
              <p:cNvSpPr/>
              <p:nvPr/>
            </p:nvSpPr>
            <p:spPr>
              <a:xfrm>
                <a:off x="4827595" y="1141323"/>
                <a:ext cx="223771" cy="5179"/>
              </a:xfrm>
              <a:custGeom>
                <a:avLst/>
                <a:gdLst/>
                <a:ahLst/>
                <a:cxnLst/>
                <a:rect l="l" t="t" r="r" b="b"/>
                <a:pathLst>
                  <a:path w="5228" h="121" extrusionOk="0">
                    <a:moveTo>
                      <a:pt x="2608" y="1"/>
                    </a:moveTo>
                    <a:cubicBezTo>
                      <a:pt x="1167" y="1"/>
                      <a:pt x="0" y="25"/>
                      <a:pt x="0" y="61"/>
                    </a:cubicBezTo>
                    <a:cubicBezTo>
                      <a:pt x="0" y="84"/>
                      <a:pt x="1167" y="120"/>
                      <a:pt x="2608" y="120"/>
                    </a:cubicBezTo>
                    <a:cubicBezTo>
                      <a:pt x="4060" y="120"/>
                      <a:pt x="5227" y="84"/>
                      <a:pt x="5227" y="61"/>
                    </a:cubicBezTo>
                    <a:cubicBezTo>
                      <a:pt x="5227" y="25"/>
                      <a:pt x="4060"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375;p70">
                <a:extLst>
                  <a:ext uri="{FF2B5EF4-FFF2-40B4-BE49-F238E27FC236}">
                    <a16:creationId xmlns:a16="http://schemas.microsoft.com/office/drawing/2014/main" id="{3349E5C6-0194-4EC5-8C9A-46A57EEA8639}"/>
                  </a:ext>
                </a:extLst>
              </p:cNvPr>
              <p:cNvSpPr/>
              <p:nvPr/>
            </p:nvSpPr>
            <p:spPr>
              <a:xfrm>
                <a:off x="4990159" y="1217297"/>
                <a:ext cx="4623" cy="450025"/>
              </a:xfrm>
              <a:custGeom>
                <a:avLst/>
                <a:gdLst/>
                <a:ahLst/>
                <a:cxnLst/>
                <a:rect l="l" t="t" r="r" b="b"/>
                <a:pathLst>
                  <a:path w="108" h="10514" extrusionOk="0">
                    <a:moveTo>
                      <a:pt x="60" y="0"/>
                    </a:moveTo>
                    <a:cubicBezTo>
                      <a:pt x="24" y="0"/>
                      <a:pt x="1" y="2357"/>
                      <a:pt x="1" y="5251"/>
                    </a:cubicBezTo>
                    <a:cubicBezTo>
                      <a:pt x="1" y="8156"/>
                      <a:pt x="24" y="10513"/>
                      <a:pt x="60" y="10513"/>
                    </a:cubicBezTo>
                    <a:cubicBezTo>
                      <a:pt x="84" y="10513"/>
                      <a:pt x="108" y="8156"/>
                      <a:pt x="108" y="5251"/>
                    </a:cubicBezTo>
                    <a:cubicBezTo>
                      <a:pt x="108" y="2346"/>
                      <a:pt x="84" y="0"/>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376;p70">
                <a:extLst>
                  <a:ext uri="{FF2B5EF4-FFF2-40B4-BE49-F238E27FC236}">
                    <a16:creationId xmlns:a16="http://schemas.microsoft.com/office/drawing/2014/main" id="{3EB2BD17-3621-459E-B347-ED84CDC175B0}"/>
                  </a:ext>
                </a:extLst>
              </p:cNvPr>
              <p:cNvSpPr/>
              <p:nvPr/>
            </p:nvSpPr>
            <p:spPr>
              <a:xfrm>
                <a:off x="8507540" y="1486354"/>
                <a:ext cx="326711" cy="174335"/>
              </a:xfrm>
              <a:custGeom>
                <a:avLst/>
                <a:gdLst/>
                <a:ahLst/>
                <a:cxnLst/>
                <a:rect l="l" t="t" r="r" b="b"/>
                <a:pathLst>
                  <a:path w="7633" h="4073" extrusionOk="0">
                    <a:moveTo>
                      <a:pt x="7573" y="0"/>
                    </a:moveTo>
                    <a:lnTo>
                      <a:pt x="36" y="24"/>
                    </a:lnTo>
                    <a:lnTo>
                      <a:pt x="0" y="24"/>
                    </a:lnTo>
                    <a:lnTo>
                      <a:pt x="0" y="60"/>
                    </a:lnTo>
                    <a:cubicBezTo>
                      <a:pt x="0" y="1286"/>
                      <a:pt x="12" y="2286"/>
                      <a:pt x="12" y="2989"/>
                    </a:cubicBezTo>
                    <a:lnTo>
                      <a:pt x="12" y="3775"/>
                    </a:lnTo>
                    <a:lnTo>
                      <a:pt x="12" y="3977"/>
                    </a:lnTo>
                    <a:cubicBezTo>
                      <a:pt x="12" y="4037"/>
                      <a:pt x="48" y="4049"/>
                      <a:pt x="48" y="4049"/>
                    </a:cubicBezTo>
                    <a:cubicBezTo>
                      <a:pt x="48" y="4043"/>
                      <a:pt x="48" y="4037"/>
                      <a:pt x="48" y="4031"/>
                    </a:cubicBezTo>
                    <a:lnTo>
                      <a:pt x="48" y="4031"/>
                    </a:lnTo>
                    <a:cubicBezTo>
                      <a:pt x="60" y="4033"/>
                      <a:pt x="72" y="4034"/>
                      <a:pt x="85" y="4034"/>
                    </a:cubicBezTo>
                    <a:cubicBezTo>
                      <a:pt x="108" y="4034"/>
                      <a:pt x="131" y="4031"/>
                      <a:pt x="155" y="4025"/>
                    </a:cubicBezTo>
                    <a:lnTo>
                      <a:pt x="48" y="4025"/>
                    </a:lnTo>
                    <a:cubicBezTo>
                      <a:pt x="48" y="4005"/>
                      <a:pt x="48" y="3982"/>
                      <a:pt x="48" y="3965"/>
                    </a:cubicBezTo>
                    <a:lnTo>
                      <a:pt x="48" y="3763"/>
                    </a:lnTo>
                    <a:lnTo>
                      <a:pt x="48" y="2953"/>
                    </a:lnTo>
                    <a:cubicBezTo>
                      <a:pt x="48" y="2272"/>
                      <a:pt x="60" y="1300"/>
                      <a:pt x="71" y="108"/>
                    </a:cubicBezTo>
                    <a:lnTo>
                      <a:pt x="71" y="108"/>
                    </a:lnTo>
                    <a:lnTo>
                      <a:pt x="7501" y="119"/>
                    </a:lnTo>
                    <a:lnTo>
                      <a:pt x="7501" y="1096"/>
                    </a:lnTo>
                    <a:lnTo>
                      <a:pt x="7501" y="2120"/>
                    </a:lnTo>
                    <a:lnTo>
                      <a:pt x="7501" y="3989"/>
                    </a:lnTo>
                    <a:lnTo>
                      <a:pt x="7501" y="3989"/>
                    </a:lnTo>
                    <a:lnTo>
                      <a:pt x="2156" y="4013"/>
                    </a:lnTo>
                    <a:lnTo>
                      <a:pt x="596" y="4025"/>
                    </a:lnTo>
                    <a:lnTo>
                      <a:pt x="560" y="4025"/>
                    </a:lnTo>
                    <a:lnTo>
                      <a:pt x="2120" y="4049"/>
                    </a:lnTo>
                    <a:lnTo>
                      <a:pt x="7549" y="4072"/>
                    </a:lnTo>
                    <a:lnTo>
                      <a:pt x="7632" y="4072"/>
                    </a:lnTo>
                    <a:lnTo>
                      <a:pt x="7632" y="4049"/>
                    </a:lnTo>
                    <a:lnTo>
                      <a:pt x="7632" y="2120"/>
                    </a:lnTo>
                    <a:lnTo>
                      <a:pt x="7632" y="60"/>
                    </a:lnTo>
                    <a:lnTo>
                      <a:pt x="7632" y="60"/>
                    </a:lnTo>
                    <a:cubicBezTo>
                      <a:pt x="7632" y="60"/>
                      <a:pt x="7632" y="60"/>
                      <a:pt x="7632" y="60"/>
                    </a:cubicBezTo>
                    <a:lnTo>
                      <a:pt x="7632" y="60"/>
                    </a:lnTo>
                    <a:cubicBezTo>
                      <a:pt x="7627" y="54"/>
                      <a:pt x="7591" y="19"/>
                      <a:pt x="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377;p70">
                <a:extLst>
                  <a:ext uri="{FF2B5EF4-FFF2-40B4-BE49-F238E27FC236}">
                    <a16:creationId xmlns:a16="http://schemas.microsoft.com/office/drawing/2014/main" id="{AD8886E4-8C05-4485-826D-3B4CEB046C4E}"/>
                  </a:ext>
                </a:extLst>
              </p:cNvPr>
              <p:cNvSpPr/>
              <p:nvPr/>
            </p:nvSpPr>
            <p:spPr>
              <a:xfrm>
                <a:off x="8566137" y="1545978"/>
                <a:ext cx="223771" cy="4623"/>
              </a:xfrm>
              <a:custGeom>
                <a:avLst/>
                <a:gdLst/>
                <a:ahLst/>
                <a:cxnLst/>
                <a:rect l="l" t="t" r="r" b="b"/>
                <a:pathLst>
                  <a:path w="5228" h="108" extrusionOk="0">
                    <a:moveTo>
                      <a:pt x="2620" y="1"/>
                    </a:moveTo>
                    <a:cubicBezTo>
                      <a:pt x="1168" y="1"/>
                      <a:pt x="1" y="24"/>
                      <a:pt x="1" y="48"/>
                    </a:cubicBezTo>
                    <a:cubicBezTo>
                      <a:pt x="1" y="84"/>
                      <a:pt x="1168" y="108"/>
                      <a:pt x="2620" y="108"/>
                    </a:cubicBezTo>
                    <a:cubicBezTo>
                      <a:pt x="4061" y="108"/>
                      <a:pt x="5228" y="84"/>
                      <a:pt x="5228" y="48"/>
                    </a:cubicBezTo>
                    <a:cubicBezTo>
                      <a:pt x="5228" y="24"/>
                      <a:pt x="4061" y="1"/>
                      <a:pt x="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378;p70">
                <a:extLst>
                  <a:ext uri="{FF2B5EF4-FFF2-40B4-BE49-F238E27FC236}">
                    <a16:creationId xmlns:a16="http://schemas.microsoft.com/office/drawing/2014/main" id="{6FFF1D36-E3C2-4086-B5FD-CEF4EBA74A6D}"/>
                  </a:ext>
                </a:extLst>
              </p:cNvPr>
              <p:cNvSpPr/>
              <p:nvPr/>
            </p:nvSpPr>
            <p:spPr>
              <a:xfrm>
                <a:off x="8566137" y="1582659"/>
                <a:ext cx="223771" cy="4623"/>
              </a:xfrm>
              <a:custGeom>
                <a:avLst/>
                <a:gdLst/>
                <a:ahLst/>
                <a:cxnLst/>
                <a:rect l="l" t="t" r="r" b="b"/>
                <a:pathLst>
                  <a:path w="5228" h="108" extrusionOk="0">
                    <a:moveTo>
                      <a:pt x="2620" y="1"/>
                    </a:moveTo>
                    <a:cubicBezTo>
                      <a:pt x="1168" y="1"/>
                      <a:pt x="1" y="25"/>
                      <a:pt x="1" y="60"/>
                    </a:cubicBezTo>
                    <a:cubicBezTo>
                      <a:pt x="1" y="84"/>
                      <a:pt x="1168" y="108"/>
                      <a:pt x="2620" y="108"/>
                    </a:cubicBezTo>
                    <a:cubicBezTo>
                      <a:pt x="4061" y="108"/>
                      <a:pt x="5228" y="84"/>
                      <a:pt x="5228" y="60"/>
                    </a:cubicBezTo>
                    <a:cubicBezTo>
                      <a:pt x="5228" y="25"/>
                      <a:pt x="4061" y="1"/>
                      <a:pt x="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379;p70">
                <a:extLst>
                  <a:ext uri="{FF2B5EF4-FFF2-40B4-BE49-F238E27FC236}">
                    <a16:creationId xmlns:a16="http://schemas.microsoft.com/office/drawing/2014/main" id="{A811DDEE-2A77-4218-A2F1-0A65D520D21E}"/>
                  </a:ext>
                </a:extLst>
              </p:cNvPr>
              <p:cNvSpPr/>
              <p:nvPr/>
            </p:nvSpPr>
            <p:spPr>
              <a:xfrm>
                <a:off x="7929621" y="3462631"/>
                <a:ext cx="322645" cy="170268"/>
              </a:xfrm>
              <a:custGeom>
                <a:avLst/>
                <a:gdLst/>
                <a:ahLst/>
                <a:cxnLst/>
                <a:rect l="l" t="t" r="r" b="b"/>
                <a:pathLst>
                  <a:path w="7538" h="3978" extrusionOk="0">
                    <a:moveTo>
                      <a:pt x="1" y="1"/>
                    </a:moveTo>
                    <a:lnTo>
                      <a:pt x="1" y="3978"/>
                    </a:lnTo>
                    <a:lnTo>
                      <a:pt x="7537" y="3978"/>
                    </a:lnTo>
                    <a:lnTo>
                      <a:pt x="7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380;p70">
                <a:extLst>
                  <a:ext uri="{FF2B5EF4-FFF2-40B4-BE49-F238E27FC236}">
                    <a16:creationId xmlns:a16="http://schemas.microsoft.com/office/drawing/2014/main" id="{7D5FC587-8B43-4649-8948-CBF32BAD4E76}"/>
                  </a:ext>
                </a:extLst>
              </p:cNvPr>
              <p:cNvSpPr/>
              <p:nvPr/>
            </p:nvSpPr>
            <p:spPr>
              <a:xfrm>
                <a:off x="7926582" y="3459078"/>
                <a:ext cx="326711" cy="175362"/>
              </a:xfrm>
              <a:custGeom>
                <a:avLst/>
                <a:gdLst/>
                <a:ahLst/>
                <a:cxnLst/>
                <a:rect l="l" t="t" r="r" b="b"/>
                <a:pathLst>
                  <a:path w="7633" h="4097" extrusionOk="0">
                    <a:moveTo>
                      <a:pt x="7573" y="0"/>
                    </a:moveTo>
                    <a:lnTo>
                      <a:pt x="36" y="12"/>
                    </a:lnTo>
                    <a:lnTo>
                      <a:pt x="0" y="12"/>
                    </a:lnTo>
                    <a:lnTo>
                      <a:pt x="0" y="60"/>
                    </a:lnTo>
                    <a:cubicBezTo>
                      <a:pt x="0" y="1286"/>
                      <a:pt x="12" y="2275"/>
                      <a:pt x="12" y="2977"/>
                    </a:cubicBezTo>
                    <a:cubicBezTo>
                      <a:pt x="12" y="3310"/>
                      <a:pt x="12" y="3584"/>
                      <a:pt x="24" y="3775"/>
                    </a:cubicBezTo>
                    <a:lnTo>
                      <a:pt x="24" y="3977"/>
                    </a:lnTo>
                    <a:cubicBezTo>
                      <a:pt x="36" y="4001"/>
                      <a:pt x="48" y="4037"/>
                      <a:pt x="72" y="4061"/>
                    </a:cubicBezTo>
                    <a:cubicBezTo>
                      <a:pt x="72" y="4037"/>
                      <a:pt x="72" y="4013"/>
                      <a:pt x="72" y="3989"/>
                    </a:cubicBezTo>
                    <a:lnTo>
                      <a:pt x="72" y="3775"/>
                    </a:lnTo>
                    <a:lnTo>
                      <a:pt x="72" y="2977"/>
                    </a:lnTo>
                    <a:cubicBezTo>
                      <a:pt x="72" y="2293"/>
                      <a:pt x="83" y="1318"/>
                      <a:pt x="95" y="120"/>
                    </a:cubicBezTo>
                    <a:lnTo>
                      <a:pt x="95" y="120"/>
                    </a:lnTo>
                    <a:lnTo>
                      <a:pt x="7525" y="143"/>
                    </a:lnTo>
                    <a:lnTo>
                      <a:pt x="7525" y="143"/>
                    </a:lnTo>
                    <a:lnTo>
                      <a:pt x="7525" y="2132"/>
                    </a:lnTo>
                    <a:lnTo>
                      <a:pt x="7525" y="4013"/>
                    </a:lnTo>
                    <a:lnTo>
                      <a:pt x="2179" y="4037"/>
                    </a:lnTo>
                    <a:lnTo>
                      <a:pt x="619" y="4049"/>
                    </a:lnTo>
                    <a:lnTo>
                      <a:pt x="596" y="4049"/>
                    </a:lnTo>
                    <a:lnTo>
                      <a:pt x="2143" y="4061"/>
                    </a:lnTo>
                    <a:lnTo>
                      <a:pt x="7573" y="4096"/>
                    </a:lnTo>
                    <a:lnTo>
                      <a:pt x="7632" y="4096"/>
                    </a:lnTo>
                    <a:lnTo>
                      <a:pt x="7632" y="4037"/>
                    </a:lnTo>
                    <a:lnTo>
                      <a:pt x="7632" y="2108"/>
                    </a:lnTo>
                    <a:lnTo>
                      <a:pt x="7632" y="60"/>
                    </a:lnTo>
                    <a:lnTo>
                      <a:pt x="75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381;p70">
                <a:extLst>
                  <a:ext uri="{FF2B5EF4-FFF2-40B4-BE49-F238E27FC236}">
                    <a16:creationId xmlns:a16="http://schemas.microsoft.com/office/drawing/2014/main" id="{4C15001C-1C43-4835-BADE-9026B6E56660}"/>
                  </a:ext>
                </a:extLst>
              </p:cNvPr>
              <p:cNvSpPr/>
              <p:nvPr/>
            </p:nvSpPr>
            <p:spPr>
              <a:xfrm>
                <a:off x="7986205" y="3519729"/>
                <a:ext cx="223771" cy="4623"/>
              </a:xfrm>
              <a:custGeom>
                <a:avLst/>
                <a:gdLst/>
                <a:ahLst/>
                <a:cxnLst/>
                <a:rect l="l" t="t" r="r" b="b"/>
                <a:pathLst>
                  <a:path w="5228" h="108" extrusionOk="0">
                    <a:moveTo>
                      <a:pt x="2620" y="0"/>
                    </a:moveTo>
                    <a:cubicBezTo>
                      <a:pt x="1179" y="0"/>
                      <a:pt x="0" y="24"/>
                      <a:pt x="0" y="60"/>
                    </a:cubicBezTo>
                    <a:cubicBezTo>
                      <a:pt x="0" y="84"/>
                      <a:pt x="1179" y="107"/>
                      <a:pt x="2620" y="107"/>
                    </a:cubicBezTo>
                    <a:cubicBezTo>
                      <a:pt x="4060" y="107"/>
                      <a:pt x="5227" y="84"/>
                      <a:pt x="5227" y="60"/>
                    </a:cubicBezTo>
                    <a:cubicBezTo>
                      <a:pt x="5227" y="24"/>
                      <a:pt x="4060"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382;p70">
                <a:extLst>
                  <a:ext uri="{FF2B5EF4-FFF2-40B4-BE49-F238E27FC236}">
                    <a16:creationId xmlns:a16="http://schemas.microsoft.com/office/drawing/2014/main" id="{C05E77DC-E8A9-440E-9CC4-DC0DC259895C}"/>
                  </a:ext>
                </a:extLst>
              </p:cNvPr>
              <p:cNvSpPr/>
              <p:nvPr/>
            </p:nvSpPr>
            <p:spPr>
              <a:xfrm>
                <a:off x="7986205" y="3556411"/>
                <a:ext cx="223771" cy="5136"/>
              </a:xfrm>
              <a:custGeom>
                <a:avLst/>
                <a:gdLst/>
                <a:ahLst/>
                <a:cxnLst/>
                <a:rect l="l" t="t" r="r" b="b"/>
                <a:pathLst>
                  <a:path w="5228" h="120" extrusionOk="0">
                    <a:moveTo>
                      <a:pt x="2620" y="1"/>
                    </a:moveTo>
                    <a:cubicBezTo>
                      <a:pt x="1179" y="1"/>
                      <a:pt x="0" y="24"/>
                      <a:pt x="0" y="60"/>
                    </a:cubicBezTo>
                    <a:cubicBezTo>
                      <a:pt x="0" y="84"/>
                      <a:pt x="1179" y="120"/>
                      <a:pt x="2620" y="120"/>
                    </a:cubicBezTo>
                    <a:cubicBezTo>
                      <a:pt x="4060" y="120"/>
                      <a:pt x="5227" y="84"/>
                      <a:pt x="5227" y="60"/>
                    </a:cubicBezTo>
                    <a:cubicBezTo>
                      <a:pt x="5227" y="24"/>
                      <a:pt x="4060" y="1"/>
                      <a:pt x="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383;p70">
                <a:extLst>
                  <a:ext uri="{FF2B5EF4-FFF2-40B4-BE49-F238E27FC236}">
                    <a16:creationId xmlns:a16="http://schemas.microsoft.com/office/drawing/2014/main" id="{4937EF2D-BC9D-4F85-A4DA-272C685B9EBB}"/>
                  </a:ext>
                </a:extLst>
              </p:cNvPr>
              <p:cNvSpPr/>
              <p:nvPr/>
            </p:nvSpPr>
            <p:spPr>
              <a:xfrm>
                <a:off x="5998714" y="437093"/>
                <a:ext cx="327225" cy="174292"/>
              </a:xfrm>
              <a:custGeom>
                <a:avLst/>
                <a:gdLst/>
                <a:ahLst/>
                <a:cxnLst/>
                <a:rect l="l" t="t" r="r" b="b"/>
                <a:pathLst>
                  <a:path w="7645" h="4072" extrusionOk="0">
                    <a:moveTo>
                      <a:pt x="7569" y="0"/>
                    </a:moveTo>
                    <a:cubicBezTo>
                      <a:pt x="7568" y="0"/>
                      <a:pt x="7572" y="5"/>
                      <a:pt x="7579" y="11"/>
                    </a:cubicBezTo>
                    <a:lnTo>
                      <a:pt x="7579" y="11"/>
                    </a:lnTo>
                    <a:lnTo>
                      <a:pt x="7584" y="11"/>
                    </a:lnTo>
                    <a:cubicBezTo>
                      <a:pt x="7574" y="3"/>
                      <a:pt x="7570" y="0"/>
                      <a:pt x="7569" y="0"/>
                    </a:cubicBezTo>
                    <a:close/>
                    <a:moveTo>
                      <a:pt x="7579" y="11"/>
                    </a:moveTo>
                    <a:lnTo>
                      <a:pt x="48" y="23"/>
                    </a:lnTo>
                    <a:lnTo>
                      <a:pt x="0" y="23"/>
                    </a:lnTo>
                    <a:lnTo>
                      <a:pt x="0" y="71"/>
                    </a:lnTo>
                    <a:cubicBezTo>
                      <a:pt x="12" y="1297"/>
                      <a:pt x="24" y="2297"/>
                      <a:pt x="36" y="2988"/>
                    </a:cubicBezTo>
                    <a:cubicBezTo>
                      <a:pt x="36" y="3333"/>
                      <a:pt x="36" y="3595"/>
                      <a:pt x="36" y="3786"/>
                    </a:cubicBezTo>
                    <a:lnTo>
                      <a:pt x="36" y="3988"/>
                    </a:lnTo>
                    <a:cubicBezTo>
                      <a:pt x="48" y="4012"/>
                      <a:pt x="60" y="4036"/>
                      <a:pt x="71" y="4048"/>
                    </a:cubicBezTo>
                    <a:lnTo>
                      <a:pt x="71" y="3976"/>
                    </a:lnTo>
                    <a:lnTo>
                      <a:pt x="71" y="3750"/>
                    </a:lnTo>
                    <a:cubicBezTo>
                      <a:pt x="71" y="3560"/>
                      <a:pt x="71" y="3298"/>
                      <a:pt x="83" y="2952"/>
                    </a:cubicBezTo>
                    <a:cubicBezTo>
                      <a:pt x="83" y="2269"/>
                      <a:pt x="95" y="1293"/>
                      <a:pt x="107" y="95"/>
                    </a:cubicBezTo>
                    <a:lnTo>
                      <a:pt x="107" y="95"/>
                    </a:lnTo>
                    <a:lnTo>
                      <a:pt x="7537" y="118"/>
                    </a:lnTo>
                    <a:lnTo>
                      <a:pt x="7537" y="118"/>
                    </a:lnTo>
                    <a:lnTo>
                      <a:pt x="7537" y="2107"/>
                    </a:lnTo>
                    <a:lnTo>
                      <a:pt x="7537" y="3988"/>
                    </a:lnTo>
                    <a:lnTo>
                      <a:pt x="2191" y="4012"/>
                    </a:lnTo>
                    <a:lnTo>
                      <a:pt x="631" y="4024"/>
                    </a:lnTo>
                    <a:lnTo>
                      <a:pt x="607" y="4024"/>
                    </a:lnTo>
                    <a:lnTo>
                      <a:pt x="2155" y="4036"/>
                    </a:lnTo>
                    <a:lnTo>
                      <a:pt x="7584" y="4072"/>
                    </a:lnTo>
                    <a:lnTo>
                      <a:pt x="7644" y="4072"/>
                    </a:lnTo>
                    <a:lnTo>
                      <a:pt x="7644" y="4048"/>
                    </a:lnTo>
                    <a:lnTo>
                      <a:pt x="7644" y="2119"/>
                    </a:lnTo>
                    <a:lnTo>
                      <a:pt x="7644" y="1107"/>
                    </a:lnTo>
                    <a:lnTo>
                      <a:pt x="7644" y="595"/>
                    </a:lnTo>
                    <a:lnTo>
                      <a:pt x="7644" y="71"/>
                    </a:lnTo>
                    <a:lnTo>
                      <a:pt x="7644" y="71"/>
                    </a:lnTo>
                    <a:cubicBezTo>
                      <a:pt x="7644" y="72"/>
                      <a:pt x="7645" y="72"/>
                      <a:pt x="7645" y="72"/>
                    </a:cubicBezTo>
                    <a:cubicBezTo>
                      <a:pt x="7645" y="72"/>
                      <a:pt x="7644" y="72"/>
                      <a:pt x="7644" y="71"/>
                    </a:cubicBezTo>
                    <a:lnTo>
                      <a:pt x="7644" y="71"/>
                    </a:lnTo>
                    <a:lnTo>
                      <a:pt x="7644" y="71"/>
                    </a:lnTo>
                    <a:cubicBezTo>
                      <a:pt x="7638" y="66"/>
                      <a:pt x="7598" y="30"/>
                      <a:pt x="7579"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384;p70">
                <a:extLst>
                  <a:ext uri="{FF2B5EF4-FFF2-40B4-BE49-F238E27FC236}">
                    <a16:creationId xmlns:a16="http://schemas.microsoft.com/office/drawing/2014/main" id="{91EFE83B-55AA-4282-B28E-73C6449B0509}"/>
                  </a:ext>
                </a:extLst>
              </p:cNvPr>
              <p:cNvSpPr/>
              <p:nvPr/>
            </p:nvSpPr>
            <p:spPr>
              <a:xfrm>
                <a:off x="6058338" y="497188"/>
                <a:ext cx="223729" cy="4623"/>
              </a:xfrm>
              <a:custGeom>
                <a:avLst/>
                <a:gdLst/>
                <a:ahLst/>
                <a:cxnLst/>
                <a:rect l="l" t="t" r="r" b="b"/>
                <a:pathLst>
                  <a:path w="5227" h="108" extrusionOk="0">
                    <a:moveTo>
                      <a:pt x="2619" y="1"/>
                    </a:moveTo>
                    <a:cubicBezTo>
                      <a:pt x="1167" y="1"/>
                      <a:pt x="0" y="24"/>
                      <a:pt x="0" y="48"/>
                    </a:cubicBezTo>
                    <a:cubicBezTo>
                      <a:pt x="0" y="84"/>
                      <a:pt x="1167" y="108"/>
                      <a:pt x="2619" y="108"/>
                    </a:cubicBezTo>
                    <a:cubicBezTo>
                      <a:pt x="4060" y="108"/>
                      <a:pt x="5227" y="84"/>
                      <a:pt x="5227" y="48"/>
                    </a:cubicBezTo>
                    <a:cubicBezTo>
                      <a:pt x="5227" y="24"/>
                      <a:pt x="4060" y="1"/>
                      <a:pt x="2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385;p70">
                <a:extLst>
                  <a:ext uri="{FF2B5EF4-FFF2-40B4-BE49-F238E27FC236}">
                    <a16:creationId xmlns:a16="http://schemas.microsoft.com/office/drawing/2014/main" id="{1D63C4C0-23E5-480F-ABFC-5AFC92090550}"/>
                  </a:ext>
                </a:extLst>
              </p:cNvPr>
              <p:cNvSpPr/>
              <p:nvPr/>
            </p:nvSpPr>
            <p:spPr>
              <a:xfrm>
                <a:off x="6058338" y="533870"/>
                <a:ext cx="223729" cy="4623"/>
              </a:xfrm>
              <a:custGeom>
                <a:avLst/>
                <a:gdLst/>
                <a:ahLst/>
                <a:cxnLst/>
                <a:rect l="l" t="t" r="r" b="b"/>
                <a:pathLst>
                  <a:path w="5227" h="108" extrusionOk="0">
                    <a:moveTo>
                      <a:pt x="2619" y="1"/>
                    </a:moveTo>
                    <a:cubicBezTo>
                      <a:pt x="1167" y="1"/>
                      <a:pt x="0" y="25"/>
                      <a:pt x="0" y="48"/>
                    </a:cubicBezTo>
                    <a:cubicBezTo>
                      <a:pt x="0" y="84"/>
                      <a:pt x="1167" y="108"/>
                      <a:pt x="2619" y="108"/>
                    </a:cubicBezTo>
                    <a:cubicBezTo>
                      <a:pt x="4060" y="108"/>
                      <a:pt x="5227" y="84"/>
                      <a:pt x="5227" y="48"/>
                    </a:cubicBezTo>
                    <a:cubicBezTo>
                      <a:pt x="5227" y="25"/>
                      <a:pt x="4060" y="1"/>
                      <a:pt x="2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386;p70">
                <a:extLst>
                  <a:ext uri="{FF2B5EF4-FFF2-40B4-BE49-F238E27FC236}">
                    <a16:creationId xmlns:a16="http://schemas.microsoft.com/office/drawing/2014/main" id="{9361724E-1025-4892-AA1E-A97DDB797950}"/>
                  </a:ext>
                </a:extLst>
              </p:cNvPr>
              <p:cNvSpPr/>
              <p:nvPr/>
            </p:nvSpPr>
            <p:spPr>
              <a:xfrm>
                <a:off x="8434134" y="1659105"/>
                <a:ext cx="245686" cy="40834"/>
              </a:xfrm>
              <a:custGeom>
                <a:avLst/>
                <a:gdLst/>
                <a:ahLst/>
                <a:cxnLst/>
                <a:rect l="l" t="t" r="r" b="b"/>
                <a:pathLst>
                  <a:path w="5740" h="954" extrusionOk="0">
                    <a:moveTo>
                      <a:pt x="5704" y="1"/>
                    </a:moveTo>
                    <a:cubicBezTo>
                      <a:pt x="5680" y="84"/>
                      <a:pt x="5680" y="155"/>
                      <a:pt x="5680" y="239"/>
                    </a:cubicBezTo>
                    <a:cubicBezTo>
                      <a:pt x="5680" y="409"/>
                      <a:pt x="5680" y="612"/>
                      <a:pt x="5660" y="857"/>
                    </a:cubicBezTo>
                    <a:lnTo>
                      <a:pt x="5660" y="857"/>
                    </a:lnTo>
                    <a:cubicBezTo>
                      <a:pt x="5067" y="845"/>
                      <a:pt x="4228" y="834"/>
                      <a:pt x="3299" y="834"/>
                    </a:cubicBezTo>
                    <a:cubicBezTo>
                      <a:pt x="2382" y="834"/>
                      <a:pt x="1561" y="834"/>
                      <a:pt x="965" y="858"/>
                    </a:cubicBezTo>
                    <a:lnTo>
                      <a:pt x="263" y="870"/>
                    </a:lnTo>
                    <a:cubicBezTo>
                      <a:pt x="168" y="870"/>
                      <a:pt x="84" y="882"/>
                      <a:pt x="1" y="894"/>
                    </a:cubicBezTo>
                    <a:cubicBezTo>
                      <a:pt x="84" y="906"/>
                      <a:pt x="168" y="917"/>
                      <a:pt x="263" y="917"/>
                    </a:cubicBezTo>
                    <a:lnTo>
                      <a:pt x="965" y="941"/>
                    </a:lnTo>
                    <a:cubicBezTo>
                      <a:pt x="1561" y="941"/>
                      <a:pt x="2382" y="953"/>
                      <a:pt x="3299" y="953"/>
                    </a:cubicBezTo>
                    <a:cubicBezTo>
                      <a:pt x="4252" y="953"/>
                      <a:pt x="5109" y="953"/>
                      <a:pt x="5704" y="929"/>
                    </a:cubicBezTo>
                    <a:lnTo>
                      <a:pt x="5740" y="929"/>
                    </a:lnTo>
                    <a:lnTo>
                      <a:pt x="5740" y="894"/>
                    </a:lnTo>
                    <a:cubicBezTo>
                      <a:pt x="5740" y="632"/>
                      <a:pt x="5728" y="417"/>
                      <a:pt x="5728" y="239"/>
                    </a:cubicBezTo>
                    <a:cubicBezTo>
                      <a:pt x="5728" y="155"/>
                      <a:pt x="5716" y="84"/>
                      <a:pt x="5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387;p70">
                <a:extLst>
                  <a:ext uri="{FF2B5EF4-FFF2-40B4-BE49-F238E27FC236}">
                    <a16:creationId xmlns:a16="http://schemas.microsoft.com/office/drawing/2014/main" id="{1AA236A2-3A9F-4863-8761-8EF9D655FEF9}"/>
                  </a:ext>
                </a:extLst>
              </p:cNvPr>
              <p:cNvSpPr/>
              <p:nvPr/>
            </p:nvSpPr>
            <p:spPr>
              <a:xfrm>
                <a:off x="6203567" y="609801"/>
                <a:ext cx="96348" cy="525486"/>
              </a:xfrm>
              <a:custGeom>
                <a:avLst/>
                <a:gdLst/>
                <a:ahLst/>
                <a:cxnLst/>
                <a:rect l="l" t="t" r="r" b="b"/>
                <a:pathLst>
                  <a:path w="2251" h="12277" extrusionOk="0">
                    <a:moveTo>
                      <a:pt x="155" y="1"/>
                    </a:moveTo>
                    <a:cubicBezTo>
                      <a:pt x="143" y="96"/>
                      <a:pt x="131" y="191"/>
                      <a:pt x="131" y="298"/>
                    </a:cubicBezTo>
                    <a:cubicBezTo>
                      <a:pt x="131" y="501"/>
                      <a:pt x="107" y="763"/>
                      <a:pt x="96" y="1096"/>
                    </a:cubicBezTo>
                    <a:cubicBezTo>
                      <a:pt x="72" y="1811"/>
                      <a:pt x="36" y="2787"/>
                      <a:pt x="0" y="3918"/>
                    </a:cubicBezTo>
                    <a:cubicBezTo>
                      <a:pt x="131" y="4632"/>
                      <a:pt x="286" y="5418"/>
                      <a:pt x="465" y="6240"/>
                    </a:cubicBezTo>
                    <a:cubicBezTo>
                      <a:pt x="858" y="7930"/>
                      <a:pt x="1286" y="9442"/>
                      <a:pt x="1643" y="10526"/>
                    </a:cubicBezTo>
                    <a:cubicBezTo>
                      <a:pt x="1810" y="11062"/>
                      <a:pt x="1965" y="11502"/>
                      <a:pt x="2072" y="11800"/>
                    </a:cubicBezTo>
                    <a:lnTo>
                      <a:pt x="2191" y="12145"/>
                    </a:lnTo>
                    <a:cubicBezTo>
                      <a:pt x="2203" y="12193"/>
                      <a:pt x="2227" y="12240"/>
                      <a:pt x="2251" y="12276"/>
                    </a:cubicBezTo>
                    <a:cubicBezTo>
                      <a:pt x="2251" y="12240"/>
                      <a:pt x="2239" y="12193"/>
                      <a:pt x="2227" y="12157"/>
                    </a:cubicBezTo>
                    <a:cubicBezTo>
                      <a:pt x="2203" y="12062"/>
                      <a:pt x="2167" y="11943"/>
                      <a:pt x="2120" y="11800"/>
                    </a:cubicBezTo>
                    <a:lnTo>
                      <a:pt x="1727" y="10514"/>
                    </a:lnTo>
                    <a:cubicBezTo>
                      <a:pt x="1405" y="9431"/>
                      <a:pt x="977" y="7918"/>
                      <a:pt x="596" y="6228"/>
                    </a:cubicBezTo>
                    <a:cubicBezTo>
                      <a:pt x="405" y="5418"/>
                      <a:pt x="250" y="4632"/>
                      <a:pt x="107" y="3930"/>
                    </a:cubicBezTo>
                    <a:cubicBezTo>
                      <a:pt x="131" y="2787"/>
                      <a:pt x="155" y="1811"/>
                      <a:pt x="167" y="1108"/>
                    </a:cubicBezTo>
                    <a:lnTo>
                      <a:pt x="167" y="298"/>
                    </a:lnTo>
                    <a:cubicBezTo>
                      <a:pt x="167" y="191"/>
                      <a:pt x="167" y="96"/>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388;p70">
                <a:extLst>
                  <a:ext uri="{FF2B5EF4-FFF2-40B4-BE49-F238E27FC236}">
                    <a16:creationId xmlns:a16="http://schemas.microsoft.com/office/drawing/2014/main" id="{A9ED01CB-B448-4771-BC8E-B6AB17228EBC}"/>
                  </a:ext>
                </a:extLst>
              </p:cNvPr>
              <p:cNvSpPr/>
              <p:nvPr/>
            </p:nvSpPr>
            <p:spPr>
              <a:xfrm>
                <a:off x="7639676" y="3556411"/>
                <a:ext cx="273166" cy="5136"/>
              </a:xfrm>
              <a:custGeom>
                <a:avLst/>
                <a:gdLst/>
                <a:ahLst/>
                <a:cxnLst/>
                <a:rect l="l" t="t" r="r" b="b"/>
                <a:pathLst>
                  <a:path w="6382" h="120" extrusionOk="0">
                    <a:moveTo>
                      <a:pt x="3191" y="1"/>
                    </a:moveTo>
                    <a:cubicBezTo>
                      <a:pt x="1429" y="1"/>
                      <a:pt x="0" y="24"/>
                      <a:pt x="0" y="60"/>
                    </a:cubicBezTo>
                    <a:cubicBezTo>
                      <a:pt x="0" y="84"/>
                      <a:pt x="1429" y="120"/>
                      <a:pt x="3191" y="120"/>
                    </a:cubicBezTo>
                    <a:cubicBezTo>
                      <a:pt x="4953" y="120"/>
                      <a:pt x="6382" y="84"/>
                      <a:pt x="6382" y="60"/>
                    </a:cubicBezTo>
                    <a:cubicBezTo>
                      <a:pt x="6382" y="24"/>
                      <a:pt x="4953" y="1"/>
                      <a:pt x="3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2389;p70">
              <a:extLst>
                <a:ext uri="{FF2B5EF4-FFF2-40B4-BE49-F238E27FC236}">
                  <a16:creationId xmlns:a16="http://schemas.microsoft.com/office/drawing/2014/main" id="{60099E6E-3EC5-4890-A8A5-13F4F22C2283}"/>
                </a:ext>
              </a:extLst>
            </p:cNvPr>
            <p:cNvSpPr/>
            <p:nvPr/>
          </p:nvSpPr>
          <p:spPr>
            <a:xfrm>
              <a:off x="4756525" y="4476034"/>
              <a:ext cx="3763436" cy="4684"/>
            </a:xfrm>
            <a:custGeom>
              <a:avLst/>
              <a:gdLst/>
              <a:ahLst/>
              <a:cxnLst/>
              <a:rect l="l" t="t" r="r" b="b"/>
              <a:pathLst>
                <a:path w="96418" h="120" extrusionOk="0">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2390;p70">
              <a:extLst>
                <a:ext uri="{FF2B5EF4-FFF2-40B4-BE49-F238E27FC236}">
                  <a16:creationId xmlns:a16="http://schemas.microsoft.com/office/drawing/2014/main" id="{8448D506-9F6D-40C8-A4DA-47A39770F22A}"/>
                </a:ext>
              </a:extLst>
            </p:cNvPr>
            <p:cNvGrpSpPr/>
            <p:nvPr/>
          </p:nvGrpSpPr>
          <p:grpSpPr>
            <a:xfrm>
              <a:off x="6505524" y="1565054"/>
              <a:ext cx="1085064" cy="3041959"/>
              <a:chOff x="5388175" y="3074113"/>
              <a:chExt cx="694975" cy="1948350"/>
            </a:xfrm>
          </p:grpSpPr>
          <p:sp>
            <p:nvSpPr>
              <p:cNvPr id="110" name="Google Shape;2391;p70">
                <a:extLst>
                  <a:ext uri="{FF2B5EF4-FFF2-40B4-BE49-F238E27FC236}">
                    <a16:creationId xmlns:a16="http://schemas.microsoft.com/office/drawing/2014/main" id="{AEB5D493-943C-47D5-9ED8-4701EC1D5C56}"/>
                  </a:ext>
                </a:extLst>
              </p:cNvPr>
              <p:cNvSpPr/>
              <p:nvPr/>
            </p:nvSpPr>
            <p:spPr>
              <a:xfrm>
                <a:off x="5388175" y="3484513"/>
                <a:ext cx="122675" cy="150950"/>
              </a:xfrm>
              <a:custGeom>
                <a:avLst/>
                <a:gdLst/>
                <a:ahLst/>
                <a:cxnLst/>
                <a:rect l="l" t="t" r="r" b="b"/>
                <a:pathLst>
                  <a:path w="4907" h="6038" extrusionOk="0">
                    <a:moveTo>
                      <a:pt x="120" y="1"/>
                    </a:moveTo>
                    <a:cubicBezTo>
                      <a:pt x="1" y="167"/>
                      <a:pt x="13" y="394"/>
                      <a:pt x="144" y="548"/>
                    </a:cubicBezTo>
                    <a:lnTo>
                      <a:pt x="1025" y="1691"/>
                    </a:lnTo>
                    <a:lnTo>
                      <a:pt x="787" y="1846"/>
                    </a:lnTo>
                    <a:cubicBezTo>
                      <a:pt x="596" y="1989"/>
                      <a:pt x="525" y="2239"/>
                      <a:pt x="620" y="2453"/>
                    </a:cubicBezTo>
                    <a:lnTo>
                      <a:pt x="656" y="2537"/>
                    </a:lnTo>
                    <a:lnTo>
                      <a:pt x="382" y="2906"/>
                    </a:lnTo>
                    <a:cubicBezTo>
                      <a:pt x="299" y="3025"/>
                      <a:pt x="310" y="3192"/>
                      <a:pt x="418" y="3287"/>
                    </a:cubicBezTo>
                    <a:lnTo>
                      <a:pt x="2049" y="4894"/>
                    </a:lnTo>
                    <a:lnTo>
                      <a:pt x="3918" y="6037"/>
                    </a:lnTo>
                    <a:lnTo>
                      <a:pt x="4906" y="4620"/>
                    </a:lnTo>
                    <a:lnTo>
                      <a:pt x="4644" y="3525"/>
                    </a:lnTo>
                    <a:lnTo>
                      <a:pt x="3680" y="2144"/>
                    </a:lnTo>
                    <a:lnTo>
                      <a:pt x="3347" y="1691"/>
                    </a:lnTo>
                    <a:lnTo>
                      <a:pt x="2382" y="1715"/>
                    </a:lnTo>
                    <a:lnTo>
                      <a:pt x="120"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92;p70">
                <a:extLst>
                  <a:ext uri="{FF2B5EF4-FFF2-40B4-BE49-F238E27FC236}">
                    <a16:creationId xmlns:a16="http://schemas.microsoft.com/office/drawing/2014/main" id="{47D7837E-4371-4E90-B241-B7B72DDFB35D}"/>
                  </a:ext>
                </a:extLst>
              </p:cNvPr>
              <p:cNvSpPr/>
              <p:nvPr/>
            </p:nvSpPr>
            <p:spPr>
              <a:xfrm>
                <a:off x="5403375" y="3526788"/>
                <a:ext cx="30675" cy="33375"/>
              </a:xfrm>
              <a:custGeom>
                <a:avLst/>
                <a:gdLst/>
                <a:ahLst/>
                <a:cxnLst/>
                <a:rect l="l" t="t" r="r" b="b"/>
                <a:pathLst>
                  <a:path w="1227" h="1335" extrusionOk="0">
                    <a:moveTo>
                      <a:pt x="369" y="0"/>
                    </a:moveTo>
                    <a:lnTo>
                      <a:pt x="369" y="0"/>
                    </a:lnTo>
                    <a:cubicBezTo>
                      <a:pt x="441" y="119"/>
                      <a:pt x="512" y="227"/>
                      <a:pt x="607" y="322"/>
                    </a:cubicBezTo>
                    <a:lnTo>
                      <a:pt x="893" y="655"/>
                    </a:lnTo>
                    <a:cubicBezTo>
                      <a:pt x="988" y="786"/>
                      <a:pt x="1119" y="917"/>
                      <a:pt x="1095" y="1084"/>
                    </a:cubicBezTo>
                    <a:cubicBezTo>
                      <a:pt x="1072" y="1155"/>
                      <a:pt x="1012" y="1203"/>
                      <a:pt x="941" y="1215"/>
                    </a:cubicBezTo>
                    <a:cubicBezTo>
                      <a:pt x="913" y="1224"/>
                      <a:pt x="886" y="1228"/>
                      <a:pt x="859" y="1228"/>
                    </a:cubicBezTo>
                    <a:cubicBezTo>
                      <a:pt x="815" y="1228"/>
                      <a:pt x="771" y="1218"/>
                      <a:pt x="726" y="1203"/>
                    </a:cubicBezTo>
                    <a:cubicBezTo>
                      <a:pt x="595" y="1143"/>
                      <a:pt x="464" y="1084"/>
                      <a:pt x="345" y="1000"/>
                    </a:cubicBezTo>
                    <a:cubicBezTo>
                      <a:pt x="238" y="929"/>
                      <a:pt x="119" y="858"/>
                      <a:pt x="0" y="810"/>
                    </a:cubicBezTo>
                    <a:lnTo>
                      <a:pt x="0" y="810"/>
                    </a:lnTo>
                    <a:cubicBezTo>
                      <a:pt x="83" y="917"/>
                      <a:pt x="191" y="1000"/>
                      <a:pt x="310" y="1072"/>
                    </a:cubicBezTo>
                    <a:cubicBezTo>
                      <a:pt x="429" y="1155"/>
                      <a:pt x="560" y="1227"/>
                      <a:pt x="691" y="1298"/>
                    </a:cubicBezTo>
                    <a:cubicBezTo>
                      <a:pt x="752" y="1321"/>
                      <a:pt x="814" y="1334"/>
                      <a:pt x="875" y="1334"/>
                    </a:cubicBezTo>
                    <a:cubicBezTo>
                      <a:pt x="909" y="1334"/>
                      <a:pt x="943" y="1330"/>
                      <a:pt x="976" y="1322"/>
                    </a:cubicBezTo>
                    <a:cubicBezTo>
                      <a:pt x="1095" y="1298"/>
                      <a:pt x="1179" y="1215"/>
                      <a:pt x="1203" y="1108"/>
                    </a:cubicBezTo>
                    <a:cubicBezTo>
                      <a:pt x="1226" y="1000"/>
                      <a:pt x="1203" y="881"/>
                      <a:pt x="1131" y="798"/>
                    </a:cubicBezTo>
                    <a:cubicBezTo>
                      <a:pt x="1084" y="727"/>
                      <a:pt x="1036" y="655"/>
                      <a:pt x="964" y="596"/>
                    </a:cubicBezTo>
                    <a:lnTo>
                      <a:pt x="667" y="274"/>
                    </a:lnTo>
                    <a:cubicBezTo>
                      <a:pt x="583" y="167"/>
                      <a:pt x="488" y="72"/>
                      <a:pt x="36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3;p70">
                <a:extLst>
                  <a:ext uri="{FF2B5EF4-FFF2-40B4-BE49-F238E27FC236}">
                    <a16:creationId xmlns:a16="http://schemas.microsoft.com/office/drawing/2014/main" id="{1A54BFF1-5281-42FB-9643-7983E1F8C595}"/>
                  </a:ext>
                </a:extLst>
              </p:cNvPr>
              <p:cNvSpPr/>
              <p:nvPr/>
            </p:nvSpPr>
            <p:spPr>
              <a:xfrm>
                <a:off x="5397400" y="3548813"/>
                <a:ext cx="31000" cy="30825"/>
              </a:xfrm>
              <a:custGeom>
                <a:avLst/>
                <a:gdLst/>
                <a:ahLst/>
                <a:cxnLst/>
                <a:rect l="l" t="t" r="r" b="b"/>
                <a:pathLst>
                  <a:path w="1240" h="1233" extrusionOk="0">
                    <a:moveTo>
                      <a:pt x="311" y="0"/>
                    </a:moveTo>
                    <a:lnTo>
                      <a:pt x="311" y="0"/>
                    </a:lnTo>
                    <a:cubicBezTo>
                      <a:pt x="406" y="96"/>
                      <a:pt x="513" y="179"/>
                      <a:pt x="620" y="262"/>
                    </a:cubicBezTo>
                    <a:cubicBezTo>
                      <a:pt x="727" y="358"/>
                      <a:pt x="822" y="465"/>
                      <a:pt x="918" y="584"/>
                    </a:cubicBezTo>
                    <a:cubicBezTo>
                      <a:pt x="965" y="643"/>
                      <a:pt x="1013" y="703"/>
                      <a:pt x="1061" y="774"/>
                    </a:cubicBezTo>
                    <a:cubicBezTo>
                      <a:pt x="1108" y="846"/>
                      <a:pt x="1120" y="929"/>
                      <a:pt x="1096" y="1001"/>
                    </a:cubicBezTo>
                    <a:cubicBezTo>
                      <a:pt x="1049" y="1072"/>
                      <a:pt x="989" y="1108"/>
                      <a:pt x="906" y="1120"/>
                    </a:cubicBezTo>
                    <a:cubicBezTo>
                      <a:pt x="834" y="1120"/>
                      <a:pt x="751" y="1108"/>
                      <a:pt x="692" y="1072"/>
                    </a:cubicBezTo>
                    <a:cubicBezTo>
                      <a:pt x="561" y="1001"/>
                      <a:pt x="441" y="929"/>
                      <a:pt x="334" y="834"/>
                    </a:cubicBezTo>
                    <a:cubicBezTo>
                      <a:pt x="239" y="739"/>
                      <a:pt x="120" y="655"/>
                      <a:pt x="1" y="608"/>
                    </a:cubicBezTo>
                    <a:lnTo>
                      <a:pt x="1" y="608"/>
                    </a:lnTo>
                    <a:cubicBezTo>
                      <a:pt x="1" y="608"/>
                      <a:pt x="96" y="727"/>
                      <a:pt x="287" y="893"/>
                    </a:cubicBezTo>
                    <a:cubicBezTo>
                      <a:pt x="394" y="1001"/>
                      <a:pt x="513" y="1096"/>
                      <a:pt x="644" y="1167"/>
                    </a:cubicBezTo>
                    <a:cubicBezTo>
                      <a:pt x="709" y="1211"/>
                      <a:pt x="784" y="1232"/>
                      <a:pt x="859" y="1232"/>
                    </a:cubicBezTo>
                    <a:cubicBezTo>
                      <a:pt x="988" y="1232"/>
                      <a:pt x="1116" y="1169"/>
                      <a:pt x="1192" y="1048"/>
                    </a:cubicBezTo>
                    <a:cubicBezTo>
                      <a:pt x="1239" y="941"/>
                      <a:pt x="1215" y="822"/>
                      <a:pt x="1156" y="727"/>
                    </a:cubicBezTo>
                    <a:cubicBezTo>
                      <a:pt x="1108" y="655"/>
                      <a:pt x="1061" y="584"/>
                      <a:pt x="989" y="512"/>
                    </a:cubicBezTo>
                    <a:cubicBezTo>
                      <a:pt x="894" y="393"/>
                      <a:pt x="787" y="298"/>
                      <a:pt x="668" y="203"/>
                    </a:cubicBezTo>
                    <a:cubicBezTo>
                      <a:pt x="561" y="108"/>
                      <a:pt x="441" y="36"/>
                      <a:pt x="31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4;p70">
                <a:extLst>
                  <a:ext uri="{FF2B5EF4-FFF2-40B4-BE49-F238E27FC236}">
                    <a16:creationId xmlns:a16="http://schemas.microsoft.com/office/drawing/2014/main" id="{3BFA531A-9F26-40A4-9550-E65526A1312C}"/>
                  </a:ext>
                </a:extLst>
              </p:cNvPr>
              <p:cNvSpPr/>
              <p:nvPr/>
            </p:nvSpPr>
            <p:spPr>
              <a:xfrm>
                <a:off x="5427475" y="3527388"/>
                <a:ext cx="36625" cy="56875"/>
              </a:xfrm>
              <a:custGeom>
                <a:avLst/>
                <a:gdLst/>
                <a:ahLst/>
                <a:cxnLst/>
                <a:rect l="l" t="t" r="r" b="b"/>
                <a:pathLst>
                  <a:path w="1465" h="2275" extrusionOk="0">
                    <a:moveTo>
                      <a:pt x="0" y="0"/>
                    </a:moveTo>
                    <a:lnTo>
                      <a:pt x="0" y="60"/>
                    </a:lnTo>
                    <a:cubicBezTo>
                      <a:pt x="24" y="238"/>
                      <a:pt x="120" y="405"/>
                      <a:pt x="262" y="512"/>
                    </a:cubicBezTo>
                    <a:cubicBezTo>
                      <a:pt x="417" y="631"/>
                      <a:pt x="608" y="703"/>
                      <a:pt x="798" y="738"/>
                    </a:cubicBezTo>
                    <a:cubicBezTo>
                      <a:pt x="870" y="750"/>
                      <a:pt x="938" y="756"/>
                      <a:pt x="1007" y="756"/>
                    </a:cubicBezTo>
                    <a:cubicBezTo>
                      <a:pt x="1038" y="756"/>
                      <a:pt x="1070" y="755"/>
                      <a:pt x="1103" y="752"/>
                    </a:cubicBezTo>
                    <a:lnTo>
                      <a:pt x="1103" y="752"/>
                    </a:lnTo>
                    <a:cubicBezTo>
                      <a:pt x="1007" y="937"/>
                      <a:pt x="967" y="1137"/>
                      <a:pt x="977" y="1346"/>
                    </a:cubicBezTo>
                    <a:cubicBezTo>
                      <a:pt x="977" y="1536"/>
                      <a:pt x="1013" y="1738"/>
                      <a:pt x="1108" y="1905"/>
                    </a:cubicBezTo>
                    <a:cubicBezTo>
                      <a:pt x="1167" y="2024"/>
                      <a:pt x="1251" y="2119"/>
                      <a:pt x="1346" y="2203"/>
                    </a:cubicBezTo>
                    <a:cubicBezTo>
                      <a:pt x="1417" y="2262"/>
                      <a:pt x="1465" y="2274"/>
                      <a:pt x="1465" y="2274"/>
                    </a:cubicBezTo>
                    <a:cubicBezTo>
                      <a:pt x="1358" y="2155"/>
                      <a:pt x="1251" y="2024"/>
                      <a:pt x="1179" y="1881"/>
                    </a:cubicBezTo>
                    <a:cubicBezTo>
                      <a:pt x="1108" y="1715"/>
                      <a:pt x="1072" y="1524"/>
                      <a:pt x="1084" y="1346"/>
                    </a:cubicBezTo>
                    <a:cubicBezTo>
                      <a:pt x="1072" y="1119"/>
                      <a:pt x="1132" y="905"/>
                      <a:pt x="1251" y="715"/>
                    </a:cubicBezTo>
                    <a:lnTo>
                      <a:pt x="1334" y="607"/>
                    </a:lnTo>
                    <a:lnTo>
                      <a:pt x="1334" y="607"/>
                    </a:lnTo>
                    <a:lnTo>
                      <a:pt x="1203" y="631"/>
                    </a:lnTo>
                    <a:cubicBezTo>
                      <a:pt x="1138" y="637"/>
                      <a:pt x="1075" y="640"/>
                      <a:pt x="1013" y="640"/>
                    </a:cubicBezTo>
                    <a:cubicBezTo>
                      <a:pt x="950" y="640"/>
                      <a:pt x="887" y="637"/>
                      <a:pt x="822" y="631"/>
                    </a:cubicBezTo>
                    <a:cubicBezTo>
                      <a:pt x="643" y="595"/>
                      <a:pt x="477" y="524"/>
                      <a:pt x="334" y="429"/>
                    </a:cubicBezTo>
                    <a:cubicBezTo>
                      <a:pt x="227" y="344"/>
                      <a:pt x="150" y="220"/>
                      <a:pt x="109" y="93"/>
                    </a:cubicBezTo>
                    <a:lnTo>
                      <a:pt x="109" y="93"/>
                    </a:lnTo>
                    <a:cubicBezTo>
                      <a:pt x="416" y="82"/>
                      <a:pt x="679" y="71"/>
                      <a:pt x="858" y="60"/>
                    </a:cubicBezTo>
                    <a:cubicBezTo>
                      <a:pt x="965" y="60"/>
                      <a:pt x="1060" y="48"/>
                      <a:pt x="1155" y="24"/>
                    </a:cubicBezTo>
                    <a:cubicBezTo>
                      <a:pt x="1060" y="0"/>
                      <a:pt x="953" y="0"/>
                      <a:pt x="85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5;p70">
                <a:extLst>
                  <a:ext uri="{FF2B5EF4-FFF2-40B4-BE49-F238E27FC236}">
                    <a16:creationId xmlns:a16="http://schemas.microsoft.com/office/drawing/2014/main" id="{5B0EA698-1E8B-4348-B27B-386006086D98}"/>
                  </a:ext>
                </a:extLst>
              </p:cNvPr>
              <p:cNvSpPr/>
              <p:nvPr/>
            </p:nvSpPr>
            <p:spPr>
              <a:xfrm>
                <a:off x="5680175" y="3157988"/>
                <a:ext cx="28025" cy="180400"/>
              </a:xfrm>
              <a:custGeom>
                <a:avLst/>
                <a:gdLst/>
                <a:ahLst/>
                <a:cxnLst/>
                <a:rect l="l" t="t" r="r" b="b"/>
                <a:pathLst>
                  <a:path w="1121" h="7216" extrusionOk="0">
                    <a:moveTo>
                      <a:pt x="608" y="1"/>
                    </a:moveTo>
                    <a:cubicBezTo>
                      <a:pt x="596" y="1"/>
                      <a:pt x="584" y="24"/>
                      <a:pt x="549" y="72"/>
                    </a:cubicBezTo>
                    <a:cubicBezTo>
                      <a:pt x="501" y="132"/>
                      <a:pt x="477" y="215"/>
                      <a:pt x="453" y="286"/>
                    </a:cubicBezTo>
                    <a:cubicBezTo>
                      <a:pt x="382" y="572"/>
                      <a:pt x="406" y="858"/>
                      <a:pt x="513" y="1132"/>
                    </a:cubicBezTo>
                    <a:cubicBezTo>
                      <a:pt x="620" y="1477"/>
                      <a:pt x="858" y="1834"/>
                      <a:pt x="953" y="2275"/>
                    </a:cubicBezTo>
                    <a:cubicBezTo>
                      <a:pt x="1001" y="2513"/>
                      <a:pt x="989" y="2751"/>
                      <a:pt x="906" y="2965"/>
                    </a:cubicBezTo>
                    <a:cubicBezTo>
                      <a:pt x="811" y="3215"/>
                      <a:pt x="691" y="3441"/>
                      <a:pt x="549" y="3656"/>
                    </a:cubicBezTo>
                    <a:cubicBezTo>
                      <a:pt x="406" y="3882"/>
                      <a:pt x="287" y="4120"/>
                      <a:pt x="179" y="4370"/>
                    </a:cubicBezTo>
                    <a:cubicBezTo>
                      <a:pt x="1" y="4823"/>
                      <a:pt x="25" y="5335"/>
                      <a:pt x="251" y="5763"/>
                    </a:cubicBezTo>
                    <a:cubicBezTo>
                      <a:pt x="346" y="5942"/>
                      <a:pt x="465" y="6097"/>
                      <a:pt x="608" y="6228"/>
                    </a:cubicBezTo>
                    <a:cubicBezTo>
                      <a:pt x="727" y="6347"/>
                      <a:pt x="822" y="6466"/>
                      <a:pt x="906" y="6597"/>
                    </a:cubicBezTo>
                    <a:cubicBezTo>
                      <a:pt x="977" y="6692"/>
                      <a:pt x="1013" y="6799"/>
                      <a:pt x="1025" y="6918"/>
                    </a:cubicBezTo>
                    <a:cubicBezTo>
                      <a:pt x="1037" y="7013"/>
                      <a:pt x="1025" y="7120"/>
                      <a:pt x="989" y="7216"/>
                    </a:cubicBezTo>
                    <a:cubicBezTo>
                      <a:pt x="989" y="7216"/>
                      <a:pt x="1013" y="7192"/>
                      <a:pt x="1037" y="7120"/>
                    </a:cubicBezTo>
                    <a:cubicBezTo>
                      <a:pt x="1072" y="7049"/>
                      <a:pt x="1084" y="6978"/>
                      <a:pt x="1084" y="6906"/>
                    </a:cubicBezTo>
                    <a:cubicBezTo>
                      <a:pt x="1072" y="6775"/>
                      <a:pt x="1037" y="6656"/>
                      <a:pt x="977" y="6549"/>
                    </a:cubicBezTo>
                    <a:cubicBezTo>
                      <a:pt x="894" y="6406"/>
                      <a:pt x="787" y="6275"/>
                      <a:pt x="680" y="6168"/>
                    </a:cubicBezTo>
                    <a:cubicBezTo>
                      <a:pt x="549" y="6025"/>
                      <a:pt x="430" y="5870"/>
                      <a:pt x="346" y="5704"/>
                    </a:cubicBezTo>
                    <a:cubicBezTo>
                      <a:pt x="251" y="5513"/>
                      <a:pt x="191" y="5299"/>
                      <a:pt x="179" y="5085"/>
                    </a:cubicBezTo>
                    <a:cubicBezTo>
                      <a:pt x="168" y="4858"/>
                      <a:pt x="203" y="4620"/>
                      <a:pt x="299" y="4394"/>
                    </a:cubicBezTo>
                    <a:cubicBezTo>
                      <a:pt x="394" y="4156"/>
                      <a:pt x="525" y="3930"/>
                      <a:pt x="668" y="3715"/>
                    </a:cubicBezTo>
                    <a:cubicBezTo>
                      <a:pt x="811" y="3489"/>
                      <a:pt x="930" y="3251"/>
                      <a:pt x="1025" y="3001"/>
                    </a:cubicBezTo>
                    <a:cubicBezTo>
                      <a:pt x="1108" y="2751"/>
                      <a:pt x="1120" y="2489"/>
                      <a:pt x="1072" y="2239"/>
                    </a:cubicBezTo>
                    <a:cubicBezTo>
                      <a:pt x="965" y="1763"/>
                      <a:pt x="715" y="1417"/>
                      <a:pt x="596" y="1084"/>
                    </a:cubicBezTo>
                    <a:cubicBezTo>
                      <a:pt x="477" y="834"/>
                      <a:pt x="453" y="560"/>
                      <a:pt x="501" y="286"/>
                    </a:cubicBezTo>
                    <a:cubicBezTo>
                      <a:pt x="525" y="191"/>
                      <a:pt x="560" y="96"/>
                      <a:pt x="60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96;p70">
                <a:extLst>
                  <a:ext uri="{FF2B5EF4-FFF2-40B4-BE49-F238E27FC236}">
                    <a16:creationId xmlns:a16="http://schemas.microsoft.com/office/drawing/2014/main" id="{E0C2F058-D8D7-45F4-8906-044FCEB1829C}"/>
                  </a:ext>
                </a:extLst>
              </p:cNvPr>
              <p:cNvSpPr/>
              <p:nvPr/>
            </p:nvSpPr>
            <p:spPr>
              <a:xfrm>
                <a:off x="5861150" y="3203413"/>
                <a:ext cx="68500" cy="107600"/>
              </a:xfrm>
              <a:custGeom>
                <a:avLst/>
                <a:gdLst/>
                <a:ahLst/>
                <a:cxnLst/>
                <a:rect l="l" t="t" r="r" b="b"/>
                <a:pathLst>
                  <a:path w="2740" h="4304" extrusionOk="0">
                    <a:moveTo>
                      <a:pt x="1180" y="0"/>
                    </a:moveTo>
                    <a:cubicBezTo>
                      <a:pt x="982" y="0"/>
                      <a:pt x="785" y="29"/>
                      <a:pt x="596" y="89"/>
                    </a:cubicBezTo>
                    <a:lnTo>
                      <a:pt x="1" y="3601"/>
                    </a:lnTo>
                    <a:cubicBezTo>
                      <a:pt x="144" y="4006"/>
                      <a:pt x="513" y="4280"/>
                      <a:pt x="930" y="4303"/>
                    </a:cubicBezTo>
                    <a:cubicBezTo>
                      <a:pt x="942" y="4304"/>
                      <a:pt x="953" y="4304"/>
                      <a:pt x="965" y="4304"/>
                    </a:cubicBezTo>
                    <a:cubicBezTo>
                      <a:pt x="1380" y="4304"/>
                      <a:pt x="1758" y="4104"/>
                      <a:pt x="2001" y="3779"/>
                    </a:cubicBezTo>
                    <a:cubicBezTo>
                      <a:pt x="2251" y="3446"/>
                      <a:pt x="2358" y="3017"/>
                      <a:pt x="2299" y="2601"/>
                    </a:cubicBezTo>
                    <a:cubicBezTo>
                      <a:pt x="2263" y="2422"/>
                      <a:pt x="2251" y="2244"/>
                      <a:pt x="2263" y="2053"/>
                    </a:cubicBezTo>
                    <a:cubicBezTo>
                      <a:pt x="2299" y="1791"/>
                      <a:pt x="2513" y="1589"/>
                      <a:pt x="2585" y="1339"/>
                    </a:cubicBezTo>
                    <a:cubicBezTo>
                      <a:pt x="2739" y="874"/>
                      <a:pt x="2430" y="374"/>
                      <a:pt x="1989" y="160"/>
                    </a:cubicBezTo>
                    <a:cubicBezTo>
                      <a:pt x="1733" y="56"/>
                      <a:pt x="1456" y="0"/>
                      <a:pt x="118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97;p70">
                <a:extLst>
                  <a:ext uri="{FF2B5EF4-FFF2-40B4-BE49-F238E27FC236}">
                    <a16:creationId xmlns:a16="http://schemas.microsoft.com/office/drawing/2014/main" id="{EA8F4F3D-E525-4CB2-B5AC-4564FFBA89F3}"/>
                  </a:ext>
                </a:extLst>
              </p:cNvPr>
              <p:cNvSpPr/>
              <p:nvPr/>
            </p:nvSpPr>
            <p:spPr>
              <a:xfrm>
                <a:off x="5690300" y="3141313"/>
                <a:ext cx="41400" cy="202450"/>
              </a:xfrm>
              <a:custGeom>
                <a:avLst/>
                <a:gdLst/>
                <a:ahLst/>
                <a:cxnLst/>
                <a:rect l="l" t="t" r="r" b="b"/>
                <a:pathLst>
                  <a:path w="1656" h="8098" extrusionOk="0">
                    <a:moveTo>
                      <a:pt x="1203" y="1"/>
                    </a:moveTo>
                    <a:lnTo>
                      <a:pt x="441" y="370"/>
                    </a:lnTo>
                    <a:cubicBezTo>
                      <a:pt x="1" y="775"/>
                      <a:pt x="120" y="1346"/>
                      <a:pt x="298" y="1739"/>
                    </a:cubicBezTo>
                    <a:cubicBezTo>
                      <a:pt x="477" y="2120"/>
                      <a:pt x="691" y="2525"/>
                      <a:pt x="667" y="2954"/>
                    </a:cubicBezTo>
                    <a:cubicBezTo>
                      <a:pt x="644" y="3382"/>
                      <a:pt x="394" y="3763"/>
                      <a:pt x="239" y="4180"/>
                    </a:cubicBezTo>
                    <a:cubicBezTo>
                      <a:pt x="60" y="4704"/>
                      <a:pt x="72" y="5287"/>
                      <a:pt x="275" y="5799"/>
                    </a:cubicBezTo>
                    <a:cubicBezTo>
                      <a:pt x="429" y="6192"/>
                      <a:pt x="691" y="6525"/>
                      <a:pt x="846" y="6906"/>
                    </a:cubicBezTo>
                    <a:cubicBezTo>
                      <a:pt x="1001" y="7287"/>
                      <a:pt x="1037" y="7776"/>
                      <a:pt x="775" y="8097"/>
                    </a:cubicBezTo>
                    <a:cubicBezTo>
                      <a:pt x="1013" y="8061"/>
                      <a:pt x="1215" y="7918"/>
                      <a:pt x="1322" y="7704"/>
                    </a:cubicBezTo>
                    <a:cubicBezTo>
                      <a:pt x="1429" y="7502"/>
                      <a:pt x="1477" y="7276"/>
                      <a:pt x="1489" y="7037"/>
                    </a:cubicBezTo>
                    <a:cubicBezTo>
                      <a:pt x="1513" y="6156"/>
                      <a:pt x="1144" y="5287"/>
                      <a:pt x="1298" y="4418"/>
                    </a:cubicBezTo>
                    <a:cubicBezTo>
                      <a:pt x="1382" y="3918"/>
                      <a:pt x="1656" y="3442"/>
                      <a:pt x="1644" y="2930"/>
                    </a:cubicBezTo>
                    <a:cubicBezTo>
                      <a:pt x="1644" y="2418"/>
                      <a:pt x="1370" y="1953"/>
                      <a:pt x="1179" y="1465"/>
                    </a:cubicBezTo>
                    <a:cubicBezTo>
                      <a:pt x="989" y="989"/>
                      <a:pt x="894" y="406"/>
                      <a:pt x="120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98;p70">
                <a:extLst>
                  <a:ext uri="{FF2B5EF4-FFF2-40B4-BE49-F238E27FC236}">
                    <a16:creationId xmlns:a16="http://schemas.microsoft.com/office/drawing/2014/main" id="{C76BBF9A-3E6E-4344-98D2-AB01BA1F144D}"/>
                  </a:ext>
                </a:extLst>
              </p:cNvPr>
              <p:cNvSpPr/>
              <p:nvPr/>
            </p:nvSpPr>
            <p:spPr>
              <a:xfrm>
                <a:off x="5689125" y="3108588"/>
                <a:ext cx="68175" cy="60725"/>
              </a:xfrm>
              <a:custGeom>
                <a:avLst/>
                <a:gdLst/>
                <a:ahLst/>
                <a:cxnLst/>
                <a:rect l="l" t="t" r="r" b="b"/>
                <a:pathLst>
                  <a:path w="2727" h="2429" extrusionOk="0">
                    <a:moveTo>
                      <a:pt x="1776" y="1"/>
                    </a:moveTo>
                    <a:cubicBezTo>
                      <a:pt x="1696" y="1"/>
                      <a:pt x="1615" y="12"/>
                      <a:pt x="1536" y="36"/>
                    </a:cubicBezTo>
                    <a:lnTo>
                      <a:pt x="1619" y="72"/>
                    </a:lnTo>
                    <a:cubicBezTo>
                      <a:pt x="1084" y="95"/>
                      <a:pt x="595" y="369"/>
                      <a:pt x="298" y="798"/>
                    </a:cubicBezTo>
                    <a:cubicBezTo>
                      <a:pt x="0" y="1262"/>
                      <a:pt x="72" y="1857"/>
                      <a:pt x="476" y="2227"/>
                    </a:cubicBezTo>
                    <a:cubicBezTo>
                      <a:pt x="662" y="2367"/>
                      <a:pt x="887" y="2428"/>
                      <a:pt x="1120" y="2428"/>
                    </a:cubicBezTo>
                    <a:cubicBezTo>
                      <a:pt x="1380" y="2428"/>
                      <a:pt x="1649" y="2352"/>
                      <a:pt x="1881" y="2227"/>
                    </a:cubicBezTo>
                    <a:cubicBezTo>
                      <a:pt x="2203" y="2048"/>
                      <a:pt x="2453" y="1774"/>
                      <a:pt x="2596" y="1429"/>
                    </a:cubicBezTo>
                    <a:cubicBezTo>
                      <a:pt x="2727" y="1084"/>
                      <a:pt x="2691" y="691"/>
                      <a:pt x="2488" y="381"/>
                    </a:cubicBezTo>
                    <a:cubicBezTo>
                      <a:pt x="2322" y="140"/>
                      <a:pt x="2054" y="1"/>
                      <a:pt x="177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99;p70">
                <a:extLst>
                  <a:ext uri="{FF2B5EF4-FFF2-40B4-BE49-F238E27FC236}">
                    <a16:creationId xmlns:a16="http://schemas.microsoft.com/office/drawing/2014/main" id="{AA4F7F54-45FA-4720-A91E-291729735326}"/>
                  </a:ext>
                </a:extLst>
              </p:cNvPr>
              <p:cNvSpPr/>
              <p:nvPr/>
            </p:nvSpPr>
            <p:spPr>
              <a:xfrm>
                <a:off x="5719175" y="3074113"/>
                <a:ext cx="190225" cy="184200"/>
              </a:xfrm>
              <a:custGeom>
                <a:avLst/>
                <a:gdLst/>
                <a:ahLst/>
                <a:cxnLst/>
                <a:rect l="l" t="t" r="r" b="b"/>
                <a:pathLst>
                  <a:path w="7609" h="7368" extrusionOk="0">
                    <a:moveTo>
                      <a:pt x="2455" y="1"/>
                    </a:moveTo>
                    <a:cubicBezTo>
                      <a:pt x="2130" y="1"/>
                      <a:pt x="1805" y="43"/>
                      <a:pt x="1489" y="129"/>
                    </a:cubicBezTo>
                    <a:cubicBezTo>
                      <a:pt x="834" y="308"/>
                      <a:pt x="286" y="760"/>
                      <a:pt x="1" y="1379"/>
                    </a:cubicBezTo>
                    <a:lnTo>
                      <a:pt x="6275" y="7368"/>
                    </a:lnTo>
                    <a:cubicBezTo>
                      <a:pt x="6085" y="7035"/>
                      <a:pt x="6775" y="6630"/>
                      <a:pt x="6942" y="6261"/>
                    </a:cubicBezTo>
                    <a:cubicBezTo>
                      <a:pt x="7097" y="5903"/>
                      <a:pt x="6990" y="5499"/>
                      <a:pt x="7168" y="5141"/>
                    </a:cubicBezTo>
                    <a:cubicBezTo>
                      <a:pt x="7585" y="4332"/>
                      <a:pt x="7609" y="3713"/>
                      <a:pt x="7347" y="2832"/>
                    </a:cubicBezTo>
                    <a:cubicBezTo>
                      <a:pt x="7216" y="2367"/>
                      <a:pt x="6966" y="1939"/>
                      <a:pt x="6632" y="1593"/>
                    </a:cubicBezTo>
                    <a:cubicBezTo>
                      <a:pt x="6251" y="1272"/>
                      <a:pt x="5823" y="1022"/>
                      <a:pt x="5370" y="855"/>
                    </a:cubicBezTo>
                    <a:cubicBezTo>
                      <a:pt x="4763" y="558"/>
                      <a:pt x="4132" y="319"/>
                      <a:pt x="3489" y="141"/>
                    </a:cubicBezTo>
                    <a:cubicBezTo>
                      <a:pt x="3151" y="49"/>
                      <a:pt x="2803" y="1"/>
                      <a:pt x="24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0;p70">
                <a:extLst>
                  <a:ext uri="{FF2B5EF4-FFF2-40B4-BE49-F238E27FC236}">
                    <a16:creationId xmlns:a16="http://schemas.microsoft.com/office/drawing/2014/main" id="{E21CD92E-3CDD-4CCB-9F9B-7DC031F4904B}"/>
                  </a:ext>
                </a:extLst>
              </p:cNvPr>
              <p:cNvSpPr/>
              <p:nvPr/>
            </p:nvSpPr>
            <p:spPr>
              <a:xfrm>
                <a:off x="5704000" y="3102763"/>
                <a:ext cx="163425" cy="278800"/>
              </a:xfrm>
              <a:custGeom>
                <a:avLst/>
                <a:gdLst/>
                <a:ahLst/>
                <a:cxnLst/>
                <a:rect l="l" t="t" r="r" b="b"/>
                <a:pathLst>
                  <a:path w="6537" h="11152" extrusionOk="0">
                    <a:moveTo>
                      <a:pt x="2066" y="0"/>
                    </a:moveTo>
                    <a:cubicBezTo>
                      <a:pt x="952" y="0"/>
                      <a:pt x="212" y="1387"/>
                      <a:pt x="143" y="2543"/>
                    </a:cubicBezTo>
                    <a:cubicBezTo>
                      <a:pt x="48" y="3865"/>
                      <a:pt x="0" y="5484"/>
                      <a:pt x="155" y="6472"/>
                    </a:cubicBezTo>
                    <a:cubicBezTo>
                      <a:pt x="465" y="8460"/>
                      <a:pt x="1989" y="8722"/>
                      <a:pt x="1989" y="8722"/>
                    </a:cubicBezTo>
                    <a:cubicBezTo>
                      <a:pt x="1989" y="8722"/>
                      <a:pt x="1989" y="9377"/>
                      <a:pt x="2013" y="11151"/>
                    </a:cubicBezTo>
                    <a:lnTo>
                      <a:pt x="6537" y="11151"/>
                    </a:lnTo>
                    <a:lnTo>
                      <a:pt x="6537" y="1674"/>
                    </a:lnTo>
                    <a:cubicBezTo>
                      <a:pt x="6537" y="1305"/>
                      <a:pt x="6275" y="995"/>
                      <a:pt x="5906" y="959"/>
                    </a:cubicBezTo>
                    <a:lnTo>
                      <a:pt x="2203" y="7"/>
                    </a:lnTo>
                    <a:cubicBezTo>
                      <a:pt x="2157" y="2"/>
                      <a:pt x="2111" y="0"/>
                      <a:pt x="206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01;p70">
                <a:extLst>
                  <a:ext uri="{FF2B5EF4-FFF2-40B4-BE49-F238E27FC236}">
                    <a16:creationId xmlns:a16="http://schemas.microsoft.com/office/drawing/2014/main" id="{0CB256FF-E68C-4179-892A-2A81D8A602F2}"/>
                  </a:ext>
                </a:extLst>
              </p:cNvPr>
              <p:cNvSpPr/>
              <p:nvPr/>
            </p:nvSpPr>
            <p:spPr>
              <a:xfrm>
                <a:off x="5718575" y="3194588"/>
                <a:ext cx="12825" cy="11975"/>
              </a:xfrm>
              <a:custGeom>
                <a:avLst/>
                <a:gdLst/>
                <a:ahLst/>
                <a:cxnLst/>
                <a:rect l="l" t="t" r="r" b="b"/>
                <a:pathLst>
                  <a:path w="513" h="479" extrusionOk="0">
                    <a:moveTo>
                      <a:pt x="243" y="0"/>
                    </a:moveTo>
                    <a:cubicBezTo>
                      <a:pt x="120" y="0"/>
                      <a:pt x="12" y="103"/>
                      <a:pt x="1" y="227"/>
                    </a:cubicBezTo>
                    <a:cubicBezTo>
                      <a:pt x="1" y="358"/>
                      <a:pt x="108" y="477"/>
                      <a:pt x="251" y="477"/>
                    </a:cubicBezTo>
                    <a:cubicBezTo>
                      <a:pt x="258" y="478"/>
                      <a:pt x="266" y="478"/>
                      <a:pt x="273" y="478"/>
                    </a:cubicBezTo>
                    <a:cubicBezTo>
                      <a:pt x="395" y="478"/>
                      <a:pt x="502" y="387"/>
                      <a:pt x="513" y="263"/>
                    </a:cubicBezTo>
                    <a:cubicBezTo>
                      <a:pt x="513" y="120"/>
                      <a:pt x="406" y="13"/>
                      <a:pt x="263" y="1"/>
                    </a:cubicBezTo>
                    <a:cubicBezTo>
                      <a:pt x="256" y="0"/>
                      <a:pt x="249"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02;p70">
                <a:extLst>
                  <a:ext uri="{FF2B5EF4-FFF2-40B4-BE49-F238E27FC236}">
                    <a16:creationId xmlns:a16="http://schemas.microsoft.com/office/drawing/2014/main" id="{2FDA0BD8-F54A-4FBF-A500-99FB0A2C9FAA}"/>
                  </a:ext>
                </a:extLst>
              </p:cNvPr>
              <p:cNvSpPr/>
              <p:nvPr/>
            </p:nvSpPr>
            <p:spPr>
              <a:xfrm>
                <a:off x="5715900" y="3177338"/>
                <a:ext cx="26225" cy="7025"/>
              </a:xfrm>
              <a:custGeom>
                <a:avLst/>
                <a:gdLst/>
                <a:ahLst/>
                <a:cxnLst/>
                <a:rect l="l" t="t" r="r" b="b"/>
                <a:pathLst>
                  <a:path w="1049" h="281" extrusionOk="0">
                    <a:moveTo>
                      <a:pt x="513" y="0"/>
                    </a:moveTo>
                    <a:cubicBezTo>
                      <a:pt x="370" y="0"/>
                      <a:pt x="227" y="48"/>
                      <a:pt x="108" y="131"/>
                    </a:cubicBezTo>
                    <a:cubicBezTo>
                      <a:pt x="24" y="203"/>
                      <a:pt x="1" y="262"/>
                      <a:pt x="13" y="274"/>
                    </a:cubicBezTo>
                    <a:cubicBezTo>
                      <a:pt x="17" y="278"/>
                      <a:pt x="22" y="280"/>
                      <a:pt x="30" y="280"/>
                    </a:cubicBezTo>
                    <a:cubicBezTo>
                      <a:pt x="92" y="280"/>
                      <a:pt x="269" y="167"/>
                      <a:pt x="513" y="167"/>
                    </a:cubicBezTo>
                    <a:cubicBezTo>
                      <a:pt x="764" y="167"/>
                      <a:pt x="955" y="277"/>
                      <a:pt x="1003" y="277"/>
                    </a:cubicBezTo>
                    <a:cubicBezTo>
                      <a:pt x="1007" y="277"/>
                      <a:pt x="1011" y="276"/>
                      <a:pt x="1013" y="274"/>
                    </a:cubicBezTo>
                    <a:cubicBezTo>
                      <a:pt x="1048" y="239"/>
                      <a:pt x="1001" y="191"/>
                      <a:pt x="917" y="131"/>
                    </a:cubicBezTo>
                    <a:cubicBezTo>
                      <a:pt x="798" y="48"/>
                      <a:pt x="655"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03;p70">
                <a:extLst>
                  <a:ext uri="{FF2B5EF4-FFF2-40B4-BE49-F238E27FC236}">
                    <a16:creationId xmlns:a16="http://schemas.microsoft.com/office/drawing/2014/main" id="{CC33FA66-7700-4A0B-A470-FFBF9AAAE029}"/>
                  </a:ext>
                </a:extLst>
              </p:cNvPr>
              <p:cNvSpPr/>
              <p:nvPr/>
            </p:nvSpPr>
            <p:spPr>
              <a:xfrm>
                <a:off x="5783475" y="3194588"/>
                <a:ext cx="12825" cy="11975"/>
              </a:xfrm>
              <a:custGeom>
                <a:avLst/>
                <a:gdLst/>
                <a:ahLst/>
                <a:cxnLst/>
                <a:rect l="l" t="t" r="r" b="b"/>
                <a:pathLst>
                  <a:path w="513" h="479" extrusionOk="0">
                    <a:moveTo>
                      <a:pt x="242" y="0"/>
                    </a:moveTo>
                    <a:cubicBezTo>
                      <a:pt x="119" y="0"/>
                      <a:pt x="12" y="103"/>
                      <a:pt x="0" y="227"/>
                    </a:cubicBezTo>
                    <a:cubicBezTo>
                      <a:pt x="0" y="358"/>
                      <a:pt x="108" y="477"/>
                      <a:pt x="250" y="477"/>
                    </a:cubicBezTo>
                    <a:cubicBezTo>
                      <a:pt x="258" y="478"/>
                      <a:pt x="265" y="478"/>
                      <a:pt x="272" y="478"/>
                    </a:cubicBezTo>
                    <a:cubicBezTo>
                      <a:pt x="394" y="478"/>
                      <a:pt x="501" y="387"/>
                      <a:pt x="512" y="263"/>
                    </a:cubicBezTo>
                    <a:cubicBezTo>
                      <a:pt x="512" y="120"/>
                      <a:pt x="405" y="13"/>
                      <a:pt x="262" y="1"/>
                    </a:cubicBezTo>
                    <a:cubicBezTo>
                      <a:pt x="256" y="0"/>
                      <a:pt x="249"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04;p70">
                <a:extLst>
                  <a:ext uri="{FF2B5EF4-FFF2-40B4-BE49-F238E27FC236}">
                    <a16:creationId xmlns:a16="http://schemas.microsoft.com/office/drawing/2014/main" id="{63BDF8AC-AF91-4025-B5CE-AADE95DDE225}"/>
                  </a:ext>
                </a:extLst>
              </p:cNvPr>
              <p:cNvSpPr/>
              <p:nvPr/>
            </p:nvSpPr>
            <p:spPr>
              <a:xfrm>
                <a:off x="5783175" y="3182088"/>
                <a:ext cx="26225" cy="6750"/>
              </a:xfrm>
              <a:custGeom>
                <a:avLst/>
                <a:gdLst/>
                <a:ahLst/>
                <a:cxnLst/>
                <a:rect l="l" t="t" r="r" b="b"/>
                <a:pathLst>
                  <a:path w="1049" h="270" extrusionOk="0">
                    <a:moveTo>
                      <a:pt x="512" y="1"/>
                    </a:moveTo>
                    <a:cubicBezTo>
                      <a:pt x="370" y="1"/>
                      <a:pt x="239" y="49"/>
                      <a:pt x="120" y="132"/>
                    </a:cubicBezTo>
                    <a:cubicBezTo>
                      <a:pt x="36" y="191"/>
                      <a:pt x="0" y="251"/>
                      <a:pt x="24" y="263"/>
                    </a:cubicBezTo>
                    <a:cubicBezTo>
                      <a:pt x="27" y="267"/>
                      <a:pt x="32" y="269"/>
                      <a:pt x="38" y="269"/>
                    </a:cubicBezTo>
                    <a:cubicBezTo>
                      <a:pt x="92" y="269"/>
                      <a:pt x="270" y="156"/>
                      <a:pt x="524" y="156"/>
                    </a:cubicBezTo>
                    <a:cubicBezTo>
                      <a:pt x="765" y="166"/>
                      <a:pt x="951" y="269"/>
                      <a:pt x="1008" y="269"/>
                    </a:cubicBezTo>
                    <a:cubicBezTo>
                      <a:pt x="1016" y="269"/>
                      <a:pt x="1022" y="267"/>
                      <a:pt x="1024" y="263"/>
                    </a:cubicBezTo>
                    <a:cubicBezTo>
                      <a:pt x="1048" y="239"/>
                      <a:pt x="1012" y="191"/>
                      <a:pt x="917" y="132"/>
                    </a:cubicBezTo>
                    <a:cubicBezTo>
                      <a:pt x="798" y="49"/>
                      <a:pt x="655" y="1"/>
                      <a:pt x="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05;p70">
                <a:extLst>
                  <a:ext uri="{FF2B5EF4-FFF2-40B4-BE49-F238E27FC236}">
                    <a16:creationId xmlns:a16="http://schemas.microsoft.com/office/drawing/2014/main" id="{8F58225D-01E7-4AEB-B38D-9FA287C14BE2}"/>
                  </a:ext>
                </a:extLst>
              </p:cNvPr>
              <p:cNvSpPr/>
              <p:nvPr/>
            </p:nvSpPr>
            <p:spPr>
              <a:xfrm>
                <a:off x="5740900" y="3182388"/>
                <a:ext cx="21175" cy="57625"/>
              </a:xfrm>
              <a:custGeom>
                <a:avLst/>
                <a:gdLst/>
                <a:ahLst/>
                <a:cxnLst/>
                <a:rect l="l" t="t" r="r" b="b"/>
                <a:pathLst>
                  <a:path w="847" h="2305" extrusionOk="0">
                    <a:moveTo>
                      <a:pt x="846" y="1"/>
                    </a:moveTo>
                    <a:lnTo>
                      <a:pt x="846" y="1"/>
                    </a:lnTo>
                    <a:cubicBezTo>
                      <a:pt x="620" y="441"/>
                      <a:pt x="417" y="894"/>
                      <a:pt x="263" y="1358"/>
                    </a:cubicBezTo>
                    <a:cubicBezTo>
                      <a:pt x="191" y="1549"/>
                      <a:pt x="132" y="1727"/>
                      <a:pt x="60" y="1894"/>
                    </a:cubicBezTo>
                    <a:cubicBezTo>
                      <a:pt x="25" y="1977"/>
                      <a:pt x="1" y="2073"/>
                      <a:pt x="25" y="2168"/>
                    </a:cubicBezTo>
                    <a:cubicBezTo>
                      <a:pt x="48" y="2215"/>
                      <a:pt x="84" y="2251"/>
                      <a:pt x="144" y="2275"/>
                    </a:cubicBezTo>
                    <a:cubicBezTo>
                      <a:pt x="179" y="2287"/>
                      <a:pt x="215" y="2287"/>
                      <a:pt x="263" y="2287"/>
                    </a:cubicBezTo>
                    <a:cubicBezTo>
                      <a:pt x="334" y="2299"/>
                      <a:pt x="409" y="2305"/>
                      <a:pt x="483" y="2305"/>
                    </a:cubicBezTo>
                    <a:cubicBezTo>
                      <a:pt x="557" y="2305"/>
                      <a:pt x="632" y="2299"/>
                      <a:pt x="703" y="2287"/>
                    </a:cubicBezTo>
                    <a:cubicBezTo>
                      <a:pt x="560" y="2239"/>
                      <a:pt x="417" y="2215"/>
                      <a:pt x="263" y="2204"/>
                    </a:cubicBezTo>
                    <a:cubicBezTo>
                      <a:pt x="191" y="2204"/>
                      <a:pt x="132" y="2192"/>
                      <a:pt x="120" y="2144"/>
                    </a:cubicBezTo>
                    <a:cubicBezTo>
                      <a:pt x="108" y="2061"/>
                      <a:pt x="132" y="1989"/>
                      <a:pt x="167" y="1930"/>
                    </a:cubicBezTo>
                    <a:lnTo>
                      <a:pt x="370" y="1394"/>
                    </a:lnTo>
                    <a:cubicBezTo>
                      <a:pt x="572" y="941"/>
                      <a:pt x="727" y="477"/>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06;p70">
                <a:extLst>
                  <a:ext uri="{FF2B5EF4-FFF2-40B4-BE49-F238E27FC236}">
                    <a16:creationId xmlns:a16="http://schemas.microsoft.com/office/drawing/2014/main" id="{6247CB5F-31AF-420A-8863-3AA7A0459B83}"/>
                  </a:ext>
                </a:extLst>
              </p:cNvPr>
              <p:cNvSpPr/>
              <p:nvPr/>
            </p:nvSpPr>
            <p:spPr>
              <a:xfrm>
                <a:off x="5753700" y="3303238"/>
                <a:ext cx="66700" cy="29650"/>
              </a:xfrm>
              <a:custGeom>
                <a:avLst/>
                <a:gdLst/>
                <a:ahLst/>
                <a:cxnLst/>
                <a:rect l="l" t="t" r="r" b="b"/>
                <a:pathLst>
                  <a:path w="2668" h="1186" extrusionOk="0">
                    <a:moveTo>
                      <a:pt x="2668" y="1"/>
                    </a:moveTo>
                    <a:cubicBezTo>
                      <a:pt x="1877" y="466"/>
                      <a:pt x="985" y="704"/>
                      <a:pt x="68" y="704"/>
                    </a:cubicBezTo>
                    <a:cubicBezTo>
                      <a:pt x="46" y="704"/>
                      <a:pt x="23" y="704"/>
                      <a:pt x="1" y="703"/>
                    </a:cubicBezTo>
                    <a:lnTo>
                      <a:pt x="1" y="1168"/>
                    </a:lnTo>
                    <a:cubicBezTo>
                      <a:pt x="131" y="1180"/>
                      <a:pt x="256" y="1186"/>
                      <a:pt x="375" y="1186"/>
                    </a:cubicBezTo>
                    <a:cubicBezTo>
                      <a:pt x="2075" y="1186"/>
                      <a:pt x="2668" y="1"/>
                      <a:pt x="2668"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07;p70">
                <a:extLst>
                  <a:ext uri="{FF2B5EF4-FFF2-40B4-BE49-F238E27FC236}">
                    <a16:creationId xmlns:a16="http://schemas.microsoft.com/office/drawing/2014/main" id="{618C813B-3C79-4944-9D08-C5FE20C02C49}"/>
                  </a:ext>
                </a:extLst>
              </p:cNvPr>
              <p:cNvSpPr/>
              <p:nvPr/>
            </p:nvSpPr>
            <p:spPr>
              <a:xfrm>
                <a:off x="5780200" y="3163638"/>
                <a:ext cx="32175" cy="9175"/>
              </a:xfrm>
              <a:custGeom>
                <a:avLst/>
                <a:gdLst/>
                <a:ahLst/>
                <a:cxnLst/>
                <a:rect l="l" t="t" r="r" b="b"/>
                <a:pathLst>
                  <a:path w="1287" h="367" extrusionOk="0">
                    <a:moveTo>
                      <a:pt x="552" y="0"/>
                    </a:moveTo>
                    <a:cubicBezTo>
                      <a:pt x="430" y="0"/>
                      <a:pt x="307" y="20"/>
                      <a:pt x="191" y="60"/>
                    </a:cubicBezTo>
                    <a:cubicBezTo>
                      <a:pt x="72" y="108"/>
                      <a:pt x="0" y="167"/>
                      <a:pt x="12" y="203"/>
                    </a:cubicBezTo>
                    <a:cubicBezTo>
                      <a:pt x="48" y="275"/>
                      <a:pt x="322" y="239"/>
                      <a:pt x="643" y="287"/>
                    </a:cubicBezTo>
                    <a:cubicBezTo>
                      <a:pt x="884" y="313"/>
                      <a:pt x="1092" y="367"/>
                      <a:pt x="1196" y="367"/>
                    </a:cubicBezTo>
                    <a:cubicBezTo>
                      <a:pt x="1230" y="367"/>
                      <a:pt x="1254" y="361"/>
                      <a:pt x="1262" y="346"/>
                    </a:cubicBezTo>
                    <a:cubicBezTo>
                      <a:pt x="1286" y="310"/>
                      <a:pt x="1239" y="239"/>
                      <a:pt x="1131" y="167"/>
                    </a:cubicBezTo>
                    <a:cubicBezTo>
                      <a:pt x="960" y="56"/>
                      <a:pt x="757" y="0"/>
                      <a:pt x="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08;p70">
                <a:extLst>
                  <a:ext uri="{FF2B5EF4-FFF2-40B4-BE49-F238E27FC236}">
                    <a16:creationId xmlns:a16="http://schemas.microsoft.com/office/drawing/2014/main" id="{D143C19A-4E0C-4409-B7C6-278D4BBB3769}"/>
                  </a:ext>
                </a:extLst>
              </p:cNvPr>
              <p:cNvSpPr/>
              <p:nvPr/>
            </p:nvSpPr>
            <p:spPr>
              <a:xfrm>
                <a:off x="5718275" y="3160613"/>
                <a:ext cx="24750" cy="7575"/>
              </a:xfrm>
              <a:custGeom>
                <a:avLst/>
                <a:gdLst/>
                <a:ahLst/>
                <a:cxnLst/>
                <a:rect l="l" t="t" r="r" b="b"/>
                <a:pathLst>
                  <a:path w="990" h="303" extrusionOk="0">
                    <a:moveTo>
                      <a:pt x="519" y="0"/>
                    </a:moveTo>
                    <a:cubicBezTo>
                      <a:pt x="501" y="0"/>
                      <a:pt x="483" y="1"/>
                      <a:pt x="465" y="3"/>
                    </a:cubicBezTo>
                    <a:cubicBezTo>
                      <a:pt x="334" y="3"/>
                      <a:pt x="203" y="38"/>
                      <a:pt x="96" y="122"/>
                    </a:cubicBezTo>
                    <a:cubicBezTo>
                      <a:pt x="25" y="181"/>
                      <a:pt x="1" y="241"/>
                      <a:pt x="13" y="277"/>
                    </a:cubicBezTo>
                    <a:cubicBezTo>
                      <a:pt x="29" y="296"/>
                      <a:pt x="60" y="303"/>
                      <a:pt x="104" y="303"/>
                    </a:cubicBezTo>
                    <a:cubicBezTo>
                      <a:pt x="191" y="303"/>
                      <a:pt x="326" y="277"/>
                      <a:pt x="477" y="277"/>
                    </a:cubicBezTo>
                    <a:cubicBezTo>
                      <a:pt x="601" y="277"/>
                      <a:pt x="713" y="287"/>
                      <a:pt x="798" y="287"/>
                    </a:cubicBezTo>
                    <a:cubicBezTo>
                      <a:pt x="869" y="287"/>
                      <a:pt x="920" y="280"/>
                      <a:pt x="941" y="253"/>
                    </a:cubicBezTo>
                    <a:cubicBezTo>
                      <a:pt x="989" y="193"/>
                      <a:pt x="930" y="157"/>
                      <a:pt x="846" y="98"/>
                    </a:cubicBezTo>
                    <a:cubicBezTo>
                      <a:pt x="753" y="36"/>
                      <a:pt x="641"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09;p70">
                <a:extLst>
                  <a:ext uri="{FF2B5EF4-FFF2-40B4-BE49-F238E27FC236}">
                    <a16:creationId xmlns:a16="http://schemas.microsoft.com/office/drawing/2014/main" id="{CB9CAA70-3BFC-47F3-9050-3BC2F0DAE2BD}"/>
                  </a:ext>
                </a:extLst>
              </p:cNvPr>
              <p:cNvSpPr/>
              <p:nvPr/>
            </p:nvSpPr>
            <p:spPr>
              <a:xfrm>
                <a:off x="5760850" y="3251038"/>
                <a:ext cx="20275" cy="14225"/>
              </a:xfrm>
              <a:custGeom>
                <a:avLst/>
                <a:gdLst/>
                <a:ahLst/>
                <a:cxnLst/>
                <a:rect l="l" t="t" r="r" b="b"/>
                <a:pathLst>
                  <a:path w="811" h="569" extrusionOk="0">
                    <a:moveTo>
                      <a:pt x="381" y="1"/>
                    </a:moveTo>
                    <a:cubicBezTo>
                      <a:pt x="247" y="1"/>
                      <a:pt x="118" y="68"/>
                      <a:pt x="24" y="172"/>
                    </a:cubicBezTo>
                    <a:lnTo>
                      <a:pt x="12" y="184"/>
                    </a:lnTo>
                    <a:cubicBezTo>
                      <a:pt x="0" y="208"/>
                      <a:pt x="0" y="243"/>
                      <a:pt x="12" y="279"/>
                    </a:cubicBezTo>
                    <a:cubicBezTo>
                      <a:pt x="36" y="303"/>
                      <a:pt x="60" y="339"/>
                      <a:pt x="96" y="350"/>
                    </a:cubicBezTo>
                    <a:cubicBezTo>
                      <a:pt x="191" y="446"/>
                      <a:pt x="298" y="505"/>
                      <a:pt x="417" y="553"/>
                    </a:cubicBezTo>
                    <a:cubicBezTo>
                      <a:pt x="452" y="563"/>
                      <a:pt x="488" y="569"/>
                      <a:pt x="523" y="569"/>
                    </a:cubicBezTo>
                    <a:cubicBezTo>
                      <a:pt x="609" y="569"/>
                      <a:pt x="692" y="537"/>
                      <a:pt x="751" y="470"/>
                    </a:cubicBezTo>
                    <a:cubicBezTo>
                      <a:pt x="810" y="374"/>
                      <a:pt x="798" y="243"/>
                      <a:pt x="739" y="160"/>
                    </a:cubicBezTo>
                    <a:cubicBezTo>
                      <a:pt x="655" y="77"/>
                      <a:pt x="560" y="17"/>
                      <a:pt x="441" y="5"/>
                    </a:cubicBezTo>
                    <a:cubicBezTo>
                      <a:pt x="421" y="2"/>
                      <a:pt x="401" y="1"/>
                      <a:pt x="38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10;p70">
                <a:extLst>
                  <a:ext uri="{FF2B5EF4-FFF2-40B4-BE49-F238E27FC236}">
                    <a16:creationId xmlns:a16="http://schemas.microsoft.com/office/drawing/2014/main" id="{70BBF57D-6F27-4E78-B07A-18DEE04719B9}"/>
                  </a:ext>
                </a:extLst>
              </p:cNvPr>
              <p:cNvSpPr/>
              <p:nvPr/>
            </p:nvSpPr>
            <p:spPr>
              <a:xfrm>
                <a:off x="5757275" y="3244313"/>
                <a:ext cx="21750" cy="18475"/>
              </a:xfrm>
              <a:custGeom>
                <a:avLst/>
                <a:gdLst/>
                <a:ahLst/>
                <a:cxnLst/>
                <a:rect l="l" t="t" r="r" b="b"/>
                <a:pathLst>
                  <a:path w="870" h="739" extrusionOk="0">
                    <a:moveTo>
                      <a:pt x="822" y="0"/>
                    </a:moveTo>
                    <a:cubicBezTo>
                      <a:pt x="775" y="0"/>
                      <a:pt x="775" y="286"/>
                      <a:pt x="536" y="477"/>
                    </a:cubicBezTo>
                    <a:cubicBezTo>
                      <a:pt x="298" y="679"/>
                      <a:pt x="1" y="643"/>
                      <a:pt x="1" y="679"/>
                    </a:cubicBezTo>
                    <a:cubicBezTo>
                      <a:pt x="1" y="715"/>
                      <a:pt x="60" y="739"/>
                      <a:pt x="191" y="739"/>
                    </a:cubicBezTo>
                    <a:cubicBezTo>
                      <a:pt x="358" y="739"/>
                      <a:pt x="513" y="691"/>
                      <a:pt x="632" y="584"/>
                    </a:cubicBezTo>
                    <a:cubicBezTo>
                      <a:pt x="751" y="489"/>
                      <a:pt x="834" y="346"/>
                      <a:pt x="858" y="191"/>
                    </a:cubicBezTo>
                    <a:cubicBezTo>
                      <a:pt x="870" y="72"/>
                      <a:pt x="834" y="0"/>
                      <a:pt x="8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11;p70">
                <a:extLst>
                  <a:ext uri="{FF2B5EF4-FFF2-40B4-BE49-F238E27FC236}">
                    <a16:creationId xmlns:a16="http://schemas.microsoft.com/office/drawing/2014/main" id="{51EF7B10-2EC3-4A4C-BEF4-DBB739EF9FFB}"/>
                  </a:ext>
                </a:extLst>
              </p:cNvPr>
              <p:cNvSpPr/>
              <p:nvPr/>
            </p:nvSpPr>
            <p:spPr>
              <a:xfrm>
                <a:off x="5713525" y="3090113"/>
                <a:ext cx="165825" cy="121475"/>
              </a:xfrm>
              <a:custGeom>
                <a:avLst/>
                <a:gdLst/>
                <a:ahLst/>
                <a:cxnLst/>
                <a:rect l="l" t="t" r="r" b="b"/>
                <a:pathLst>
                  <a:path w="6633" h="4859" extrusionOk="0">
                    <a:moveTo>
                      <a:pt x="1798" y="1"/>
                    </a:moveTo>
                    <a:cubicBezTo>
                      <a:pt x="1798" y="1"/>
                      <a:pt x="0" y="203"/>
                      <a:pt x="155" y="1275"/>
                    </a:cubicBezTo>
                    <a:cubicBezTo>
                      <a:pt x="229" y="1762"/>
                      <a:pt x="840" y="1937"/>
                      <a:pt x="1400" y="1937"/>
                    </a:cubicBezTo>
                    <a:cubicBezTo>
                      <a:pt x="1566" y="1937"/>
                      <a:pt x="1728" y="1921"/>
                      <a:pt x="1870" y="1894"/>
                    </a:cubicBezTo>
                    <a:cubicBezTo>
                      <a:pt x="2261" y="2383"/>
                      <a:pt x="2860" y="2664"/>
                      <a:pt x="3478" y="2664"/>
                    </a:cubicBezTo>
                    <a:cubicBezTo>
                      <a:pt x="3537" y="2664"/>
                      <a:pt x="3596" y="2661"/>
                      <a:pt x="3656" y="2656"/>
                    </a:cubicBezTo>
                    <a:cubicBezTo>
                      <a:pt x="3692" y="2647"/>
                      <a:pt x="3728" y="2643"/>
                      <a:pt x="3764" y="2643"/>
                    </a:cubicBezTo>
                    <a:cubicBezTo>
                      <a:pt x="3822" y="2643"/>
                      <a:pt x="3878" y="2653"/>
                      <a:pt x="3929" y="2668"/>
                    </a:cubicBezTo>
                    <a:cubicBezTo>
                      <a:pt x="4013" y="2716"/>
                      <a:pt x="4084" y="2787"/>
                      <a:pt x="4132" y="2870"/>
                    </a:cubicBezTo>
                    <a:cubicBezTo>
                      <a:pt x="4394" y="3228"/>
                      <a:pt x="4787" y="3466"/>
                      <a:pt x="5215" y="3549"/>
                    </a:cubicBezTo>
                    <a:cubicBezTo>
                      <a:pt x="5311" y="4192"/>
                      <a:pt x="5799" y="4716"/>
                      <a:pt x="6430" y="4859"/>
                    </a:cubicBezTo>
                    <a:cubicBezTo>
                      <a:pt x="6430" y="4859"/>
                      <a:pt x="6632" y="4763"/>
                      <a:pt x="6561" y="3954"/>
                    </a:cubicBezTo>
                    <a:cubicBezTo>
                      <a:pt x="6525" y="3132"/>
                      <a:pt x="6525" y="2299"/>
                      <a:pt x="6573" y="1477"/>
                    </a:cubicBezTo>
                    <a:lnTo>
                      <a:pt x="4406" y="477"/>
                    </a:lnTo>
                    <a:lnTo>
                      <a:pt x="179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12;p70">
                <a:extLst>
                  <a:ext uri="{FF2B5EF4-FFF2-40B4-BE49-F238E27FC236}">
                    <a16:creationId xmlns:a16="http://schemas.microsoft.com/office/drawing/2014/main" id="{FE7E4E68-846F-4FE5-AAB9-A54DDC38CD68}"/>
                  </a:ext>
                </a:extLst>
              </p:cNvPr>
              <p:cNvSpPr/>
              <p:nvPr/>
            </p:nvSpPr>
            <p:spPr>
              <a:xfrm>
                <a:off x="5726625" y="3096088"/>
                <a:ext cx="171475" cy="108950"/>
              </a:xfrm>
              <a:custGeom>
                <a:avLst/>
                <a:gdLst/>
                <a:ahLst/>
                <a:cxnLst/>
                <a:rect l="l" t="t" r="r" b="b"/>
                <a:pathLst>
                  <a:path w="6859" h="4358" extrusionOk="0">
                    <a:moveTo>
                      <a:pt x="640" y="0"/>
                    </a:moveTo>
                    <a:cubicBezTo>
                      <a:pt x="530" y="0"/>
                      <a:pt x="419" y="16"/>
                      <a:pt x="310" y="48"/>
                    </a:cubicBezTo>
                    <a:cubicBezTo>
                      <a:pt x="226" y="71"/>
                      <a:pt x="143" y="107"/>
                      <a:pt x="72" y="155"/>
                    </a:cubicBezTo>
                    <a:cubicBezTo>
                      <a:pt x="24" y="202"/>
                      <a:pt x="0" y="226"/>
                      <a:pt x="0" y="226"/>
                    </a:cubicBezTo>
                    <a:cubicBezTo>
                      <a:pt x="96" y="167"/>
                      <a:pt x="215" y="119"/>
                      <a:pt x="322" y="95"/>
                    </a:cubicBezTo>
                    <a:cubicBezTo>
                      <a:pt x="409" y="72"/>
                      <a:pt x="498" y="61"/>
                      <a:pt x="587" y="61"/>
                    </a:cubicBezTo>
                    <a:cubicBezTo>
                      <a:pt x="813" y="61"/>
                      <a:pt x="1038" y="134"/>
                      <a:pt x="1227" y="262"/>
                    </a:cubicBezTo>
                    <a:cubicBezTo>
                      <a:pt x="1310" y="333"/>
                      <a:pt x="1381" y="405"/>
                      <a:pt x="1441" y="488"/>
                    </a:cubicBezTo>
                    <a:cubicBezTo>
                      <a:pt x="1524" y="583"/>
                      <a:pt x="1620" y="655"/>
                      <a:pt x="1739" y="703"/>
                    </a:cubicBezTo>
                    <a:cubicBezTo>
                      <a:pt x="1823" y="726"/>
                      <a:pt x="1908" y="739"/>
                      <a:pt x="1992" y="739"/>
                    </a:cubicBezTo>
                    <a:cubicBezTo>
                      <a:pt x="2039" y="739"/>
                      <a:pt x="2085" y="735"/>
                      <a:pt x="2131" y="726"/>
                    </a:cubicBezTo>
                    <a:cubicBezTo>
                      <a:pt x="2208" y="712"/>
                      <a:pt x="2285" y="707"/>
                      <a:pt x="2359" y="707"/>
                    </a:cubicBezTo>
                    <a:cubicBezTo>
                      <a:pt x="2412" y="707"/>
                      <a:pt x="2463" y="709"/>
                      <a:pt x="2512" y="714"/>
                    </a:cubicBezTo>
                    <a:cubicBezTo>
                      <a:pt x="3096" y="786"/>
                      <a:pt x="3596" y="1167"/>
                      <a:pt x="3798" y="1715"/>
                    </a:cubicBezTo>
                    <a:lnTo>
                      <a:pt x="3822" y="1774"/>
                    </a:lnTo>
                    <a:lnTo>
                      <a:pt x="3846" y="1846"/>
                    </a:lnTo>
                    <a:lnTo>
                      <a:pt x="3906" y="1810"/>
                    </a:lnTo>
                    <a:cubicBezTo>
                      <a:pt x="4034" y="1756"/>
                      <a:pt x="4170" y="1729"/>
                      <a:pt x="4305" y="1729"/>
                    </a:cubicBezTo>
                    <a:cubicBezTo>
                      <a:pt x="4557" y="1729"/>
                      <a:pt x="4807" y="1822"/>
                      <a:pt x="5001" y="2000"/>
                    </a:cubicBezTo>
                    <a:cubicBezTo>
                      <a:pt x="5251" y="2250"/>
                      <a:pt x="5441" y="2560"/>
                      <a:pt x="5513" y="2917"/>
                    </a:cubicBezTo>
                    <a:lnTo>
                      <a:pt x="5513" y="2953"/>
                    </a:lnTo>
                    <a:lnTo>
                      <a:pt x="5549" y="2953"/>
                    </a:lnTo>
                    <a:cubicBezTo>
                      <a:pt x="5822" y="2977"/>
                      <a:pt x="6096" y="3096"/>
                      <a:pt x="6311" y="3274"/>
                    </a:cubicBezTo>
                    <a:cubicBezTo>
                      <a:pt x="6489" y="3417"/>
                      <a:pt x="6620" y="3596"/>
                      <a:pt x="6703" y="3798"/>
                    </a:cubicBezTo>
                    <a:cubicBezTo>
                      <a:pt x="6775" y="3977"/>
                      <a:pt x="6823" y="4167"/>
                      <a:pt x="6846" y="4358"/>
                    </a:cubicBezTo>
                    <a:cubicBezTo>
                      <a:pt x="6858" y="4310"/>
                      <a:pt x="6858" y="4262"/>
                      <a:pt x="6858" y="4215"/>
                    </a:cubicBezTo>
                    <a:cubicBezTo>
                      <a:pt x="6834" y="3834"/>
                      <a:pt x="6668" y="3477"/>
                      <a:pt x="6382" y="3227"/>
                    </a:cubicBezTo>
                    <a:cubicBezTo>
                      <a:pt x="6163" y="3031"/>
                      <a:pt x="5889" y="2902"/>
                      <a:pt x="5602" y="2861"/>
                    </a:cubicBezTo>
                    <a:lnTo>
                      <a:pt x="5602" y="2861"/>
                    </a:lnTo>
                    <a:cubicBezTo>
                      <a:pt x="5526" y="2505"/>
                      <a:pt x="5338" y="2183"/>
                      <a:pt x="5072" y="1929"/>
                    </a:cubicBezTo>
                    <a:cubicBezTo>
                      <a:pt x="4855" y="1727"/>
                      <a:pt x="4578" y="1622"/>
                      <a:pt x="4299" y="1622"/>
                    </a:cubicBezTo>
                    <a:cubicBezTo>
                      <a:pt x="4171" y="1622"/>
                      <a:pt x="4043" y="1644"/>
                      <a:pt x="3921" y="1689"/>
                    </a:cubicBezTo>
                    <a:lnTo>
                      <a:pt x="3921" y="1689"/>
                    </a:lnTo>
                    <a:lnTo>
                      <a:pt x="3917" y="1679"/>
                    </a:lnTo>
                    <a:cubicBezTo>
                      <a:pt x="3691" y="1095"/>
                      <a:pt x="3155" y="679"/>
                      <a:pt x="2524" y="619"/>
                    </a:cubicBezTo>
                    <a:cubicBezTo>
                      <a:pt x="2476" y="611"/>
                      <a:pt x="2428" y="608"/>
                      <a:pt x="2380" y="608"/>
                    </a:cubicBezTo>
                    <a:cubicBezTo>
                      <a:pt x="2222" y="608"/>
                      <a:pt x="2069" y="643"/>
                      <a:pt x="1933" y="643"/>
                    </a:cubicBezTo>
                    <a:cubicBezTo>
                      <a:pt x="1877" y="643"/>
                      <a:pt x="1823" y="637"/>
                      <a:pt x="1774" y="619"/>
                    </a:cubicBezTo>
                    <a:cubicBezTo>
                      <a:pt x="1560" y="548"/>
                      <a:pt x="1453" y="310"/>
                      <a:pt x="1274" y="202"/>
                    </a:cubicBezTo>
                    <a:cubicBezTo>
                      <a:pt x="1082" y="67"/>
                      <a:pt x="864" y="0"/>
                      <a:pt x="64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13;p70">
                <a:extLst>
                  <a:ext uri="{FF2B5EF4-FFF2-40B4-BE49-F238E27FC236}">
                    <a16:creationId xmlns:a16="http://schemas.microsoft.com/office/drawing/2014/main" id="{28655736-537D-49BA-9534-1E8014BB6FB8}"/>
                  </a:ext>
                </a:extLst>
              </p:cNvPr>
              <p:cNvSpPr/>
              <p:nvPr/>
            </p:nvSpPr>
            <p:spPr>
              <a:xfrm>
                <a:off x="5714725" y="3117213"/>
                <a:ext cx="97050" cy="37350"/>
              </a:xfrm>
              <a:custGeom>
                <a:avLst/>
                <a:gdLst/>
                <a:ahLst/>
                <a:cxnLst/>
                <a:rect l="l" t="t" r="r" b="b"/>
                <a:pathLst>
                  <a:path w="3882" h="1494" extrusionOk="0">
                    <a:moveTo>
                      <a:pt x="0" y="0"/>
                    </a:moveTo>
                    <a:lnTo>
                      <a:pt x="0" y="0"/>
                    </a:lnTo>
                    <a:cubicBezTo>
                      <a:pt x="12" y="60"/>
                      <a:pt x="24" y="119"/>
                      <a:pt x="60" y="167"/>
                    </a:cubicBezTo>
                    <a:cubicBezTo>
                      <a:pt x="143" y="310"/>
                      <a:pt x="238" y="441"/>
                      <a:pt x="369" y="548"/>
                    </a:cubicBezTo>
                    <a:cubicBezTo>
                      <a:pt x="548" y="715"/>
                      <a:pt x="774" y="834"/>
                      <a:pt x="1012" y="881"/>
                    </a:cubicBezTo>
                    <a:cubicBezTo>
                      <a:pt x="1116" y="902"/>
                      <a:pt x="1221" y="913"/>
                      <a:pt x="1326" y="913"/>
                    </a:cubicBezTo>
                    <a:cubicBezTo>
                      <a:pt x="1523" y="913"/>
                      <a:pt x="1719" y="876"/>
                      <a:pt x="1905" y="798"/>
                    </a:cubicBezTo>
                    <a:lnTo>
                      <a:pt x="1925" y="790"/>
                    </a:lnTo>
                    <a:lnTo>
                      <a:pt x="1925" y="790"/>
                    </a:lnTo>
                    <a:cubicBezTo>
                      <a:pt x="2257" y="1195"/>
                      <a:pt x="2731" y="1443"/>
                      <a:pt x="3250" y="1489"/>
                    </a:cubicBezTo>
                    <a:cubicBezTo>
                      <a:pt x="3292" y="1492"/>
                      <a:pt x="3333" y="1493"/>
                      <a:pt x="3375" y="1493"/>
                    </a:cubicBezTo>
                    <a:cubicBezTo>
                      <a:pt x="3488" y="1493"/>
                      <a:pt x="3601" y="1482"/>
                      <a:pt x="3715" y="1465"/>
                    </a:cubicBezTo>
                    <a:cubicBezTo>
                      <a:pt x="3774" y="1453"/>
                      <a:pt x="3834" y="1429"/>
                      <a:pt x="3881" y="1405"/>
                    </a:cubicBezTo>
                    <a:lnTo>
                      <a:pt x="3881" y="1405"/>
                    </a:lnTo>
                    <a:cubicBezTo>
                      <a:pt x="3780" y="1411"/>
                      <a:pt x="3676" y="1414"/>
                      <a:pt x="3572" y="1414"/>
                    </a:cubicBezTo>
                    <a:cubicBezTo>
                      <a:pt x="3468" y="1414"/>
                      <a:pt x="3364" y="1411"/>
                      <a:pt x="3262" y="1405"/>
                    </a:cubicBezTo>
                    <a:cubicBezTo>
                      <a:pt x="2762" y="1334"/>
                      <a:pt x="2310" y="1084"/>
                      <a:pt x="1988" y="679"/>
                    </a:cubicBezTo>
                    <a:lnTo>
                      <a:pt x="1965" y="643"/>
                    </a:lnTo>
                    <a:lnTo>
                      <a:pt x="1917" y="667"/>
                    </a:lnTo>
                    <a:lnTo>
                      <a:pt x="1857" y="691"/>
                    </a:lnTo>
                    <a:cubicBezTo>
                      <a:pt x="1681" y="763"/>
                      <a:pt x="1493" y="803"/>
                      <a:pt x="1306" y="803"/>
                    </a:cubicBezTo>
                    <a:cubicBezTo>
                      <a:pt x="1216" y="803"/>
                      <a:pt x="1125" y="794"/>
                      <a:pt x="1036" y="774"/>
                    </a:cubicBezTo>
                    <a:cubicBezTo>
                      <a:pt x="810" y="739"/>
                      <a:pt x="595" y="631"/>
                      <a:pt x="417" y="489"/>
                    </a:cubicBezTo>
                    <a:cubicBezTo>
                      <a:pt x="262" y="346"/>
                      <a:pt x="119" y="179"/>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14;p70">
                <a:extLst>
                  <a:ext uri="{FF2B5EF4-FFF2-40B4-BE49-F238E27FC236}">
                    <a16:creationId xmlns:a16="http://schemas.microsoft.com/office/drawing/2014/main" id="{B7E26ECC-C2F0-44C1-8BB3-8DC70A848E8B}"/>
                  </a:ext>
                </a:extLst>
              </p:cNvPr>
              <p:cNvSpPr/>
              <p:nvPr/>
            </p:nvSpPr>
            <p:spPr>
              <a:xfrm>
                <a:off x="5752825" y="3121088"/>
                <a:ext cx="30975" cy="9025"/>
              </a:xfrm>
              <a:custGeom>
                <a:avLst/>
                <a:gdLst/>
                <a:ahLst/>
                <a:cxnLst/>
                <a:rect l="l" t="t" r="r" b="b"/>
                <a:pathLst>
                  <a:path w="1239" h="361" extrusionOk="0">
                    <a:moveTo>
                      <a:pt x="873" y="1"/>
                    </a:moveTo>
                    <a:cubicBezTo>
                      <a:pt x="775" y="1"/>
                      <a:pt x="678" y="16"/>
                      <a:pt x="583" y="48"/>
                    </a:cubicBezTo>
                    <a:cubicBezTo>
                      <a:pt x="357" y="84"/>
                      <a:pt x="155" y="191"/>
                      <a:pt x="0" y="357"/>
                    </a:cubicBezTo>
                    <a:cubicBezTo>
                      <a:pt x="2" y="359"/>
                      <a:pt x="5" y="360"/>
                      <a:pt x="10" y="360"/>
                    </a:cubicBezTo>
                    <a:cubicBezTo>
                      <a:pt x="65" y="360"/>
                      <a:pt x="301" y="243"/>
                      <a:pt x="607" y="167"/>
                    </a:cubicBezTo>
                    <a:cubicBezTo>
                      <a:pt x="941" y="72"/>
                      <a:pt x="1238" y="107"/>
                      <a:pt x="1238" y="72"/>
                    </a:cubicBezTo>
                    <a:cubicBezTo>
                      <a:pt x="1119" y="25"/>
                      <a:pt x="996" y="1"/>
                      <a:pt x="87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15;p70">
                <a:extLst>
                  <a:ext uri="{FF2B5EF4-FFF2-40B4-BE49-F238E27FC236}">
                    <a16:creationId xmlns:a16="http://schemas.microsoft.com/office/drawing/2014/main" id="{28F7E58B-53DA-404F-B568-C5FC73CFCFED}"/>
                  </a:ext>
                </a:extLst>
              </p:cNvPr>
              <p:cNvSpPr/>
              <p:nvPr/>
            </p:nvSpPr>
            <p:spPr>
              <a:xfrm>
                <a:off x="5752525" y="3112238"/>
                <a:ext cx="13100" cy="9200"/>
              </a:xfrm>
              <a:custGeom>
                <a:avLst/>
                <a:gdLst/>
                <a:ahLst/>
                <a:cxnLst/>
                <a:rect l="l" t="t" r="r" b="b"/>
                <a:pathLst>
                  <a:path w="524" h="368" extrusionOk="0">
                    <a:moveTo>
                      <a:pt x="51" y="0"/>
                    </a:moveTo>
                    <a:cubicBezTo>
                      <a:pt x="36" y="0"/>
                      <a:pt x="27" y="3"/>
                      <a:pt x="24" y="9"/>
                    </a:cubicBezTo>
                    <a:cubicBezTo>
                      <a:pt x="0" y="45"/>
                      <a:pt x="119" y="116"/>
                      <a:pt x="238" y="211"/>
                    </a:cubicBezTo>
                    <a:cubicBezTo>
                      <a:pt x="361" y="289"/>
                      <a:pt x="462" y="367"/>
                      <a:pt x="495" y="367"/>
                    </a:cubicBezTo>
                    <a:cubicBezTo>
                      <a:pt x="497" y="367"/>
                      <a:pt x="499" y="367"/>
                      <a:pt x="500" y="366"/>
                    </a:cubicBezTo>
                    <a:cubicBezTo>
                      <a:pt x="524" y="342"/>
                      <a:pt x="453" y="211"/>
                      <a:pt x="322" y="116"/>
                    </a:cubicBezTo>
                    <a:cubicBezTo>
                      <a:pt x="212" y="34"/>
                      <a:pt x="102" y="0"/>
                      <a:pt x="5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16;p70">
                <a:extLst>
                  <a:ext uri="{FF2B5EF4-FFF2-40B4-BE49-F238E27FC236}">
                    <a16:creationId xmlns:a16="http://schemas.microsoft.com/office/drawing/2014/main" id="{AF3B8FD6-30EF-4018-AB01-CE0E7FC1B23A}"/>
                  </a:ext>
                </a:extLst>
              </p:cNvPr>
              <p:cNvSpPr/>
              <p:nvPr/>
            </p:nvSpPr>
            <p:spPr>
              <a:xfrm>
                <a:off x="5813225" y="3146188"/>
                <a:ext cx="28900" cy="4875"/>
              </a:xfrm>
              <a:custGeom>
                <a:avLst/>
                <a:gdLst/>
                <a:ahLst/>
                <a:cxnLst/>
                <a:rect l="l" t="t" r="r" b="b"/>
                <a:pathLst>
                  <a:path w="1156" h="195" extrusionOk="0">
                    <a:moveTo>
                      <a:pt x="597" y="1"/>
                    </a:moveTo>
                    <a:cubicBezTo>
                      <a:pt x="388" y="1"/>
                      <a:pt x="180" y="63"/>
                      <a:pt x="1" y="187"/>
                    </a:cubicBezTo>
                    <a:cubicBezTo>
                      <a:pt x="3" y="192"/>
                      <a:pt x="11" y="195"/>
                      <a:pt x="23" y="195"/>
                    </a:cubicBezTo>
                    <a:cubicBezTo>
                      <a:pt x="93" y="195"/>
                      <a:pt x="313" y="125"/>
                      <a:pt x="584" y="115"/>
                    </a:cubicBezTo>
                    <a:cubicBezTo>
                      <a:pt x="850" y="115"/>
                      <a:pt x="1071" y="168"/>
                      <a:pt x="1137" y="168"/>
                    </a:cubicBezTo>
                    <a:cubicBezTo>
                      <a:pt x="1148" y="168"/>
                      <a:pt x="1154" y="166"/>
                      <a:pt x="1156" y="163"/>
                    </a:cubicBezTo>
                    <a:cubicBezTo>
                      <a:pt x="984" y="54"/>
                      <a:pt x="790" y="1"/>
                      <a:pt x="59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17;p70">
                <a:extLst>
                  <a:ext uri="{FF2B5EF4-FFF2-40B4-BE49-F238E27FC236}">
                    <a16:creationId xmlns:a16="http://schemas.microsoft.com/office/drawing/2014/main" id="{804B6716-621F-48E2-9A4F-03AE2DA0D3AA}"/>
                  </a:ext>
                </a:extLst>
              </p:cNvPr>
              <p:cNvSpPr/>
              <p:nvPr/>
            </p:nvSpPr>
            <p:spPr>
              <a:xfrm>
                <a:off x="5818300" y="3163588"/>
                <a:ext cx="37825" cy="13650"/>
              </a:xfrm>
              <a:custGeom>
                <a:avLst/>
                <a:gdLst/>
                <a:ahLst/>
                <a:cxnLst/>
                <a:rect l="l" t="t" r="r" b="b"/>
                <a:pathLst>
                  <a:path w="1513" h="546" extrusionOk="0">
                    <a:moveTo>
                      <a:pt x="7" y="1"/>
                    </a:moveTo>
                    <a:cubicBezTo>
                      <a:pt x="4" y="1"/>
                      <a:pt x="2" y="1"/>
                      <a:pt x="0" y="3"/>
                    </a:cubicBezTo>
                    <a:cubicBezTo>
                      <a:pt x="191" y="205"/>
                      <a:pt x="429" y="348"/>
                      <a:pt x="703" y="419"/>
                    </a:cubicBezTo>
                    <a:cubicBezTo>
                      <a:pt x="887" y="498"/>
                      <a:pt x="1091" y="545"/>
                      <a:pt x="1295" y="545"/>
                    </a:cubicBezTo>
                    <a:cubicBezTo>
                      <a:pt x="1368" y="545"/>
                      <a:pt x="1440" y="539"/>
                      <a:pt x="1512" y="527"/>
                    </a:cubicBezTo>
                    <a:cubicBezTo>
                      <a:pt x="1512" y="491"/>
                      <a:pt x="1155" y="455"/>
                      <a:pt x="739" y="312"/>
                    </a:cubicBezTo>
                    <a:cubicBezTo>
                      <a:pt x="346" y="178"/>
                      <a:pt x="59" y="1"/>
                      <a:pt x="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18;p70">
                <a:extLst>
                  <a:ext uri="{FF2B5EF4-FFF2-40B4-BE49-F238E27FC236}">
                    <a16:creationId xmlns:a16="http://schemas.microsoft.com/office/drawing/2014/main" id="{62A8195D-49E7-44D9-9803-DB77618DCEDB}"/>
                  </a:ext>
                </a:extLst>
              </p:cNvPr>
              <p:cNvSpPr/>
              <p:nvPr/>
            </p:nvSpPr>
            <p:spPr>
              <a:xfrm>
                <a:off x="5862350" y="3184188"/>
                <a:ext cx="28300" cy="11625"/>
              </a:xfrm>
              <a:custGeom>
                <a:avLst/>
                <a:gdLst/>
                <a:ahLst/>
                <a:cxnLst/>
                <a:rect l="l" t="t" r="r" b="b"/>
                <a:pathLst>
                  <a:path w="1132" h="465" extrusionOk="0">
                    <a:moveTo>
                      <a:pt x="316" y="0"/>
                    </a:moveTo>
                    <a:cubicBezTo>
                      <a:pt x="209" y="0"/>
                      <a:pt x="102" y="24"/>
                      <a:pt x="1" y="72"/>
                    </a:cubicBezTo>
                    <a:cubicBezTo>
                      <a:pt x="203" y="96"/>
                      <a:pt x="393" y="131"/>
                      <a:pt x="584" y="179"/>
                    </a:cubicBezTo>
                    <a:cubicBezTo>
                      <a:pt x="763" y="262"/>
                      <a:pt x="941" y="357"/>
                      <a:pt x="1108" y="465"/>
                    </a:cubicBezTo>
                    <a:cubicBezTo>
                      <a:pt x="1132" y="453"/>
                      <a:pt x="977" y="191"/>
                      <a:pt x="632" y="72"/>
                    </a:cubicBezTo>
                    <a:cubicBezTo>
                      <a:pt x="530" y="24"/>
                      <a:pt x="423" y="0"/>
                      <a:pt x="3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19;p70">
                <a:extLst>
                  <a:ext uri="{FF2B5EF4-FFF2-40B4-BE49-F238E27FC236}">
                    <a16:creationId xmlns:a16="http://schemas.microsoft.com/office/drawing/2014/main" id="{94029C82-26B2-4776-A431-5150F9628C9F}"/>
                  </a:ext>
                </a:extLst>
              </p:cNvPr>
              <p:cNvSpPr/>
              <p:nvPr/>
            </p:nvSpPr>
            <p:spPr>
              <a:xfrm>
                <a:off x="5770075" y="3098738"/>
                <a:ext cx="119100" cy="25650"/>
              </a:xfrm>
              <a:custGeom>
                <a:avLst/>
                <a:gdLst/>
                <a:ahLst/>
                <a:cxnLst/>
                <a:rect l="l" t="t" r="r" b="b"/>
                <a:pathLst>
                  <a:path w="4764" h="1026" extrusionOk="0">
                    <a:moveTo>
                      <a:pt x="2590" y="1"/>
                    </a:moveTo>
                    <a:cubicBezTo>
                      <a:pt x="2568" y="1"/>
                      <a:pt x="2546" y="1"/>
                      <a:pt x="2525" y="1"/>
                    </a:cubicBezTo>
                    <a:cubicBezTo>
                      <a:pt x="1906" y="1"/>
                      <a:pt x="1298" y="85"/>
                      <a:pt x="703" y="275"/>
                    </a:cubicBezTo>
                    <a:cubicBezTo>
                      <a:pt x="489" y="335"/>
                      <a:pt x="310" y="394"/>
                      <a:pt x="179" y="454"/>
                    </a:cubicBezTo>
                    <a:cubicBezTo>
                      <a:pt x="120" y="466"/>
                      <a:pt x="60" y="501"/>
                      <a:pt x="1" y="537"/>
                    </a:cubicBezTo>
                    <a:cubicBezTo>
                      <a:pt x="1" y="538"/>
                      <a:pt x="2" y="538"/>
                      <a:pt x="4" y="538"/>
                    </a:cubicBezTo>
                    <a:cubicBezTo>
                      <a:pt x="38" y="538"/>
                      <a:pt x="314" y="458"/>
                      <a:pt x="727" y="346"/>
                    </a:cubicBezTo>
                    <a:cubicBezTo>
                      <a:pt x="1310" y="192"/>
                      <a:pt x="1917" y="120"/>
                      <a:pt x="2513" y="108"/>
                    </a:cubicBezTo>
                    <a:cubicBezTo>
                      <a:pt x="3120" y="108"/>
                      <a:pt x="3715" y="239"/>
                      <a:pt x="4251" y="501"/>
                    </a:cubicBezTo>
                    <a:cubicBezTo>
                      <a:pt x="4406" y="585"/>
                      <a:pt x="4549" y="704"/>
                      <a:pt x="4656" y="858"/>
                    </a:cubicBezTo>
                    <a:cubicBezTo>
                      <a:pt x="4727" y="966"/>
                      <a:pt x="4763" y="1025"/>
                      <a:pt x="4763" y="1025"/>
                    </a:cubicBezTo>
                    <a:cubicBezTo>
                      <a:pt x="4751" y="966"/>
                      <a:pt x="4727" y="894"/>
                      <a:pt x="4692" y="835"/>
                    </a:cubicBezTo>
                    <a:cubicBezTo>
                      <a:pt x="4596" y="668"/>
                      <a:pt x="4454" y="537"/>
                      <a:pt x="4287" y="442"/>
                    </a:cubicBezTo>
                    <a:cubicBezTo>
                      <a:pt x="3770" y="155"/>
                      <a:pt x="3176" y="1"/>
                      <a:pt x="259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20;p70">
                <a:extLst>
                  <a:ext uri="{FF2B5EF4-FFF2-40B4-BE49-F238E27FC236}">
                    <a16:creationId xmlns:a16="http://schemas.microsoft.com/office/drawing/2014/main" id="{8F63042B-F13C-4852-8E5E-8092BAE6A486}"/>
                  </a:ext>
                </a:extLst>
              </p:cNvPr>
              <p:cNvSpPr/>
              <p:nvPr/>
            </p:nvSpPr>
            <p:spPr>
              <a:xfrm>
                <a:off x="5799550" y="3110438"/>
                <a:ext cx="93475" cy="41025"/>
              </a:xfrm>
              <a:custGeom>
                <a:avLst/>
                <a:gdLst/>
                <a:ahLst/>
                <a:cxnLst/>
                <a:rect l="l" t="t" r="r" b="b"/>
                <a:pathLst>
                  <a:path w="3739" h="1641" extrusionOk="0">
                    <a:moveTo>
                      <a:pt x="1214" y="0"/>
                    </a:moveTo>
                    <a:cubicBezTo>
                      <a:pt x="1021" y="0"/>
                      <a:pt x="826" y="15"/>
                      <a:pt x="631" y="45"/>
                    </a:cubicBezTo>
                    <a:cubicBezTo>
                      <a:pt x="417" y="57"/>
                      <a:pt x="203" y="105"/>
                      <a:pt x="0" y="164"/>
                    </a:cubicBezTo>
                    <a:cubicBezTo>
                      <a:pt x="215" y="164"/>
                      <a:pt x="429" y="152"/>
                      <a:pt x="643" y="129"/>
                    </a:cubicBezTo>
                    <a:cubicBezTo>
                      <a:pt x="793" y="111"/>
                      <a:pt x="943" y="103"/>
                      <a:pt x="1094" y="103"/>
                    </a:cubicBezTo>
                    <a:cubicBezTo>
                      <a:pt x="1459" y="103"/>
                      <a:pt x="1825" y="151"/>
                      <a:pt x="2179" y="236"/>
                    </a:cubicBezTo>
                    <a:cubicBezTo>
                      <a:pt x="2679" y="379"/>
                      <a:pt x="3120" y="676"/>
                      <a:pt x="3429" y="1081"/>
                    </a:cubicBezTo>
                    <a:cubicBezTo>
                      <a:pt x="3548" y="1260"/>
                      <a:pt x="3656" y="1438"/>
                      <a:pt x="3739" y="1641"/>
                    </a:cubicBezTo>
                    <a:cubicBezTo>
                      <a:pt x="3739" y="1581"/>
                      <a:pt x="3727" y="1522"/>
                      <a:pt x="3715" y="1474"/>
                    </a:cubicBezTo>
                    <a:cubicBezTo>
                      <a:pt x="3667" y="1319"/>
                      <a:pt x="3596" y="1164"/>
                      <a:pt x="3501" y="1033"/>
                    </a:cubicBezTo>
                    <a:cubicBezTo>
                      <a:pt x="3191" y="593"/>
                      <a:pt x="2727" y="271"/>
                      <a:pt x="2215" y="129"/>
                    </a:cubicBezTo>
                    <a:cubicBezTo>
                      <a:pt x="1889" y="45"/>
                      <a:pt x="1553" y="0"/>
                      <a:pt x="121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21;p70">
                <a:extLst>
                  <a:ext uri="{FF2B5EF4-FFF2-40B4-BE49-F238E27FC236}">
                    <a16:creationId xmlns:a16="http://schemas.microsoft.com/office/drawing/2014/main" id="{B2E86A69-9569-4152-BB07-273854567AD7}"/>
                  </a:ext>
                </a:extLst>
              </p:cNvPr>
              <p:cNvSpPr/>
              <p:nvPr/>
            </p:nvSpPr>
            <p:spPr>
              <a:xfrm>
                <a:off x="5687025" y="3116488"/>
                <a:ext cx="34550" cy="55825"/>
              </a:xfrm>
              <a:custGeom>
                <a:avLst/>
                <a:gdLst/>
                <a:ahLst/>
                <a:cxnLst/>
                <a:rect l="l" t="t" r="r" b="b"/>
                <a:pathLst>
                  <a:path w="1382" h="2233" extrusionOk="0">
                    <a:moveTo>
                      <a:pt x="1233" y="1"/>
                    </a:moveTo>
                    <a:cubicBezTo>
                      <a:pt x="1129" y="1"/>
                      <a:pt x="1026" y="25"/>
                      <a:pt x="929" y="65"/>
                    </a:cubicBezTo>
                    <a:cubicBezTo>
                      <a:pt x="798" y="113"/>
                      <a:pt x="667" y="184"/>
                      <a:pt x="560" y="279"/>
                    </a:cubicBezTo>
                    <a:cubicBezTo>
                      <a:pt x="60" y="708"/>
                      <a:pt x="1" y="1458"/>
                      <a:pt x="417" y="1958"/>
                    </a:cubicBezTo>
                    <a:cubicBezTo>
                      <a:pt x="513" y="2077"/>
                      <a:pt x="644" y="2184"/>
                      <a:pt x="787" y="2232"/>
                    </a:cubicBezTo>
                    <a:cubicBezTo>
                      <a:pt x="679" y="2125"/>
                      <a:pt x="584" y="2018"/>
                      <a:pt x="489" y="1899"/>
                    </a:cubicBezTo>
                    <a:cubicBezTo>
                      <a:pt x="429" y="1827"/>
                      <a:pt x="382" y="1744"/>
                      <a:pt x="346" y="1649"/>
                    </a:cubicBezTo>
                    <a:cubicBezTo>
                      <a:pt x="96" y="1065"/>
                      <a:pt x="370" y="387"/>
                      <a:pt x="965" y="148"/>
                    </a:cubicBezTo>
                    <a:cubicBezTo>
                      <a:pt x="1096" y="89"/>
                      <a:pt x="1239" y="53"/>
                      <a:pt x="1382" y="17"/>
                    </a:cubicBezTo>
                    <a:cubicBezTo>
                      <a:pt x="1332" y="6"/>
                      <a:pt x="1283" y="1"/>
                      <a:pt x="123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22;p70">
                <a:extLst>
                  <a:ext uri="{FF2B5EF4-FFF2-40B4-BE49-F238E27FC236}">
                    <a16:creationId xmlns:a16="http://schemas.microsoft.com/office/drawing/2014/main" id="{06C4E9EA-52DE-4F3A-8D00-1672E56D1005}"/>
                  </a:ext>
                </a:extLst>
              </p:cNvPr>
              <p:cNvSpPr/>
              <p:nvPr/>
            </p:nvSpPr>
            <p:spPr>
              <a:xfrm>
                <a:off x="5894200" y="3196363"/>
                <a:ext cx="45575" cy="53925"/>
              </a:xfrm>
              <a:custGeom>
                <a:avLst/>
                <a:gdLst/>
                <a:ahLst/>
                <a:cxnLst/>
                <a:rect l="l" t="t" r="r" b="b"/>
                <a:pathLst>
                  <a:path w="1823" h="2157" extrusionOk="0">
                    <a:moveTo>
                      <a:pt x="748" y="1"/>
                    </a:moveTo>
                    <a:cubicBezTo>
                      <a:pt x="673" y="1"/>
                      <a:pt x="598" y="9"/>
                      <a:pt x="524" y="25"/>
                    </a:cubicBezTo>
                    <a:cubicBezTo>
                      <a:pt x="381" y="61"/>
                      <a:pt x="239" y="121"/>
                      <a:pt x="120" y="192"/>
                    </a:cubicBezTo>
                    <a:cubicBezTo>
                      <a:pt x="36" y="251"/>
                      <a:pt x="0" y="311"/>
                      <a:pt x="0" y="311"/>
                    </a:cubicBezTo>
                    <a:cubicBezTo>
                      <a:pt x="167" y="216"/>
                      <a:pt x="346" y="156"/>
                      <a:pt x="536" y="109"/>
                    </a:cubicBezTo>
                    <a:cubicBezTo>
                      <a:pt x="590" y="99"/>
                      <a:pt x="645" y="95"/>
                      <a:pt x="699" y="95"/>
                    </a:cubicBezTo>
                    <a:cubicBezTo>
                      <a:pt x="846" y="95"/>
                      <a:pt x="992" y="128"/>
                      <a:pt x="1132" y="180"/>
                    </a:cubicBezTo>
                    <a:cubicBezTo>
                      <a:pt x="1346" y="287"/>
                      <a:pt x="1524" y="478"/>
                      <a:pt x="1608" y="704"/>
                    </a:cubicBezTo>
                    <a:cubicBezTo>
                      <a:pt x="1691" y="942"/>
                      <a:pt x="1667" y="1192"/>
                      <a:pt x="1536" y="1406"/>
                    </a:cubicBezTo>
                    <a:cubicBezTo>
                      <a:pt x="1429" y="1573"/>
                      <a:pt x="1286" y="1728"/>
                      <a:pt x="1108" y="1847"/>
                    </a:cubicBezTo>
                    <a:cubicBezTo>
                      <a:pt x="822" y="2037"/>
                      <a:pt x="608" y="2133"/>
                      <a:pt x="620" y="2156"/>
                    </a:cubicBezTo>
                    <a:cubicBezTo>
                      <a:pt x="620" y="2156"/>
                      <a:pt x="679" y="2145"/>
                      <a:pt x="774" y="2097"/>
                    </a:cubicBezTo>
                    <a:cubicBezTo>
                      <a:pt x="905" y="2037"/>
                      <a:pt x="1036" y="1978"/>
                      <a:pt x="1155" y="1906"/>
                    </a:cubicBezTo>
                    <a:cubicBezTo>
                      <a:pt x="1346" y="1799"/>
                      <a:pt x="1513" y="1645"/>
                      <a:pt x="1632" y="1466"/>
                    </a:cubicBezTo>
                    <a:cubicBezTo>
                      <a:pt x="1786" y="1228"/>
                      <a:pt x="1822" y="930"/>
                      <a:pt x="1727" y="668"/>
                    </a:cubicBezTo>
                    <a:cubicBezTo>
                      <a:pt x="1620" y="406"/>
                      <a:pt x="1429" y="192"/>
                      <a:pt x="1167" y="85"/>
                    </a:cubicBezTo>
                    <a:cubicBezTo>
                      <a:pt x="1034" y="30"/>
                      <a:pt x="891" y="1"/>
                      <a:pt x="7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23;p70">
                <a:extLst>
                  <a:ext uri="{FF2B5EF4-FFF2-40B4-BE49-F238E27FC236}">
                    <a16:creationId xmlns:a16="http://schemas.microsoft.com/office/drawing/2014/main" id="{48E1C915-DFAD-4085-8503-9A87F96613B6}"/>
                  </a:ext>
                </a:extLst>
              </p:cNvPr>
              <p:cNvSpPr/>
              <p:nvPr/>
            </p:nvSpPr>
            <p:spPr>
              <a:xfrm>
                <a:off x="5867125" y="3250563"/>
                <a:ext cx="53300" cy="71825"/>
              </a:xfrm>
              <a:custGeom>
                <a:avLst/>
                <a:gdLst/>
                <a:ahLst/>
                <a:cxnLst/>
                <a:rect l="l" t="t" r="r" b="b"/>
                <a:pathLst>
                  <a:path w="2132" h="2873" extrusionOk="0">
                    <a:moveTo>
                      <a:pt x="1798" y="0"/>
                    </a:moveTo>
                    <a:cubicBezTo>
                      <a:pt x="1774" y="12"/>
                      <a:pt x="1869" y="274"/>
                      <a:pt x="1953" y="703"/>
                    </a:cubicBezTo>
                    <a:cubicBezTo>
                      <a:pt x="2012" y="953"/>
                      <a:pt x="2024" y="1203"/>
                      <a:pt x="2012" y="1465"/>
                    </a:cubicBezTo>
                    <a:cubicBezTo>
                      <a:pt x="1988" y="1774"/>
                      <a:pt x="1893" y="2060"/>
                      <a:pt x="1703" y="2310"/>
                    </a:cubicBezTo>
                    <a:cubicBezTo>
                      <a:pt x="1524" y="2560"/>
                      <a:pt x="1250" y="2727"/>
                      <a:pt x="941" y="2763"/>
                    </a:cubicBezTo>
                    <a:cubicBezTo>
                      <a:pt x="917" y="2765"/>
                      <a:pt x="894" y="2766"/>
                      <a:pt x="871" y="2766"/>
                    </a:cubicBezTo>
                    <a:cubicBezTo>
                      <a:pt x="470" y="2766"/>
                      <a:pt x="116" y="2477"/>
                      <a:pt x="60" y="2072"/>
                    </a:cubicBezTo>
                    <a:cubicBezTo>
                      <a:pt x="48" y="1953"/>
                      <a:pt x="60" y="1882"/>
                      <a:pt x="48" y="1882"/>
                    </a:cubicBezTo>
                    <a:cubicBezTo>
                      <a:pt x="12" y="1941"/>
                      <a:pt x="0" y="2001"/>
                      <a:pt x="12" y="2072"/>
                    </a:cubicBezTo>
                    <a:cubicBezTo>
                      <a:pt x="12" y="2263"/>
                      <a:pt x="95" y="2429"/>
                      <a:pt x="214" y="2572"/>
                    </a:cubicBezTo>
                    <a:cubicBezTo>
                      <a:pt x="378" y="2757"/>
                      <a:pt x="621" y="2873"/>
                      <a:pt x="880" y="2873"/>
                    </a:cubicBezTo>
                    <a:cubicBezTo>
                      <a:pt x="904" y="2873"/>
                      <a:pt x="928" y="2872"/>
                      <a:pt x="953" y="2870"/>
                    </a:cubicBezTo>
                    <a:cubicBezTo>
                      <a:pt x="1286" y="2834"/>
                      <a:pt x="1595" y="2667"/>
                      <a:pt x="1798" y="2394"/>
                    </a:cubicBezTo>
                    <a:cubicBezTo>
                      <a:pt x="2000" y="2120"/>
                      <a:pt x="2107" y="1798"/>
                      <a:pt x="2119" y="1477"/>
                    </a:cubicBezTo>
                    <a:cubicBezTo>
                      <a:pt x="2131" y="1203"/>
                      <a:pt x="2107" y="941"/>
                      <a:pt x="2036" y="679"/>
                    </a:cubicBezTo>
                    <a:cubicBezTo>
                      <a:pt x="2000" y="512"/>
                      <a:pt x="1941" y="346"/>
                      <a:pt x="1881" y="179"/>
                    </a:cubicBezTo>
                    <a:cubicBezTo>
                      <a:pt x="1857" y="119"/>
                      <a:pt x="1834" y="60"/>
                      <a:pt x="179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24;p70">
                <a:extLst>
                  <a:ext uri="{FF2B5EF4-FFF2-40B4-BE49-F238E27FC236}">
                    <a16:creationId xmlns:a16="http://schemas.microsoft.com/office/drawing/2014/main" id="{9C3CD293-8E2D-4512-8AFE-2A430A3A4092}"/>
                  </a:ext>
                </a:extLst>
              </p:cNvPr>
              <p:cNvSpPr/>
              <p:nvPr/>
            </p:nvSpPr>
            <p:spPr>
              <a:xfrm>
                <a:off x="5836450" y="3178813"/>
                <a:ext cx="61650" cy="169400"/>
              </a:xfrm>
              <a:custGeom>
                <a:avLst/>
                <a:gdLst/>
                <a:ahLst/>
                <a:cxnLst/>
                <a:rect l="l" t="t" r="r" b="b"/>
                <a:pathLst>
                  <a:path w="2466" h="6776" extrusionOk="0">
                    <a:moveTo>
                      <a:pt x="275" y="1"/>
                    </a:moveTo>
                    <a:lnTo>
                      <a:pt x="275" y="1"/>
                    </a:lnTo>
                    <a:cubicBezTo>
                      <a:pt x="1" y="465"/>
                      <a:pt x="155" y="1049"/>
                      <a:pt x="370" y="1549"/>
                    </a:cubicBezTo>
                    <a:cubicBezTo>
                      <a:pt x="596" y="2037"/>
                      <a:pt x="882" y="2525"/>
                      <a:pt x="870" y="3061"/>
                    </a:cubicBezTo>
                    <a:cubicBezTo>
                      <a:pt x="858" y="3966"/>
                      <a:pt x="13" y="4704"/>
                      <a:pt x="72" y="5609"/>
                    </a:cubicBezTo>
                    <a:cubicBezTo>
                      <a:pt x="120" y="6157"/>
                      <a:pt x="489" y="6621"/>
                      <a:pt x="1025" y="6776"/>
                    </a:cubicBezTo>
                    <a:cubicBezTo>
                      <a:pt x="608" y="6466"/>
                      <a:pt x="608" y="5835"/>
                      <a:pt x="798" y="5371"/>
                    </a:cubicBezTo>
                    <a:cubicBezTo>
                      <a:pt x="989" y="4894"/>
                      <a:pt x="1846" y="3656"/>
                      <a:pt x="1989" y="3156"/>
                    </a:cubicBezTo>
                    <a:cubicBezTo>
                      <a:pt x="2465" y="1501"/>
                      <a:pt x="2310" y="1299"/>
                      <a:pt x="1763" y="668"/>
                    </a:cubicBezTo>
                    <a:lnTo>
                      <a:pt x="275"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25;p70">
                <a:extLst>
                  <a:ext uri="{FF2B5EF4-FFF2-40B4-BE49-F238E27FC236}">
                    <a16:creationId xmlns:a16="http://schemas.microsoft.com/office/drawing/2014/main" id="{429924CE-B98B-46E6-8A7F-E2B9D5DD6551}"/>
                  </a:ext>
                </a:extLst>
              </p:cNvPr>
              <p:cNvSpPr/>
              <p:nvPr/>
            </p:nvSpPr>
            <p:spPr>
              <a:xfrm>
                <a:off x="5848075" y="3177038"/>
                <a:ext cx="33950" cy="34425"/>
              </a:xfrm>
              <a:custGeom>
                <a:avLst/>
                <a:gdLst/>
                <a:ahLst/>
                <a:cxnLst/>
                <a:rect l="l" t="t" r="r" b="b"/>
                <a:pathLst>
                  <a:path w="1358" h="1377" extrusionOk="0">
                    <a:moveTo>
                      <a:pt x="36" y="1"/>
                    </a:moveTo>
                    <a:cubicBezTo>
                      <a:pt x="36" y="1"/>
                      <a:pt x="0" y="120"/>
                      <a:pt x="36" y="310"/>
                    </a:cubicBezTo>
                    <a:cubicBezTo>
                      <a:pt x="131" y="834"/>
                      <a:pt x="524" y="1239"/>
                      <a:pt x="1036" y="1358"/>
                    </a:cubicBezTo>
                    <a:cubicBezTo>
                      <a:pt x="1115" y="1372"/>
                      <a:pt x="1182" y="1377"/>
                      <a:pt x="1233" y="1377"/>
                    </a:cubicBezTo>
                    <a:cubicBezTo>
                      <a:pt x="1313" y="1377"/>
                      <a:pt x="1357" y="1365"/>
                      <a:pt x="1357" y="1358"/>
                    </a:cubicBezTo>
                    <a:cubicBezTo>
                      <a:pt x="1250" y="1322"/>
                      <a:pt x="1155" y="1286"/>
                      <a:pt x="1060" y="1275"/>
                    </a:cubicBezTo>
                    <a:cubicBezTo>
                      <a:pt x="595" y="1132"/>
                      <a:pt x="238" y="763"/>
                      <a:pt x="107" y="298"/>
                    </a:cubicBezTo>
                    <a:cubicBezTo>
                      <a:pt x="95" y="191"/>
                      <a:pt x="71" y="96"/>
                      <a:pt x="3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26;p70">
                <a:extLst>
                  <a:ext uri="{FF2B5EF4-FFF2-40B4-BE49-F238E27FC236}">
                    <a16:creationId xmlns:a16="http://schemas.microsoft.com/office/drawing/2014/main" id="{849440AC-8814-496B-B3FC-5EF77D81F9AA}"/>
                  </a:ext>
                </a:extLst>
              </p:cNvPr>
              <p:cNvSpPr/>
              <p:nvPr/>
            </p:nvSpPr>
            <p:spPr>
              <a:xfrm>
                <a:off x="5845675" y="3182088"/>
                <a:ext cx="33075" cy="152425"/>
              </a:xfrm>
              <a:custGeom>
                <a:avLst/>
                <a:gdLst/>
                <a:ahLst/>
                <a:cxnLst/>
                <a:rect l="l" t="t" r="r" b="b"/>
                <a:pathLst>
                  <a:path w="1323" h="6097" extrusionOk="0">
                    <a:moveTo>
                      <a:pt x="36" y="1"/>
                    </a:moveTo>
                    <a:cubicBezTo>
                      <a:pt x="13" y="84"/>
                      <a:pt x="1" y="180"/>
                      <a:pt x="1" y="263"/>
                    </a:cubicBezTo>
                    <a:cubicBezTo>
                      <a:pt x="13" y="513"/>
                      <a:pt x="60" y="763"/>
                      <a:pt x="144" y="1001"/>
                    </a:cubicBezTo>
                    <a:cubicBezTo>
                      <a:pt x="287" y="1334"/>
                      <a:pt x="477" y="1656"/>
                      <a:pt x="703" y="1942"/>
                    </a:cubicBezTo>
                    <a:cubicBezTo>
                      <a:pt x="834" y="2108"/>
                      <a:pt x="953" y="2287"/>
                      <a:pt x="1049" y="2477"/>
                    </a:cubicBezTo>
                    <a:cubicBezTo>
                      <a:pt x="1156" y="2680"/>
                      <a:pt x="1203" y="2894"/>
                      <a:pt x="1203" y="3120"/>
                    </a:cubicBezTo>
                    <a:cubicBezTo>
                      <a:pt x="1191" y="3347"/>
                      <a:pt x="1144" y="3561"/>
                      <a:pt x="1037" y="3763"/>
                    </a:cubicBezTo>
                    <a:cubicBezTo>
                      <a:pt x="941" y="3942"/>
                      <a:pt x="810" y="4109"/>
                      <a:pt x="656" y="4240"/>
                    </a:cubicBezTo>
                    <a:cubicBezTo>
                      <a:pt x="501" y="4371"/>
                      <a:pt x="370" y="4525"/>
                      <a:pt x="251" y="4680"/>
                    </a:cubicBezTo>
                    <a:cubicBezTo>
                      <a:pt x="156" y="4835"/>
                      <a:pt x="108" y="5013"/>
                      <a:pt x="96" y="5180"/>
                    </a:cubicBezTo>
                    <a:cubicBezTo>
                      <a:pt x="72" y="5442"/>
                      <a:pt x="144" y="5692"/>
                      <a:pt x="275" y="5906"/>
                    </a:cubicBezTo>
                    <a:cubicBezTo>
                      <a:pt x="322" y="5966"/>
                      <a:pt x="358" y="6014"/>
                      <a:pt x="417" y="6061"/>
                    </a:cubicBezTo>
                    <a:cubicBezTo>
                      <a:pt x="453" y="6085"/>
                      <a:pt x="465" y="6097"/>
                      <a:pt x="465" y="6097"/>
                    </a:cubicBezTo>
                    <a:cubicBezTo>
                      <a:pt x="477" y="6097"/>
                      <a:pt x="406" y="6026"/>
                      <a:pt x="322" y="5883"/>
                    </a:cubicBezTo>
                    <a:cubicBezTo>
                      <a:pt x="203" y="5668"/>
                      <a:pt x="156" y="5430"/>
                      <a:pt x="179" y="5192"/>
                    </a:cubicBezTo>
                    <a:cubicBezTo>
                      <a:pt x="191" y="5025"/>
                      <a:pt x="251" y="4871"/>
                      <a:pt x="334" y="4740"/>
                    </a:cubicBezTo>
                    <a:cubicBezTo>
                      <a:pt x="441" y="4585"/>
                      <a:pt x="572" y="4442"/>
                      <a:pt x="727" y="4323"/>
                    </a:cubicBezTo>
                    <a:cubicBezTo>
                      <a:pt x="894" y="4180"/>
                      <a:pt x="1037" y="4001"/>
                      <a:pt x="1144" y="3811"/>
                    </a:cubicBezTo>
                    <a:cubicBezTo>
                      <a:pt x="1251" y="3597"/>
                      <a:pt x="1310" y="3359"/>
                      <a:pt x="1310" y="3120"/>
                    </a:cubicBezTo>
                    <a:cubicBezTo>
                      <a:pt x="1322" y="2882"/>
                      <a:pt x="1263" y="2644"/>
                      <a:pt x="1156" y="2430"/>
                    </a:cubicBezTo>
                    <a:cubicBezTo>
                      <a:pt x="1049" y="2239"/>
                      <a:pt x="929" y="2049"/>
                      <a:pt x="787" y="1882"/>
                    </a:cubicBezTo>
                    <a:cubicBezTo>
                      <a:pt x="560" y="1608"/>
                      <a:pt x="370" y="1299"/>
                      <a:pt x="227" y="965"/>
                    </a:cubicBezTo>
                    <a:cubicBezTo>
                      <a:pt x="96" y="656"/>
                      <a:pt x="36" y="334"/>
                      <a:pt x="3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27;p70">
                <a:extLst>
                  <a:ext uri="{FF2B5EF4-FFF2-40B4-BE49-F238E27FC236}">
                    <a16:creationId xmlns:a16="http://schemas.microsoft.com/office/drawing/2014/main" id="{8ED8489D-FB8A-45C3-8030-D908B5394D07}"/>
                  </a:ext>
                </a:extLst>
              </p:cNvPr>
              <p:cNvSpPr/>
              <p:nvPr/>
            </p:nvSpPr>
            <p:spPr>
              <a:xfrm>
                <a:off x="5863850" y="3209488"/>
                <a:ext cx="35725" cy="88125"/>
              </a:xfrm>
              <a:custGeom>
                <a:avLst/>
                <a:gdLst/>
                <a:ahLst/>
                <a:cxnLst/>
                <a:rect l="l" t="t" r="r" b="b"/>
                <a:pathLst>
                  <a:path w="1429" h="3525" extrusionOk="0">
                    <a:moveTo>
                      <a:pt x="917" y="0"/>
                    </a:moveTo>
                    <a:lnTo>
                      <a:pt x="917" y="0"/>
                    </a:lnTo>
                    <a:cubicBezTo>
                      <a:pt x="1024" y="167"/>
                      <a:pt x="1119" y="346"/>
                      <a:pt x="1179" y="536"/>
                    </a:cubicBezTo>
                    <a:cubicBezTo>
                      <a:pt x="1310" y="977"/>
                      <a:pt x="1298" y="1465"/>
                      <a:pt x="1131" y="1905"/>
                    </a:cubicBezTo>
                    <a:cubicBezTo>
                      <a:pt x="953" y="2334"/>
                      <a:pt x="703" y="2739"/>
                      <a:pt x="393" y="3084"/>
                    </a:cubicBezTo>
                    <a:cubicBezTo>
                      <a:pt x="250" y="3227"/>
                      <a:pt x="119" y="3370"/>
                      <a:pt x="0" y="3525"/>
                    </a:cubicBezTo>
                    <a:cubicBezTo>
                      <a:pt x="167" y="3417"/>
                      <a:pt x="322" y="3286"/>
                      <a:pt x="441" y="3132"/>
                    </a:cubicBezTo>
                    <a:cubicBezTo>
                      <a:pt x="786" y="2786"/>
                      <a:pt x="1060" y="2382"/>
                      <a:pt x="1238" y="1929"/>
                    </a:cubicBezTo>
                    <a:cubicBezTo>
                      <a:pt x="1417" y="1465"/>
                      <a:pt x="1429" y="965"/>
                      <a:pt x="1262" y="500"/>
                    </a:cubicBezTo>
                    <a:cubicBezTo>
                      <a:pt x="1203" y="358"/>
                      <a:pt x="1131" y="227"/>
                      <a:pt x="1036" y="119"/>
                    </a:cubicBezTo>
                    <a:cubicBezTo>
                      <a:pt x="976" y="36"/>
                      <a:pt x="917" y="0"/>
                      <a:pt x="91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28;p70">
                <a:extLst>
                  <a:ext uri="{FF2B5EF4-FFF2-40B4-BE49-F238E27FC236}">
                    <a16:creationId xmlns:a16="http://schemas.microsoft.com/office/drawing/2014/main" id="{EA1DACC7-15C6-4946-B10D-5BC64A5D6B53}"/>
                  </a:ext>
                </a:extLst>
              </p:cNvPr>
              <p:cNvSpPr/>
              <p:nvPr/>
            </p:nvSpPr>
            <p:spPr>
              <a:xfrm>
                <a:off x="5463500" y="3341338"/>
                <a:ext cx="619650" cy="429550"/>
              </a:xfrm>
              <a:custGeom>
                <a:avLst/>
                <a:gdLst/>
                <a:ahLst/>
                <a:cxnLst/>
                <a:rect l="l" t="t" r="r" b="b"/>
                <a:pathLst>
                  <a:path w="24786" h="17182" extrusionOk="0">
                    <a:moveTo>
                      <a:pt x="18479" y="9085"/>
                    </a:moveTo>
                    <a:lnTo>
                      <a:pt x="19110" y="11169"/>
                    </a:lnTo>
                    <a:lnTo>
                      <a:pt x="19110" y="11169"/>
                    </a:lnTo>
                    <a:lnTo>
                      <a:pt x="18574" y="11133"/>
                    </a:lnTo>
                    <a:lnTo>
                      <a:pt x="18491" y="10716"/>
                    </a:lnTo>
                    <a:cubicBezTo>
                      <a:pt x="18479" y="10681"/>
                      <a:pt x="18479" y="10633"/>
                      <a:pt x="18479" y="10597"/>
                    </a:cubicBezTo>
                    <a:lnTo>
                      <a:pt x="18479" y="9085"/>
                    </a:lnTo>
                    <a:close/>
                    <a:moveTo>
                      <a:pt x="11323" y="1"/>
                    </a:moveTo>
                    <a:lnTo>
                      <a:pt x="11275" y="834"/>
                    </a:lnTo>
                    <a:lnTo>
                      <a:pt x="9739" y="1310"/>
                    </a:lnTo>
                    <a:cubicBezTo>
                      <a:pt x="9680" y="1334"/>
                      <a:pt x="9620" y="1358"/>
                      <a:pt x="9573" y="1394"/>
                    </a:cubicBezTo>
                    <a:lnTo>
                      <a:pt x="9573" y="1370"/>
                    </a:lnTo>
                    <a:cubicBezTo>
                      <a:pt x="9573" y="1370"/>
                      <a:pt x="7751" y="1656"/>
                      <a:pt x="6775" y="4894"/>
                    </a:cubicBezTo>
                    <a:cubicBezTo>
                      <a:pt x="6465" y="5930"/>
                      <a:pt x="6501" y="8645"/>
                      <a:pt x="5632" y="11193"/>
                    </a:cubicBezTo>
                    <a:lnTo>
                      <a:pt x="3524" y="10062"/>
                    </a:lnTo>
                    <a:lnTo>
                      <a:pt x="1858" y="9276"/>
                    </a:lnTo>
                    <a:lnTo>
                      <a:pt x="0" y="11466"/>
                    </a:lnTo>
                    <a:lnTo>
                      <a:pt x="4810" y="15991"/>
                    </a:lnTo>
                    <a:cubicBezTo>
                      <a:pt x="5013" y="16193"/>
                      <a:pt x="5870" y="16658"/>
                      <a:pt x="6691" y="16824"/>
                    </a:cubicBezTo>
                    <a:cubicBezTo>
                      <a:pt x="6865" y="16870"/>
                      <a:pt x="7045" y="16893"/>
                      <a:pt x="7225" y="16893"/>
                    </a:cubicBezTo>
                    <a:cubicBezTo>
                      <a:pt x="7512" y="16893"/>
                      <a:pt x="7801" y="16834"/>
                      <a:pt x="8073" y="16717"/>
                    </a:cubicBezTo>
                    <a:cubicBezTo>
                      <a:pt x="8287" y="16955"/>
                      <a:pt x="8561" y="17181"/>
                      <a:pt x="8811" y="17181"/>
                    </a:cubicBezTo>
                    <a:lnTo>
                      <a:pt x="18300" y="17122"/>
                    </a:lnTo>
                    <a:cubicBezTo>
                      <a:pt x="18514" y="17098"/>
                      <a:pt x="18717" y="17003"/>
                      <a:pt x="18860" y="16848"/>
                    </a:cubicBezTo>
                    <a:cubicBezTo>
                      <a:pt x="19253" y="16491"/>
                      <a:pt x="19467" y="15979"/>
                      <a:pt x="19467" y="15455"/>
                    </a:cubicBezTo>
                    <a:cubicBezTo>
                      <a:pt x="19836" y="15622"/>
                      <a:pt x="20217" y="15777"/>
                      <a:pt x="20610" y="15896"/>
                    </a:cubicBezTo>
                    <a:cubicBezTo>
                      <a:pt x="20807" y="15940"/>
                      <a:pt x="21007" y="15961"/>
                      <a:pt x="21207" y="15961"/>
                    </a:cubicBezTo>
                    <a:cubicBezTo>
                      <a:pt x="23009" y="15961"/>
                      <a:pt x="24786" y="14254"/>
                      <a:pt x="24217" y="12336"/>
                    </a:cubicBezTo>
                    <a:cubicBezTo>
                      <a:pt x="24039" y="11728"/>
                      <a:pt x="21705" y="5978"/>
                      <a:pt x="20634" y="3358"/>
                    </a:cubicBezTo>
                    <a:cubicBezTo>
                      <a:pt x="20610" y="3287"/>
                      <a:pt x="20574" y="3227"/>
                      <a:pt x="20538" y="3156"/>
                    </a:cubicBezTo>
                    <a:cubicBezTo>
                      <a:pt x="20074" y="2239"/>
                      <a:pt x="19193" y="1596"/>
                      <a:pt x="18169" y="1441"/>
                    </a:cubicBezTo>
                    <a:lnTo>
                      <a:pt x="16538" y="1168"/>
                    </a:lnTo>
                    <a:lnTo>
                      <a:pt x="16490" y="120"/>
                    </a:lnTo>
                    <a:lnTo>
                      <a:pt x="113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29;p70">
                <a:extLst>
                  <a:ext uri="{FF2B5EF4-FFF2-40B4-BE49-F238E27FC236}">
                    <a16:creationId xmlns:a16="http://schemas.microsoft.com/office/drawing/2014/main" id="{A9A88BC8-8BA4-4357-86B3-55E61BFC5AC2}"/>
                  </a:ext>
                </a:extLst>
              </p:cNvPr>
              <p:cNvSpPr/>
              <p:nvPr/>
            </p:nvSpPr>
            <p:spPr>
              <a:xfrm>
                <a:off x="5864125" y="3514288"/>
                <a:ext cx="78925" cy="107775"/>
              </a:xfrm>
              <a:custGeom>
                <a:avLst/>
                <a:gdLst/>
                <a:ahLst/>
                <a:cxnLst/>
                <a:rect l="l" t="t" r="r" b="b"/>
                <a:pathLst>
                  <a:path w="3157" h="4311" extrusionOk="0">
                    <a:moveTo>
                      <a:pt x="1799" y="0"/>
                    </a:moveTo>
                    <a:cubicBezTo>
                      <a:pt x="1811" y="96"/>
                      <a:pt x="1846" y="191"/>
                      <a:pt x="1870" y="286"/>
                    </a:cubicBezTo>
                    <a:cubicBezTo>
                      <a:pt x="1930" y="500"/>
                      <a:pt x="2001" y="750"/>
                      <a:pt x="2096" y="1060"/>
                    </a:cubicBezTo>
                    <a:cubicBezTo>
                      <a:pt x="2275" y="1727"/>
                      <a:pt x="2513" y="2632"/>
                      <a:pt x="2811" y="3620"/>
                    </a:cubicBezTo>
                    <a:cubicBezTo>
                      <a:pt x="2873" y="3817"/>
                      <a:pt x="2935" y="4005"/>
                      <a:pt x="2998" y="4184"/>
                    </a:cubicBezTo>
                    <a:lnTo>
                      <a:pt x="2998" y="4184"/>
                    </a:lnTo>
                    <a:cubicBezTo>
                      <a:pt x="2142" y="4117"/>
                      <a:pt x="1412" y="4071"/>
                      <a:pt x="882" y="4048"/>
                    </a:cubicBezTo>
                    <a:cubicBezTo>
                      <a:pt x="608" y="4037"/>
                      <a:pt x="388" y="4031"/>
                      <a:pt x="236" y="4031"/>
                    </a:cubicBezTo>
                    <a:cubicBezTo>
                      <a:pt x="84" y="4031"/>
                      <a:pt x="1" y="4037"/>
                      <a:pt x="1" y="4048"/>
                    </a:cubicBezTo>
                    <a:lnTo>
                      <a:pt x="227" y="4072"/>
                    </a:lnTo>
                    <a:lnTo>
                      <a:pt x="870" y="4132"/>
                    </a:lnTo>
                    <a:lnTo>
                      <a:pt x="3061" y="4310"/>
                    </a:lnTo>
                    <a:lnTo>
                      <a:pt x="3156" y="4310"/>
                    </a:lnTo>
                    <a:lnTo>
                      <a:pt x="3120" y="4227"/>
                    </a:lnTo>
                    <a:cubicBezTo>
                      <a:pt x="3049" y="4025"/>
                      <a:pt x="2989" y="3810"/>
                      <a:pt x="2918" y="3584"/>
                    </a:cubicBezTo>
                    <a:cubicBezTo>
                      <a:pt x="2620" y="2596"/>
                      <a:pt x="2370" y="1691"/>
                      <a:pt x="2168" y="1036"/>
                    </a:cubicBezTo>
                    <a:cubicBezTo>
                      <a:pt x="2061" y="715"/>
                      <a:pt x="1977" y="453"/>
                      <a:pt x="1918" y="274"/>
                    </a:cubicBezTo>
                    <a:cubicBezTo>
                      <a:pt x="1894" y="179"/>
                      <a:pt x="1846" y="84"/>
                      <a:pt x="179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30;p70">
                <a:extLst>
                  <a:ext uri="{FF2B5EF4-FFF2-40B4-BE49-F238E27FC236}">
                    <a16:creationId xmlns:a16="http://schemas.microsoft.com/office/drawing/2014/main" id="{EA56C09D-05F9-474A-98C7-2497AD9554BD}"/>
                  </a:ext>
                </a:extLst>
              </p:cNvPr>
              <p:cNvSpPr/>
              <p:nvPr/>
            </p:nvSpPr>
            <p:spPr>
              <a:xfrm>
                <a:off x="5837650" y="3675013"/>
                <a:ext cx="152125" cy="64925"/>
              </a:xfrm>
              <a:custGeom>
                <a:avLst/>
                <a:gdLst/>
                <a:ahLst/>
                <a:cxnLst/>
                <a:rect l="l" t="t" r="r" b="b"/>
                <a:pathLst>
                  <a:path w="6085" h="2597" extrusionOk="0">
                    <a:moveTo>
                      <a:pt x="0" y="1"/>
                    </a:moveTo>
                    <a:lnTo>
                      <a:pt x="0" y="1"/>
                    </a:lnTo>
                    <a:cubicBezTo>
                      <a:pt x="72" y="48"/>
                      <a:pt x="143" y="96"/>
                      <a:pt x="227" y="132"/>
                    </a:cubicBezTo>
                    <a:lnTo>
                      <a:pt x="858" y="453"/>
                    </a:lnTo>
                    <a:cubicBezTo>
                      <a:pt x="1393" y="727"/>
                      <a:pt x="2120" y="1120"/>
                      <a:pt x="2941" y="1537"/>
                    </a:cubicBezTo>
                    <a:cubicBezTo>
                      <a:pt x="3644" y="1906"/>
                      <a:pt x="4370" y="2191"/>
                      <a:pt x="5132" y="2394"/>
                    </a:cubicBezTo>
                    <a:cubicBezTo>
                      <a:pt x="5418" y="2465"/>
                      <a:pt x="5656" y="2525"/>
                      <a:pt x="5822" y="2561"/>
                    </a:cubicBezTo>
                    <a:cubicBezTo>
                      <a:pt x="5906" y="2584"/>
                      <a:pt x="6001" y="2596"/>
                      <a:pt x="6084" y="2596"/>
                    </a:cubicBezTo>
                    <a:cubicBezTo>
                      <a:pt x="6084" y="2572"/>
                      <a:pt x="5727" y="2489"/>
                      <a:pt x="5156" y="2310"/>
                    </a:cubicBezTo>
                    <a:cubicBezTo>
                      <a:pt x="4406" y="2084"/>
                      <a:pt x="3679" y="1787"/>
                      <a:pt x="2989" y="1429"/>
                    </a:cubicBezTo>
                    <a:cubicBezTo>
                      <a:pt x="2167" y="1025"/>
                      <a:pt x="1441" y="632"/>
                      <a:pt x="893" y="382"/>
                    </a:cubicBezTo>
                    <a:cubicBezTo>
                      <a:pt x="619" y="251"/>
                      <a:pt x="393" y="155"/>
                      <a:pt x="238" y="84"/>
                    </a:cubicBezTo>
                    <a:cubicBezTo>
                      <a:pt x="167" y="48"/>
                      <a:pt x="84" y="24"/>
                      <a:pt x="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31;p70">
                <a:extLst>
                  <a:ext uri="{FF2B5EF4-FFF2-40B4-BE49-F238E27FC236}">
                    <a16:creationId xmlns:a16="http://schemas.microsoft.com/office/drawing/2014/main" id="{7823A262-9419-4BE6-9056-16668CC68DD8}"/>
                  </a:ext>
                </a:extLst>
              </p:cNvPr>
              <p:cNvSpPr/>
              <p:nvPr/>
            </p:nvSpPr>
            <p:spPr>
              <a:xfrm>
                <a:off x="5668575" y="3454163"/>
                <a:ext cx="20850" cy="145875"/>
              </a:xfrm>
              <a:custGeom>
                <a:avLst/>
                <a:gdLst/>
                <a:ahLst/>
                <a:cxnLst/>
                <a:rect l="l" t="t" r="r" b="b"/>
                <a:pathLst>
                  <a:path w="834" h="5835" extrusionOk="0">
                    <a:moveTo>
                      <a:pt x="655" y="0"/>
                    </a:moveTo>
                    <a:cubicBezTo>
                      <a:pt x="632" y="298"/>
                      <a:pt x="608" y="584"/>
                      <a:pt x="560" y="881"/>
                    </a:cubicBezTo>
                    <a:cubicBezTo>
                      <a:pt x="513" y="1143"/>
                      <a:pt x="429" y="1465"/>
                      <a:pt x="334" y="1810"/>
                    </a:cubicBezTo>
                    <a:cubicBezTo>
                      <a:pt x="227" y="2191"/>
                      <a:pt x="143" y="2572"/>
                      <a:pt x="96" y="2965"/>
                    </a:cubicBezTo>
                    <a:cubicBezTo>
                      <a:pt x="1" y="3679"/>
                      <a:pt x="96" y="4406"/>
                      <a:pt x="370" y="5072"/>
                    </a:cubicBezTo>
                    <a:cubicBezTo>
                      <a:pt x="453" y="5275"/>
                      <a:pt x="560" y="5465"/>
                      <a:pt x="667" y="5656"/>
                    </a:cubicBezTo>
                    <a:cubicBezTo>
                      <a:pt x="715" y="5715"/>
                      <a:pt x="763" y="5775"/>
                      <a:pt x="822" y="5834"/>
                    </a:cubicBezTo>
                    <a:cubicBezTo>
                      <a:pt x="834" y="5822"/>
                      <a:pt x="643" y="5549"/>
                      <a:pt x="453" y="5037"/>
                    </a:cubicBezTo>
                    <a:cubicBezTo>
                      <a:pt x="203" y="4370"/>
                      <a:pt x="120" y="3667"/>
                      <a:pt x="203" y="2965"/>
                    </a:cubicBezTo>
                    <a:cubicBezTo>
                      <a:pt x="262" y="2584"/>
                      <a:pt x="346" y="2203"/>
                      <a:pt x="441" y="1822"/>
                    </a:cubicBezTo>
                    <a:cubicBezTo>
                      <a:pt x="524" y="1477"/>
                      <a:pt x="596" y="1155"/>
                      <a:pt x="643" y="881"/>
                    </a:cubicBezTo>
                    <a:cubicBezTo>
                      <a:pt x="667" y="667"/>
                      <a:pt x="691" y="453"/>
                      <a:pt x="679" y="238"/>
                    </a:cubicBezTo>
                    <a:cubicBezTo>
                      <a:pt x="691" y="155"/>
                      <a:pt x="679" y="72"/>
                      <a:pt x="6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32;p70">
                <a:extLst>
                  <a:ext uri="{FF2B5EF4-FFF2-40B4-BE49-F238E27FC236}">
                    <a16:creationId xmlns:a16="http://schemas.microsoft.com/office/drawing/2014/main" id="{4CB1D30B-7748-43F6-BA71-AE10C02AE9C5}"/>
                  </a:ext>
                </a:extLst>
              </p:cNvPr>
              <p:cNvSpPr/>
              <p:nvPr/>
            </p:nvSpPr>
            <p:spPr>
              <a:xfrm>
                <a:off x="5657275" y="3603888"/>
                <a:ext cx="36325" cy="167000"/>
              </a:xfrm>
              <a:custGeom>
                <a:avLst/>
                <a:gdLst/>
                <a:ahLst/>
                <a:cxnLst/>
                <a:rect l="l" t="t" r="r" b="b"/>
                <a:pathLst>
                  <a:path w="1453" h="6680" extrusionOk="0">
                    <a:moveTo>
                      <a:pt x="1226" y="0"/>
                    </a:moveTo>
                    <a:lnTo>
                      <a:pt x="1226" y="0"/>
                    </a:lnTo>
                    <a:cubicBezTo>
                      <a:pt x="1334" y="333"/>
                      <a:pt x="1381" y="691"/>
                      <a:pt x="1346" y="1048"/>
                    </a:cubicBezTo>
                    <a:cubicBezTo>
                      <a:pt x="1310" y="1429"/>
                      <a:pt x="1215" y="1810"/>
                      <a:pt x="1060" y="2155"/>
                    </a:cubicBezTo>
                    <a:cubicBezTo>
                      <a:pt x="893" y="2560"/>
                      <a:pt x="655" y="2977"/>
                      <a:pt x="441" y="3441"/>
                    </a:cubicBezTo>
                    <a:cubicBezTo>
                      <a:pt x="238" y="3882"/>
                      <a:pt x="95" y="4346"/>
                      <a:pt x="36" y="4822"/>
                    </a:cubicBezTo>
                    <a:cubicBezTo>
                      <a:pt x="0" y="5227"/>
                      <a:pt x="72" y="5620"/>
                      <a:pt x="262" y="5977"/>
                    </a:cubicBezTo>
                    <a:cubicBezTo>
                      <a:pt x="381" y="6215"/>
                      <a:pt x="560" y="6418"/>
                      <a:pt x="786" y="6560"/>
                    </a:cubicBezTo>
                    <a:cubicBezTo>
                      <a:pt x="857" y="6608"/>
                      <a:pt x="917" y="6632"/>
                      <a:pt x="988" y="6656"/>
                    </a:cubicBezTo>
                    <a:cubicBezTo>
                      <a:pt x="1036" y="6679"/>
                      <a:pt x="1060" y="6679"/>
                      <a:pt x="1060" y="6679"/>
                    </a:cubicBezTo>
                    <a:cubicBezTo>
                      <a:pt x="1060" y="6679"/>
                      <a:pt x="965" y="6632"/>
                      <a:pt x="822" y="6525"/>
                    </a:cubicBezTo>
                    <a:cubicBezTo>
                      <a:pt x="607" y="6370"/>
                      <a:pt x="441" y="6167"/>
                      <a:pt x="333" y="5941"/>
                    </a:cubicBezTo>
                    <a:cubicBezTo>
                      <a:pt x="167" y="5596"/>
                      <a:pt x="107" y="5215"/>
                      <a:pt x="155" y="4834"/>
                    </a:cubicBezTo>
                    <a:cubicBezTo>
                      <a:pt x="214" y="4370"/>
                      <a:pt x="345" y="3917"/>
                      <a:pt x="560" y="3489"/>
                    </a:cubicBezTo>
                    <a:cubicBezTo>
                      <a:pt x="762" y="3036"/>
                      <a:pt x="1000" y="2608"/>
                      <a:pt x="1155" y="2203"/>
                    </a:cubicBezTo>
                    <a:cubicBezTo>
                      <a:pt x="1310" y="1834"/>
                      <a:pt x="1405" y="1453"/>
                      <a:pt x="1441" y="1060"/>
                    </a:cubicBezTo>
                    <a:cubicBezTo>
                      <a:pt x="1453" y="786"/>
                      <a:pt x="1429" y="524"/>
                      <a:pt x="1346" y="274"/>
                    </a:cubicBezTo>
                    <a:cubicBezTo>
                      <a:pt x="1322" y="202"/>
                      <a:pt x="1298" y="131"/>
                      <a:pt x="1262" y="72"/>
                    </a:cubicBezTo>
                    <a:cubicBezTo>
                      <a:pt x="1238" y="24"/>
                      <a:pt x="1226" y="0"/>
                      <a:pt x="12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33;p70">
                <a:extLst>
                  <a:ext uri="{FF2B5EF4-FFF2-40B4-BE49-F238E27FC236}">
                    <a16:creationId xmlns:a16="http://schemas.microsoft.com/office/drawing/2014/main" id="{C552B45D-2053-46C1-AE4A-6BF1A49C1A7C}"/>
                  </a:ext>
                </a:extLst>
              </p:cNvPr>
              <p:cNvSpPr/>
              <p:nvPr/>
            </p:nvSpPr>
            <p:spPr>
              <a:xfrm>
                <a:off x="5684050" y="3389863"/>
                <a:ext cx="4800" cy="41400"/>
              </a:xfrm>
              <a:custGeom>
                <a:avLst/>
                <a:gdLst/>
                <a:ahLst/>
                <a:cxnLst/>
                <a:rect l="l" t="t" r="r" b="b"/>
                <a:pathLst>
                  <a:path w="192" h="1656" extrusionOk="0">
                    <a:moveTo>
                      <a:pt x="120" y="0"/>
                    </a:moveTo>
                    <a:cubicBezTo>
                      <a:pt x="36" y="274"/>
                      <a:pt x="1" y="560"/>
                      <a:pt x="36" y="834"/>
                    </a:cubicBezTo>
                    <a:cubicBezTo>
                      <a:pt x="24" y="1120"/>
                      <a:pt x="72" y="1394"/>
                      <a:pt x="179" y="1655"/>
                    </a:cubicBezTo>
                    <a:cubicBezTo>
                      <a:pt x="191" y="1382"/>
                      <a:pt x="179" y="1108"/>
                      <a:pt x="144" y="834"/>
                    </a:cubicBezTo>
                    <a:cubicBezTo>
                      <a:pt x="155" y="560"/>
                      <a:pt x="144" y="274"/>
                      <a:pt x="12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34;p70">
                <a:extLst>
                  <a:ext uri="{FF2B5EF4-FFF2-40B4-BE49-F238E27FC236}">
                    <a16:creationId xmlns:a16="http://schemas.microsoft.com/office/drawing/2014/main" id="{1A0FF863-63CF-441A-A37F-0B5C4E2D1FA6}"/>
                  </a:ext>
                </a:extLst>
              </p:cNvPr>
              <p:cNvSpPr/>
              <p:nvPr/>
            </p:nvSpPr>
            <p:spPr>
              <a:xfrm>
                <a:off x="5606375" y="3621438"/>
                <a:ext cx="18475" cy="72950"/>
              </a:xfrm>
              <a:custGeom>
                <a:avLst/>
                <a:gdLst/>
                <a:ahLst/>
                <a:cxnLst/>
                <a:rect l="l" t="t" r="r" b="b"/>
                <a:pathLst>
                  <a:path w="739" h="2918" extrusionOk="0">
                    <a:moveTo>
                      <a:pt x="0" y="1"/>
                    </a:moveTo>
                    <a:cubicBezTo>
                      <a:pt x="500" y="894"/>
                      <a:pt x="715" y="1906"/>
                      <a:pt x="619" y="2918"/>
                    </a:cubicBezTo>
                    <a:cubicBezTo>
                      <a:pt x="679" y="2775"/>
                      <a:pt x="703" y="2632"/>
                      <a:pt x="715" y="2477"/>
                    </a:cubicBezTo>
                    <a:cubicBezTo>
                      <a:pt x="738" y="2108"/>
                      <a:pt x="726" y="1739"/>
                      <a:pt x="643" y="1382"/>
                    </a:cubicBezTo>
                    <a:cubicBezTo>
                      <a:pt x="572" y="1024"/>
                      <a:pt x="441" y="691"/>
                      <a:pt x="262" y="370"/>
                    </a:cubicBezTo>
                    <a:cubicBezTo>
                      <a:pt x="203" y="227"/>
                      <a:pt x="107" y="108"/>
                      <a:pt x="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35;p70">
                <a:extLst>
                  <a:ext uri="{FF2B5EF4-FFF2-40B4-BE49-F238E27FC236}">
                    <a16:creationId xmlns:a16="http://schemas.microsoft.com/office/drawing/2014/main" id="{FAD57811-6A50-4BE0-8B6D-4EDEC8D748AE}"/>
                  </a:ext>
                </a:extLst>
              </p:cNvPr>
              <p:cNvSpPr/>
              <p:nvPr/>
            </p:nvSpPr>
            <p:spPr>
              <a:xfrm>
                <a:off x="5904325" y="3395288"/>
                <a:ext cx="45850" cy="35975"/>
              </a:xfrm>
              <a:custGeom>
                <a:avLst/>
                <a:gdLst/>
                <a:ahLst/>
                <a:cxnLst/>
                <a:rect l="l" t="t" r="r" b="b"/>
                <a:pathLst>
                  <a:path w="1834" h="1439" extrusionOk="0">
                    <a:moveTo>
                      <a:pt x="1548" y="1"/>
                    </a:moveTo>
                    <a:cubicBezTo>
                      <a:pt x="1521" y="1"/>
                      <a:pt x="1495" y="4"/>
                      <a:pt x="1465" y="10"/>
                    </a:cubicBezTo>
                    <a:cubicBezTo>
                      <a:pt x="1167" y="45"/>
                      <a:pt x="881" y="164"/>
                      <a:pt x="631" y="355"/>
                    </a:cubicBezTo>
                    <a:cubicBezTo>
                      <a:pt x="381" y="534"/>
                      <a:pt x="191" y="784"/>
                      <a:pt x="72" y="1069"/>
                    </a:cubicBezTo>
                    <a:cubicBezTo>
                      <a:pt x="12" y="1177"/>
                      <a:pt x="0" y="1319"/>
                      <a:pt x="24" y="1438"/>
                    </a:cubicBezTo>
                    <a:cubicBezTo>
                      <a:pt x="48" y="1438"/>
                      <a:pt x="48" y="1296"/>
                      <a:pt x="143" y="1105"/>
                    </a:cubicBezTo>
                    <a:cubicBezTo>
                      <a:pt x="274" y="843"/>
                      <a:pt x="465" y="629"/>
                      <a:pt x="703" y="462"/>
                    </a:cubicBezTo>
                    <a:cubicBezTo>
                      <a:pt x="929" y="284"/>
                      <a:pt x="1191" y="153"/>
                      <a:pt x="1477" y="93"/>
                    </a:cubicBezTo>
                    <a:cubicBezTo>
                      <a:pt x="1524" y="81"/>
                      <a:pt x="1572" y="81"/>
                      <a:pt x="1620" y="81"/>
                    </a:cubicBezTo>
                    <a:lnTo>
                      <a:pt x="1739" y="81"/>
                    </a:lnTo>
                    <a:cubicBezTo>
                      <a:pt x="1758" y="81"/>
                      <a:pt x="1800" y="96"/>
                      <a:pt x="1822" y="96"/>
                    </a:cubicBezTo>
                    <a:cubicBezTo>
                      <a:pt x="1827" y="96"/>
                      <a:pt x="1831" y="95"/>
                      <a:pt x="1834" y="93"/>
                    </a:cubicBezTo>
                    <a:cubicBezTo>
                      <a:pt x="1834" y="93"/>
                      <a:pt x="1810" y="69"/>
                      <a:pt x="1751" y="34"/>
                    </a:cubicBezTo>
                    <a:cubicBezTo>
                      <a:pt x="1703" y="22"/>
                      <a:pt x="1667" y="10"/>
                      <a:pt x="1631" y="10"/>
                    </a:cubicBezTo>
                    <a:cubicBezTo>
                      <a:pt x="1602" y="4"/>
                      <a:pt x="1575" y="1"/>
                      <a:pt x="15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36;p70">
                <a:extLst>
                  <a:ext uri="{FF2B5EF4-FFF2-40B4-BE49-F238E27FC236}">
                    <a16:creationId xmlns:a16="http://schemas.microsoft.com/office/drawing/2014/main" id="{1F9E5B0A-0AFF-436A-BBFF-BF78E2E6D66B}"/>
                  </a:ext>
                </a:extLst>
              </p:cNvPr>
              <p:cNvSpPr/>
              <p:nvPr/>
            </p:nvSpPr>
            <p:spPr>
              <a:xfrm>
                <a:off x="5882000" y="3536313"/>
                <a:ext cx="45850" cy="83375"/>
              </a:xfrm>
              <a:custGeom>
                <a:avLst/>
                <a:gdLst/>
                <a:ahLst/>
                <a:cxnLst/>
                <a:rect l="l" t="t" r="r" b="b"/>
                <a:pathLst>
                  <a:path w="1834" h="3335" extrusionOk="0">
                    <a:moveTo>
                      <a:pt x="1334" y="0"/>
                    </a:moveTo>
                    <a:lnTo>
                      <a:pt x="1334" y="0"/>
                    </a:lnTo>
                    <a:cubicBezTo>
                      <a:pt x="1370" y="917"/>
                      <a:pt x="1274" y="1834"/>
                      <a:pt x="1084" y="2727"/>
                    </a:cubicBezTo>
                    <a:cubicBezTo>
                      <a:pt x="679" y="2786"/>
                      <a:pt x="298" y="2977"/>
                      <a:pt x="0" y="3251"/>
                    </a:cubicBezTo>
                    <a:lnTo>
                      <a:pt x="1834" y="3334"/>
                    </a:lnTo>
                    <a:lnTo>
                      <a:pt x="1739" y="1274"/>
                    </a:lnTo>
                    <a:lnTo>
                      <a:pt x="1417" y="167"/>
                    </a:lnTo>
                    <a:lnTo>
                      <a:pt x="1334"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37;p70">
                <a:extLst>
                  <a:ext uri="{FF2B5EF4-FFF2-40B4-BE49-F238E27FC236}">
                    <a16:creationId xmlns:a16="http://schemas.microsoft.com/office/drawing/2014/main" id="{F3BE20E7-64E9-4DCA-A244-790B266999B4}"/>
                  </a:ext>
                </a:extLst>
              </p:cNvPr>
              <p:cNvSpPr/>
              <p:nvPr/>
            </p:nvSpPr>
            <p:spPr>
              <a:xfrm>
                <a:off x="5746275" y="3366063"/>
                <a:ext cx="127400" cy="23225"/>
              </a:xfrm>
              <a:custGeom>
                <a:avLst/>
                <a:gdLst/>
                <a:ahLst/>
                <a:cxnLst/>
                <a:rect l="l" t="t" r="r" b="b"/>
                <a:pathLst>
                  <a:path w="5096" h="929" extrusionOk="0">
                    <a:moveTo>
                      <a:pt x="24" y="0"/>
                    </a:moveTo>
                    <a:cubicBezTo>
                      <a:pt x="0" y="71"/>
                      <a:pt x="0" y="155"/>
                      <a:pt x="24" y="214"/>
                    </a:cubicBezTo>
                    <a:cubicBezTo>
                      <a:pt x="95" y="417"/>
                      <a:pt x="250" y="571"/>
                      <a:pt x="441" y="631"/>
                    </a:cubicBezTo>
                    <a:cubicBezTo>
                      <a:pt x="1072" y="833"/>
                      <a:pt x="1726" y="929"/>
                      <a:pt x="2393" y="929"/>
                    </a:cubicBezTo>
                    <a:cubicBezTo>
                      <a:pt x="3048" y="917"/>
                      <a:pt x="3715" y="822"/>
                      <a:pt x="4346" y="631"/>
                    </a:cubicBezTo>
                    <a:cubicBezTo>
                      <a:pt x="4536" y="571"/>
                      <a:pt x="4715" y="500"/>
                      <a:pt x="4905" y="417"/>
                    </a:cubicBezTo>
                    <a:cubicBezTo>
                      <a:pt x="4965" y="393"/>
                      <a:pt x="5036" y="357"/>
                      <a:pt x="5096" y="321"/>
                    </a:cubicBezTo>
                    <a:cubicBezTo>
                      <a:pt x="5096" y="319"/>
                      <a:pt x="5094" y="318"/>
                      <a:pt x="5089" y="318"/>
                    </a:cubicBezTo>
                    <a:cubicBezTo>
                      <a:pt x="5043" y="318"/>
                      <a:pt x="4757" y="427"/>
                      <a:pt x="4322" y="536"/>
                    </a:cubicBezTo>
                    <a:cubicBezTo>
                      <a:pt x="3691" y="702"/>
                      <a:pt x="3036" y="798"/>
                      <a:pt x="2393" y="798"/>
                    </a:cubicBezTo>
                    <a:cubicBezTo>
                      <a:pt x="2352" y="798"/>
                      <a:pt x="2311" y="799"/>
                      <a:pt x="2271" y="799"/>
                    </a:cubicBezTo>
                    <a:cubicBezTo>
                      <a:pt x="1658" y="799"/>
                      <a:pt x="1056" y="715"/>
                      <a:pt x="464" y="548"/>
                    </a:cubicBezTo>
                    <a:cubicBezTo>
                      <a:pt x="286" y="500"/>
                      <a:pt x="131" y="369"/>
                      <a:pt x="60" y="191"/>
                    </a:cubicBezTo>
                    <a:cubicBezTo>
                      <a:pt x="36" y="131"/>
                      <a:pt x="24" y="60"/>
                      <a:pt x="2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38;p70">
                <a:extLst>
                  <a:ext uri="{FF2B5EF4-FFF2-40B4-BE49-F238E27FC236}">
                    <a16:creationId xmlns:a16="http://schemas.microsoft.com/office/drawing/2014/main" id="{74D591D8-D5D1-4AF8-9BA0-79D9B64D7424}"/>
                  </a:ext>
                </a:extLst>
              </p:cNvPr>
              <p:cNvSpPr/>
              <p:nvPr/>
            </p:nvSpPr>
            <p:spPr>
              <a:xfrm>
                <a:off x="5968625" y="3508338"/>
                <a:ext cx="13100" cy="32175"/>
              </a:xfrm>
              <a:custGeom>
                <a:avLst/>
                <a:gdLst/>
                <a:ahLst/>
                <a:cxnLst/>
                <a:rect l="l" t="t" r="r" b="b"/>
                <a:pathLst>
                  <a:path w="524" h="1287" extrusionOk="0">
                    <a:moveTo>
                      <a:pt x="524" y="0"/>
                    </a:moveTo>
                    <a:cubicBezTo>
                      <a:pt x="381" y="191"/>
                      <a:pt x="274" y="405"/>
                      <a:pt x="214" y="619"/>
                    </a:cubicBezTo>
                    <a:cubicBezTo>
                      <a:pt x="107" y="834"/>
                      <a:pt x="36" y="1060"/>
                      <a:pt x="0" y="1286"/>
                    </a:cubicBezTo>
                    <a:cubicBezTo>
                      <a:pt x="143" y="1096"/>
                      <a:pt x="250" y="893"/>
                      <a:pt x="322" y="667"/>
                    </a:cubicBezTo>
                    <a:cubicBezTo>
                      <a:pt x="417" y="465"/>
                      <a:pt x="488" y="238"/>
                      <a:pt x="5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39;p70">
                <a:extLst>
                  <a:ext uri="{FF2B5EF4-FFF2-40B4-BE49-F238E27FC236}">
                    <a16:creationId xmlns:a16="http://schemas.microsoft.com/office/drawing/2014/main" id="{99DF7973-7AD8-4336-A3CA-DF2B38C64B0E}"/>
                  </a:ext>
                </a:extLst>
              </p:cNvPr>
              <p:cNvSpPr/>
              <p:nvPr/>
            </p:nvSpPr>
            <p:spPr>
              <a:xfrm>
                <a:off x="5995100" y="3614588"/>
                <a:ext cx="37525" cy="11650"/>
              </a:xfrm>
              <a:custGeom>
                <a:avLst/>
                <a:gdLst/>
                <a:ahLst/>
                <a:cxnLst/>
                <a:rect l="l" t="t" r="r" b="b"/>
                <a:pathLst>
                  <a:path w="1501" h="466" extrusionOk="0">
                    <a:moveTo>
                      <a:pt x="1" y="1"/>
                    </a:moveTo>
                    <a:lnTo>
                      <a:pt x="1" y="1"/>
                    </a:lnTo>
                    <a:cubicBezTo>
                      <a:pt x="227" y="132"/>
                      <a:pt x="477" y="227"/>
                      <a:pt x="739" y="286"/>
                    </a:cubicBezTo>
                    <a:cubicBezTo>
                      <a:pt x="977" y="382"/>
                      <a:pt x="1239" y="441"/>
                      <a:pt x="1501" y="465"/>
                    </a:cubicBezTo>
                    <a:cubicBezTo>
                      <a:pt x="1275" y="334"/>
                      <a:pt x="1025" y="239"/>
                      <a:pt x="763" y="179"/>
                    </a:cubicBezTo>
                    <a:cubicBezTo>
                      <a:pt x="525" y="84"/>
                      <a:pt x="263" y="2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40;p70">
                <a:extLst>
                  <a:ext uri="{FF2B5EF4-FFF2-40B4-BE49-F238E27FC236}">
                    <a16:creationId xmlns:a16="http://schemas.microsoft.com/office/drawing/2014/main" id="{0860E672-1C6C-4FC9-89FA-48888E71F258}"/>
                  </a:ext>
                </a:extLst>
              </p:cNvPr>
              <p:cNvSpPr/>
              <p:nvPr/>
            </p:nvSpPr>
            <p:spPr>
              <a:xfrm>
                <a:off x="5998975" y="3657163"/>
                <a:ext cx="4200" cy="33050"/>
              </a:xfrm>
              <a:custGeom>
                <a:avLst/>
                <a:gdLst/>
                <a:ahLst/>
                <a:cxnLst/>
                <a:rect l="l" t="t" r="r" b="b"/>
                <a:pathLst>
                  <a:path w="168" h="1322" extrusionOk="0">
                    <a:moveTo>
                      <a:pt x="60" y="0"/>
                    </a:moveTo>
                    <a:cubicBezTo>
                      <a:pt x="12" y="215"/>
                      <a:pt x="0" y="441"/>
                      <a:pt x="24" y="667"/>
                    </a:cubicBezTo>
                    <a:cubicBezTo>
                      <a:pt x="12" y="893"/>
                      <a:pt x="36" y="1108"/>
                      <a:pt x="96" y="1322"/>
                    </a:cubicBezTo>
                    <a:cubicBezTo>
                      <a:pt x="155" y="1108"/>
                      <a:pt x="167" y="881"/>
                      <a:pt x="131" y="667"/>
                    </a:cubicBezTo>
                    <a:cubicBezTo>
                      <a:pt x="155" y="441"/>
                      <a:pt x="120" y="215"/>
                      <a:pt x="6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41;p70">
                <a:extLst>
                  <a:ext uri="{FF2B5EF4-FFF2-40B4-BE49-F238E27FC236}">
                    <a16:creationId xmlns:a16="http://schemas.microsoft.com/office/drawing/2014/main" id="{B735249F-0335-48F9-B840-EC127E531F74}"/>
                  </a:ext>
                </a:extLst>
              </p:cNvPr>
              <p:cNvSpPr/>
              <p:nvPr/>
            </p:nvSpPr>
            <p:spPr>
              <a:xfrm>
                <a:off x="5909675" y="3645838"/>
                <a:ext cx="25025" cy="22350"/>
              </a:xfrm>
              <a:custGeom>
                <a:avLst/>
                <a:gdLst/>
                <a:ahLst/>
                <a:cxnLst/>
                <a:rect l="l" t="t" r="r" b="b"/>
                <a:pathLst>
                  <a:path w="1001" h="894" extrusionOk="0">
                    <a:moveTo>
                      <a:pt x="1001" y="1"/>
                    </a:moveTo>
                    <a:lnTo>
                      <a:pt x="1001" y="1"/>
                    </a:lnTo>
                    <a:cubicBezTo>
                      <a:pt x="584" y="191"/>
                      <a:pt x="239" y="501"/>
                      <a:pt x="1" y="882"/>
                    </a:cubicBezTo>
                    <a:lnTo>
                      <a:pt x="1" y="894"/>
                    </a:lnTo>
                    <a:cubicBezTo>
                      <a:pt x="179" y="763"/>
                      <a:pt x="358" y="620"/>
                      <a:pt x="513" y="465"/>
                    </a:cubicBezTo>
                    <a:cubicBezTo>
                      <a:pt x="691" y="322"/>
                      <a:pt x="858" y="168"/>
                      <a:pt x="10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42;p70">
                <a:extLst>
                  <a:ext uri="{FF2B5EF4-FFF2-40B4-BE49-F238E27FC236}">
                    <a16:creationId xmlns:a16="http://schemas.microsoft.com/office/drawing/2014/main" id="{CA95300C-2EB8-4103-894A-013726C68264}"/>
                  </a:ext>
                </a:extLst>
              </p:cNvPr>
              <p:cNvSpPr/>
              <p:nvPr/>
            </p:nvSpPr>
            <p:spPr>
              <a:xfrm>
                <a:off x="5844200" y="3629163"/>
                <a:ext cx="19075" cy="19100"/>
              </a:xfrm>
              <a:custGeom>
                <a:avLst/>
                <a:gdLst/>
                <a:ahLst/>
                <a:cxnLst/>
                <a:rect l="l" t="t" r="r" b="b"/>
                <a:pathLst>
                  <a:path w="763" h="764" extrusionOk="0">
                    <a:moveTo>
                      <a:pt x="28" y="0"/>
                    </a:moveTo>
                    <a:cubicBezTo>
                      <a:pt x="26" y="0"/>
                      <a:pt x="25" y="1"/>
                      <a:pt x="24" y="1"/>
                    </a:cubicBezTo>
                    <a:cubicBezTo>
                      <a:pt x="0" y="25"/>
                      <a:pt x="143" y="215"/>
                      <a:pt x="334" y="418"/>
                    </a:cubicBezTo>
                    <a:cubicBezTo>
                      <a:pt x="528" y="624"/>
                      <a:pt x="701" y="764"/>
                      <a:pt x="735" y="764"/>
                    </a:cubicBezTo>
                    <a:cubicBezTo>
                      <a:pt x="736" y="764"/>
                      <a:pt x="737" y="764"/>
                      <a:pt x="738" y="763"/>
                    </a:cubicBezTo>
                    <a:cubicBezTo>
                      <a:pt x="762" y="739"/>
                      <a:pt x="619" y="549"/>
                      <a:pt x="417" y="346"/>
                    </a:cubicBezTo>
                    <a:cubicBezTo>
                      <a:pt x="234" y="140"/>
                      <a:pt x="62"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43;p70">
                <a:extLst>
                  <a:ext uri="{FF2B5EF4-FFF2-40B4-BE49-F238E27FC236}">
                    <a16:creationId xmlns:a16="http://schemas.microsoft.com/office/drawing/2014/main" id="{BB455E1B-D530-421F-923C-154746B4D2C8}"/>
                  </a:ext>
                </a:extLst>
              </p:cNvPr>
              <p:cNvSpPr/>
              <p:nvPr/>
            </p:nvSpPr>
            <p:spPr>
              <a:xfrm>
                <a:off x="5935275" y="3442238"/>
                <a:ext cx="28900" cy="18500"/>
              </a:xfrm>
              <a:custGeom>
                <a:avLst/>
                <a:gdLst/>
                <a:ahLst/>
                <a:cxnLst/>
                <a:rect l="l" t="t" r="r" b="b"/>
                <a:pathLst>
                  <a:path w="1156" h="740" extrusionOk="0">
                    <a:moveTo>
                      <a:pt x="1" y="1"/>
                    </a:moveTo>
                    <a:lnTo>
                      <a:pt x="1" y="1"/>
                    </a:lnTo>
                    <a:cubicBezTo>
                      <a:pt x="346" y="311"/>
                      <a:pt x="739" y="561"/>
                      <a:pt x="1155" y="739"/>
                    </a:cubicBezTo>
                    <a:cubicBezTo>
                      <a:pt x="822" y="430"/>
                      <a:pt x="429" y="180"/>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44;p70">
                <a:extLst>
                  <a:ext uri="{FF2B5EF4-FFF2-40B4-BE49-F238E27FC236}">
                    <a16:creationId xmlns:a16="http://schemas.microsoft.com/office/drawing/2014/main" id="{9B06D502-0527-41A9-9B4A-0D35A31BB05B}"/>
                  </a:ext>
                </a:extLst>
              </p:cNvPr>
              <p:cNvSpPr/>
              <p:nvPr/>
            </p:nvSpPr>
            <p:spPr>
              <a:xfrm>
                <a:off x="5862050" y="3392238"/>
                <a:ext cx="13725" cy="32775"/>
              </a:xfrm>
              <a:custGeom>
                <a:avLst/>
                <a:gdLst/>
                <a:ahLst/>
                <a:cxnLst/>
                <a:rect l="l" t="t" r="r" b="b"/>
                <a:pathLst>
                  <a:path w="549" h="1311" extrusionOk="0">
                    <a:moveTo>
                      <a:pt x="548" y="1"/>
                    </a:moveTo>
                    <a:cubicBezTo>
                      <a:pt x="394" y="191"/>
                      <a:pt x="263" y="394"/>
                      <a:pt x="191" y="632"/>
                    </a:cubicBezTo>
                    <a:cubicBezTo>
                      <a:pt x="84" y="846"/>
                      <a:pt x="13" y="1072"/>
                      <a:pt x="1" y="1310"/>
                    </a:cubicBezTo>
                    <a:cubicBezTo>
                      <a:pt x="120" y="1108"/>
                      <a:pt x="227" y="894"/>
                      <a:pt x="298" y="667"/>
                    </a:cubicBezTo>
                    <a:cubicBezTo>
                      <a:pt x="405" y="465"/>
                      <a:pt x="489" y="239"/>
                      <a:pt x="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45;p70">
                <a:extLst>
                  <a:ext uri="{FF2B5EF4-FFF2-40B4-BE49-F238E27FC236}">
                    <a16:creationId xmlns:a16="http://schemas.microsoft.com/office/drawing/2014/main" id="{C505403D-84D7-48DA-BDCD-76D3EEA20F05}"/>
                  </a:ext>
                </a:extLst>
              </p:cNvPr>
              <p:cNvSpPr/>
              <p:nvPr/>
            </p:nvSpPr>
            <p:spPr>
              <a:xfrm>
                <a:off x="5855200" y="3495838"/>
                <a:ext cx="31275" cy="21450"/>
              </a:xfrm>
              <a:custGeom>
                <a:avLst/>
                <a:gdLst/>
                <a:ahLst/>
                <a:cxnLst/>
                <a:rect l="l" t="t" r="r" b="b"/>
                <a:pathLst>
                  <a:path w="1251" h="858" extrusionOk="0">
                    <a:moveTo>
                      <a:pt x="1251" y="0"/>
                    </a:moveTo>
                    <a:cubicBezTo>
                      <a:pt x="1025" y="107"/>
                      <a:pt x="810" y="250"/>
                      <a:pt x="608" y="405"/>
                    </a:cubicBezTo>
                    <a:cubicBezTo>
                      <a:pt x="394" y="536"/>
                      <a:pt x="179" y="679"/>
                      <a:pt x="1" y="857"/>
                    </a:cubicBezTo>
                    <a:cubicBezTo>
                      <a:pt x="239" y="786"/>
                      <a:pt x="477" y="667"/>
                      <a:pt x="668" y="500"/>
                    </a:cubicBezTo>
                    <a:cubicBezTo>
                      <a:pt x="894" y="369"/>
                      <a:pt x="1096" y="203"/>
                      <a:pt x="1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46;p70">
                <a:extLst>
                  <a:ext uri="{FF2B5EF4-FFF2-40B4-BE49-F238E27FC236}">
                    <a16:creationId xmlns:a16="http://schemas.microsoft.com/office/drawing/2014/main" id="{D682208E-7563-442B-BBAF-AB7B275B62E3}"/>
                  </a:ext>
                </a:extLst>
              </p:cNvPr>
              <p:cNvSpPr/>
              <p:nvPr/>
            </p:nvSpPr>
            <p:spPr>
              <a:xfrm>
                <a:off x="5802225" y="3561913"/>
                <a:ext cx="43175" cy="22950"/>
              </a:xfrm>
              <a:custGeom>
                <a:avLst/>
                <a:gdLst/>
                <a:ahLst/>
                <a:cxnLst/>
                <a:rect l="l" t="t" r="r" b="b"/>
                <a:pathLst>
                  <a:path w="1727" h="918" extrusionOk="0">
                    <a:moveTo>
                      <a:pt x="0" y="0"/>
                    </a:moveTo>
                    <a:lnTo>
                      <a:pt x="0" y="0"/>
                    </a:lnTo>
                    <a:cubicBezTo>
                      <a:pt x="262" y="203"/>
                      <a:pt x="536" y="381"/>
                      <a:pt x="834" y="512"/>
                    </a:cubicBezTo>
                    <a:cubicBezTo>
                      <a:pt x="1120" y="679"/>
                      <a:pt x="1417" y="810"/>
                      <a:pt x="1727" y="917"/>
                    </a:cubicBezTo>
                    <a:cubicBezTo>
                      <a:pt x="1465" y="715"/>
                      <a:pt x="1179" y="548"/>
                      <a:pt x="893" y="405"/>
                    </a:cubicBezTo>
                    <a:cubicBezTo>
                      <a:pt x="608" y="238"/>
                      <a:pt x="310" y="107"/>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47;p70">
                <a:extLst>
                  <a:ext uri="{FF2B5EF4-FFF2-40B4-BE49-F238E27FC236}">
                    <a16:creationId xmlns:a16="http://schemas.microsoft.com/office/drawing/2014/main" id="{A85BE80F-B8BA-4867-9649-31AFCDE7F6F0}"/>
                  </a:ext>
                </a:extLst>
              </p:cNvPr>
              <p:cNvSpPr/>
              <p:nvPr/>
            </p:nvSpPr>
            <p:spPr>
              <a:xfrm>
                <a:off x="5777525" y="3477963"/>
                <a:ext cx="7450" cy="30400"/>
              </a:xfrm>
              <a:custGeom>
                <a:avLst/>
                <a:gdLst/>
                <a:ahLst/>
                <a:cxnLst/>
                <a:rect l="l" t="t" r="r" b="b"/>
                <a:pathLst>
                  <a:path w="298" h="1216" extrusionOk="0">
                    <a:moveTo>
                      <a:pt x="286" y="1"/>
                    </a:moveTo>
                    <a:lnTo>
                      <a:pt x="286" y="1"/>
                    </a:lnTo>
                    <a:cubicBezTo>
                      <a:pt x="191" y="179"/>
                      <a:pt x="119" y="382"/>
                      <a:pt x="95" y="596"/>
                    </a:cubicBezTo>
                    <a:cubicBezTo>
                      <a:pt x="24" y="798"/>
                      <a:pt x="0" y="1001"/>
                      <a:pt x="0" y="1215"/>
                    </a:cubicBezTo>
                    <a:cubicBezTo>
                      <a:pt x="107" y="1025"/>
                      <a:pt x="179" y="822"/>
                      <a:pt x="203" y="620"/>
                    </a:cubicBezTo>
                    <a:cubicBezTo>
                      <a:pt x="274" y="417"/>
                      <a:pt x="298" y="215"/>
                      <a:pt x="2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48;p70">
                <a:extLst>
                  <a:ext uri="{FF2B5EF4-FFF2-40B4-BE49-F238E27FC236}">
                    <a16:creationId xmlns:a16="http://schemas.microsoft.com/office/drawing/2014/main" id="{3ECFFA0A-DCEC-4587-AC29-551DEB50DEE1}"/>
                  </a:ext>
                </a:extLst>
              </p:cNvPr>
              <p:cNvSpPr/>
              <p:nvPr/>
            </p:nvSpPr>
            <p:spPr>
              <a:xfrm>
                <a:off x="5710850" y="3527963"/>
                <a:ext cx="15800" cy="31300"/>
              </a:xfrm>
              <a:custGeom>
                <a:avLst/>
                <a:gdLst/>
                <a:ahLst/>
                <a:cxnLst/>
                <a:rect l="l" t="t" r="r" b="b"/>
                <a:pathLst>
                  <a:path w="632" h="1252" extrusionOk="0">
                    <a:moveTo>
                      <a:pt x="631" y="1"/>
                    </a:moveTo>
                    <a:lnTo>
                      <a:pt x="631" y="1"/>
                    </a:lnTo>
                    <a:cubicBezTo>
                      <a:pt x="476" y="180"/>
                      <a:pt x="357" y="382"/>
                      <a:pt x="262" y="596"/>
                    </a:cubicBezTo>
                    <a:cubicBezTo>
                      <a:pt x="143" y="799"/>
                      <a:pt x="48" y="1025"/>
                      <a:pt x="0" y="1251"/>
                    </a:cubicBezTo>
                    <a:cubicBezTo>
                      <a:pt x="155" y="1073"/>
                      <a:pt x="274" y="870"/>
                      <a:pt x="369" y="656"/>
                    </a:cubicBezTo>
                    <a:cubicBezTo>
                      <a:pt x="488" y="453"/>
                      <a:pt x="584" y="227"/>
                      <a:pt x="6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49;p70">
                <a:extLst>
                  <a:ext uri="{FF2B5EF4-FFF2-40B4-BE49-F238E27FC236}">
                    <a16:creationId xmlns:a16="http://schemas.microsoft.com/office/drawing/2014/main" id="{966F720E-0230-410E-B331-CF3B5A364FE5}"/>
                  </a:ext>
                </a:extLst>
              </p:cNvPr>
              <p:cNvSpPr/>
              <p:nvPr/>
            </p:nvSpPr>
            <p:spPr>
              <a:xfrm>
                <a:off x="5720075" y="3412788"/>
                <a:ext cx="28900" cy="20550"/>
              </a:xfrm>
              <a:custGeom>
                <a:avLst/>
                <a:gdLst/>
                <a:ahLst/>
                <a:cxnLst/>
                <a:rect l="l" t="t" r="r" b="b"/>
                <a:pathLst>
                  <a:path w="1156" h="822" extrusionOk="0">
                    <a:moveTo>
                      <a:pt x="0" y="0"/>
                    </a:moveTo>
                    <a:cubicBezTo>
                      <a:pt x="155" y="191"/>
                      <a:pt x="346" y="346"/>
                      <a:pt x="548" y="465"/>
                    </a:cubicBezTo>
                    <a:cubicBezTo>
                      <a:pt x="727" y="619"/>
                      <a:pt x="929" y="738"/>
                      <a:pt x="1155" y="822"/>
                    </a:cubicBezTo>
                    <a:cubicBezTo>
                      <a:pt x="822" y="488"/>
                      <a:pt x="429" y="215"/>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50;p70">
                <a:extLst>
                  <a:ext uri="{FF2B5EF4-FFF2-40B4-BE49-F238E27FC236}">
                    <a16:creationId xmlns:a16="http://schemas.microsoft.com/office/drawing/2014/main" id="{7E330656-CC92-4A49-BE58-EC03A3AD3EAF}"/>
                  </a:ext>
                </a:extLst>
              </p:cNvPr>
              <p:cNvSpPr/>
              <p:nvPr/>
            </p:nvSpPr>
            <p:spPr>
              <a:xfrm>
                <a:off x="5781975" y="3398488"/>
                <a:ext cx="10150" cy="18800"/>
              </a:xfrm>
              <a:custGeom>
                <a:avLst/>
                <a:gdLst/>
                <a:ahLst/>
                <a:cxnLst/>
                <a:rect l="l" t="t" r="r" b="b"/>
                <a:pathLst>
                  <a:path w="406" h="752" extrusionOk="0">
                    <a:moveTo>
                      <a:pt x="378" y="0"/>
                    </a:moveTo>
                    <a:cubicBezTo>
                      <a:pt x="338" y="0"/>
                      <a:pt x="235" y="151"/>
                      <a:pt x="144" y="346"/>
                    </a:cubicBezTo>
                    <a:cubicBezTo>
                      <a:pt x="48" y="560"/>
                      <a:pt x="1" y="727"/>
                      <a:pt x="25" y="751"/>
                    </a:cubicBezTo>
                    <a:cubicBezTo>
                      <a:pt x="26" y="751"/>
                      <a:pt x="27" y="752"/>
                      <a:pt x="29" y="752"/>
                    </a:cubicBezTo>
                    <a:cubicBezTo>
                      <a:pt x="67" y="752"/>
                      <a:pt x="159" y="600"/>
                      <a:pt x="251" y="394"/>
                    </a:cubicBezTo>
                    <a:cubicBezTo>
                      <a:pt x="334" y="191"/>
                      <a:pt x="406" y="13"/>
                      <a:pt x="382" y="1"/>
                    </a:cubicBezTo>
                    <a:cubicBezTo>
                      <a:pt x="381" y="0"/>
                      <a:pt x="379" y="0"/>
                      <a:pt x="3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51;p70">
                <a:extLst>
                  <a:ext uri="{FF2B5EF4-FFF2-40B4-BE49-F238E27FC236}">
                    <a16:creationId xmlns:a16="http://schemas.microsoft.com/office/drawing/2014/main" id="{822DD5C2-7C5F-4874-933E-ED38E903AF6E}"/>
                  </a:ext>
                </a:extLst>
              </p:cNvPr>
              <p:cNvSpPr/>
              <p:nvPr/>
            </p:nvSpPr>
            <p:spPr>
              <a:xfrm>
                <a:off x="5820375" y="3360888"/>
                <a:ext cx="19675" cy="2925"/>
              </a:xfrm>
              <a:custGeom>
                <a:avLst/>
                <a:gdLst/>
                <a:ahLst/>
                <a:cxnLst/>
                <a:rect l="l" t="t" r="r" b="b"/>
                <a:pathLst>
                  <a:path w="787" h="117" extrusionOk="0">
                    <a:moveTo>
                      <a:pt x="237" y="0"/>
                    </a:moveTo>
                    <a:cubicBezTo>
                      <a:pt x="94" y="0"/>
                      <a:pt x="1" y="14"/>
                      <a:pt x="1" y="40"/>
                    </a:cubicBezTo>
                    <a:cubicBezTo>
                      <a:pt x="1" y="76"/>
                      <a:pt x="167" y="112"/>
                      <a:pt x="394" y="112"/>
                    </a:cubicBezTo>
                    <a:cubicBezTo>
                      <a:pt x="447" y="115"/>
                      <a:pt x="499" y="116"/>
                      <a:pt x="545" y="116"/>
                    </a:cubicBezTo>
                    <a:cubicBezTo>
                      <a:pt x="686" y="116"/>
                      <a:pt x="787" y="103"/>
                      <a:pt x="787" y="76"/>
                    </a:cubicBezTo>
                    <a:cubicBezTo>
                      <a:pt x="787" y="40"/>
                      <a:pt x="608" y="5"/>
                      <a:pt x="394" y="5"/>
                    </a:cubicBezTo>
                    <a:cubicBezTo>
                      <a:pt x="337" y="2"/>
                      <a:pt x="284" y="0"/>
                      <a:pt x="2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52;p70">
                <a:extLst>
                  <a:ext uri="{FF2B5EF4-FFF2-40B4-BE49-F238E27FC236}">
                    <a16:creationId xmlns:a16="http://schemas.microsoft.com/office/drawing/2014/main" id="{8E20C6E8-D024-4C66-8848-BEF86E8D84A4}"/>
                  </a:ext>
                </a:extLst>
              </p:cNvPr>
              <p:cNvSpPr/>
              <p:nvPr/>
            </p:nvSpPr>
            <p:spPr>
              <a:xfrm>
                <a:off x="5765325" y="3348413"/>
                <a:ext cx="11925" cy="14475"/>
              </a:xfrm>
              <a:custGeom>
                <a:avLst/>
                <a:gdLst/>
                <a:ahLst/>
                <a:cxnLst/>
                <a:rect l="l" t="t" r="r" b="b"/>
                <a:pathLst>
                  <a:path w="477" h="579" extrusionOk="0">
                    <a:moveTo>
                      <a:pt x="32" y="0"/>
                    </a:moveTo>
                    <a:cubicBezTo>
                      <a:pt x="29" y="0"/>
                      <a:pt x="26" y="1"/>
                      <a:pt x="24" y="4"/>
                    </a:cubicBezTo>
                    <a:cubicBezTo>
                      <a:pt x="0" y="27"/>
                      <a:pt x="72" y="170"/>
                      <a:pt x="191" y="325"/>
                    </a:cubicBezTo>
                    <a:cubicBezTo>
                      <a:pt x="299" y="466"/>
                      <a:pt x="408" y="578"/>
                      <a:pt x="444" y="578"/>
                    </a:cubicBezTo>
                    <a:cubicBezTo>
                      <a:pt x="448" y="578"/>
                      <a:pt x="450" y="577"/>
                      <a:pt x="453" y="575"/>
                    </a:cubicBezTo>
                    <a:cubicBezTo>
                      <a:pt x="476" y="551"/>
                      <a:pt x="405" y="408"/>
                      <a:pt x="286" y="254"/>
                    </a:cubicBezTo>
                    <a:cubicBezTo>
                      <a:pt x="177" y="112"/>
                      <a:pt x="68" y="0"/>
                      <a:pt x="3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53;p70">
                <a:extLst>
                  <a:ext uri="{FF2B5EF4-FFF2-40B4-BE49-F238E27FC236}">
                    <a16:creationId xmlns:a16="http://schemas.microsoft.com/office/drawing/2014/main" id="{59FCE412-A4E1-44C2-8EEB-CD4A4732BC17}"/>
                  </a:ext>
                </a:extLst>
              </p:cNvPr>
              <p:cNvSpPr/>
              <p:nvPr/>
            </p:nvSpPr>
            <p:spPr>
              <a:xfrm>
                <a:off x="5655175" y="3441063"/>
                <a:ext cx="5400" cy="34850"/>
              </a:xfrm>
              <a:custGeom>
                <a:avLst/>
                <a:gdLst/>
                <a:ahLst/>
                <a:cxnLst/>
                <a:rect l="l" t="t" r="r" b="b"/>
                <a:pathLst>
                  <a:path w="216" h="1394" extrusionOk="0">
                    <a:moveTo>
                      <a:pt x="179" y="0"/>
                    </a:moveTo>
                    <a:lnTo>
                      <a:pt x="179" y="0"/>
                    </a:lnTo>
                    <a:cubicBezTo>
                      <a:pt x="60" y="453"/>
                      <a:pt x="1" y="929"/>
                      <a:pt x="25" y="1393"/>
                    </a:cubicBezTo>
                    <a:cubicBezTo>
                      <a:pt x="108" y="1179"/>
                      <a:pt x="156" y="941"/>
                      <a:pt x="167" y="703"/>
                    </a:cubicBezTo>
                    <a:cubicBezTo>
                      <a:pt x="215" y="477"/>
                      <a:pt x="215" y="238"/>
                      <a:pt x="1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54;p70">
                <a:extLst>
                  <a:ext uri="{FF2B5EF4-FFF2-40B4-BE49-F238E27FC236}">
                    <a16:creationId xmlns:a16="http://schemas.microsoft.com/office/drawing/2014/main" id="{93236330-AC4A-44F1-A9ED-282D1F6FB8FB}"/>
                  </a:ext>
                </a:extLst>
              </p:cNvPr>
              <p:cNvSpPr/>
              <p:nvPr/>
            </p:nvSpPr>
            <p:spPr>
              <a:xfrm>
                <a:off x="5641500" y="3520838"/>
                <a:ext cx="19075" cy="23875"/>
              </a:xfrm>
              <a:custGeom>
                <a:avLst/>
                <a:gdLst/>
                <a:ahLst/>
                <a:cxnLst/>
                <a:rect l="l" t="t" r="r" b="b"/>
                <a:pathLst>
                  <a:path w="763" h="955" extrusionOk="0">
                    <a:moveTo>
                      <a:pt x="762" y="0"/>
                    </a:moveTo>
                    <a:lnTo>
                      <a:pt x="762" y="0"/>
                    </a:lnTo>
                    <a:cubicBezTo>
                      <a:pt x="488" y="298"/>
                      <a:pt x="226" y="619"/>
                      <a:pt x="0" y="953"/>
                    </a:cubicBezTo>
                    <a:lnTo>
                      <a:pt x="12" y="953"/>
                    </a:lnTo>
                    <a:cubicBezTo>
                      <a:pt x="13" y="954"/>
                      <a:pt x="16" y="955"/>
                      <a:pt x="18" y="955"/>
                    </a:cubicBezTo>
                    <a:cubicBezTo>
                      <a:pt x="61" y="955"/>
                      <a:pt x="262" y="782"/>
                      <a:pt x="453" y="536"/>
                    </a:cubicBezTo>
                    <a:cubicBezTo>
                      <a:pt x="595" y="381"/>
                      <a:pt x="703" y="203"/>
                      <a:pt x="7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55;p70">
                <a:extLst>
                  <a:ext uri="{FF2B5EF4-FFF2-40B4-BE49-F238E27FC236}">
                    <a16:creationId xmlns:a16="http://schemas.microsoft.com/office/drawing/2014/main" id="{AA87A64D-A891-40BB-83A0-267C2FD24706}"/>
                  </a:ext>
                </a:extLst>
              </p:cNvPr>
              <p:cNvSpPr/>
              <p:nvPr/>
            </p:nvSpPr>
            <p:spPr>
              <a:xfrm>
                <a:off x="5645350" y="3585713"/>
                <a:ext cx="16100" cy="29500"/>
              </a:xfrm>
              <a:custGeom>
                <a:avLst/>
                <a:gdLst/>
                <a:ahLst/>
                <a:cxnLst/>
                <a:rect l="l" t="t" r="r" b="b"/>
                <a:pathLst>
                  <a:path w="644" h="1180" extrusionOk="0">
                    <a:moveTo>
                      <a:pt x="1" y="1"/>
                    </a:moveTo>
                    <a:cubicBezTo>
                      <a:pt x="60" y="227"/>
                      <a:pt x="156" y="429"/>
                      <a:pt x="275" y="620"/>
                    </a:cubicBezTo>
                    <a:cubicBezTo>
                      <a:pt x="370" y="834"/>
                      <a:pt x="489" y="1025"/>
                      <a:pt x="644" y="1180"/>
                    </a:cubicBezTo>
                    <a:cubicBezTo>
                      <a:pt x="596" y="965"/>
                      <a:pt x="501" y="751"/>
                      <a:pt x="382" y="572"/>
                    </a:cubicBezTo>
                    <a:cubicBezTo>
                      <a:pt x="287" y="358"/>
                      <a:pt x="156" y="167"/>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56;p70">
                <a:extLst>
                  <a:ext uri="{FF2B5EF4-FFF2-40B4-BE49-F238E27FC236}">
                    <a16:creationId xmlns:a16="http://schemas.microsoft.com/office/drawing/2014/main" id="{112B3363-03AC-4425-AA03-41DED25CD1F4}"/>
                  </a:ext>
                </a:extLst>
              </p:cNvPr>
              <p:cNvSpPr/>
              <p:nvPr/>
            </p:nvSpPr>
            <p:spPr>
              <a:xfrm>
                <a:off x="5637625" y="3680363"/>
                <a:ext cx="14000" cy="37550"/>
              </a:xfrm>
              <a:custGeom>
                <a:avLst/>
                <a:gdLst/>
                <a:ahLst/>
                <a:cxnLst/>
                <a:rect l="l" t="t" r="r" b="b"/>
                <a:pathLst>
                  <a:path w="560" h="1502" extrusionOk="0">
                    <a:moveTo>
                      <a:pt x="560" y="1"/>
                    </a:moveTo>
                    <a:lnTo>
                      <a:pt x="560" y="1"/>
                    </a:lnTo>
                    <a:cubicBezTo>
                      <a:pt x="405" y="227"/>
                      <a:pt x="298" y="477"/>
                      <a:pt x="227" y="727"/>
                    </a:cubicBezTo>
                    <a:cubicBezTo>
                      <a:pt x="119" y="977"/>
                      <a:pt x="36" y="1239"/>
                      <a:pt x="0" y="1501"/>
                    </a:cubicBezTo>
                    <a:cubicBezTo>
                      <a:pt x="143" y="1275"/>
                      <a:pt x="262" y="1025"/>
                      <a:pt x="334" y="775"/>
                    </a:cubicBezTo>
                    <a:cubicBezTo>
                      <a:pt x="441" y="525"/>
                      <a:pt x="512" y="275"/>
                      <a:pt x="56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57;p70">
                <a:extLst>
                  <a:ext uri="{FF2B5EF4-FFF2-40B4-BE49-F238E27FC236}">
                    <a16:creationId xmlns:a16="http://schemas.microsoft.com/office/drawing/2014/main" id="{CAED2A8B-FDCB-4FDE-B9CA-83FB941D4CF7}"/>
                  </a:ext>
                </a:extLst>
              </p:cNvPr>
              <p:cNvSpPr/>
              <p:nvPr/>
            </p:nvSpPr>
            <p:spPr>
              <a:xfrm>
                <a:off x="5565875" y="3668163"/>
                <a:ext cx="26825" cy="12525"/>
              </a:xfrm>
              <a:custGeom>
                <a:avLst/>
                <a:gdLst/>
                <a:ahLst/>
                <a:cxnLst/>
                <a:rect l="l" t="t" r="r" b="b"/>
                <a:pathLst>
                  <a:path w="1073" h="501" extrusionOk="0">
                    <a:moveTo>
                      <a:pt x="1072" y="1"/>
                    </a:moveTo>
                    <a:lnTo>
                      <a:pt x="1072" y="1"/>
                    </a:lnTo>
                    <a:cubicBezTo>
                      <a:pt x="691" y="96"/>
                      <a:pt x="322" y="263"/>
                      <a:pt x="1" y="501"/>
                    </a:cubicBezTo>
                    <a:cubicBezTo>
                      <a:pt x="394" y="406"/>
                      <a:pt x="751" y="227"/>
                      <a:pt x="10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58;p70">
                <a:extLst>
                  <a:ext uri="{FF2B5EF4-FFF2-40B4-BE49-F238E27FC236}">
                    <a16:creationId xmlns:a16="http://schemas.microsoft.com/office/drawing/2014/main" id="{BD47D16B-F55C-4428-9A59-A7D32AE2F153}"/>
                  </a:ext>
                </a:extLst>
              </p:cNvPr>
              <p:cNvSpPr/>
              <p:nvPr/>
            </p:nvSpPr>
            <p:spPr>
              <a:xfrm>
                <a:off x="5518850" y="3608038"/>
                <a:ext cx="8075" cy="33975"/>
              </a:xfrm>
              <a:custGeom>
                <a:avLst/>
                <a:gdLst/>
                <a:ahLst/>
                <a:cxnLst/>
                <a:rect l="l" t="t" r="r" b="b"/>
                <a:pathLst>
                  <a:path w="323" h="1359" extrusionOk="0">
                    <a:moveTo>
                      <a:pt x="1" y="1"/>
                    </a:moveTo>
                    <a:cubicBezTo>
                      <a:pt x="25" y="227"/>
                      <a:pt x="60" y="453"/>
                      <a:pt x="132" y="679"/>
                    </a:cubicBezTo>
                    <a:cubicBezTo>
                      <a:pt x="155" y="906"/>
                      <a:pt x="203" y="1144"/>
                      <a:pt x="275" y="1358"/>
                    </a:cubicBezTo>
                    <a:cubicBezTo>
                      <a:pt x="322" y="1132"/>
                      <a:pt x="310" y="894"/>
                      <a:pt x="239" y="668"/>
                    </a:cubicBezTo>
                    <a:cubicBezTo>
                      <a:pt x="215" y="429"/>
                      <a:pt x="132" y="19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59;p70">
                <a:extLst>
                  <a:ext uri="{FF2B5EF4-FFF2-40B4-BE49-F238E27FC236}">
                    <a16:creationId xmlns:a16="http://schemas.microsoft.com/office/drawing/2014/main" id="{A93A0FDA-B456-45B2-8A1A-DC1856DC72C3}"/>
                  </a:ext>
                </a:extLst>
              </p:cNvPr>
              <p:cNvSpPr/>
              <p:nvPr/>
            </p:nvSpPr>
            <p:spPr>
              <a:xfrm>
                <a:off x="5748950" y="3586913"/>
                <a:ext cx="14000" cy="30375"/>
              </a:xfrm>
              <a:custGeom>
                <a:avLst/>
                <a:gdLst/>
                <a:ahLst/>
                <a:cxnLst/>
                <a:rect l="l" t="t" r="r" b="b"/>
                <a:pathLst>
                  <a:path w="560" h="1215" extrusionOk="0">
                    <a:moveTo>
                      <a:pt x="0" y="0"/>
                    </a:moveTo>
                    <a:lnTo>
                      <a:pt x="0" y="0"/>
                    </a:lnTo>
                    <a:cubicBezTo>
                      <a:pt x="36" y="227"/>
                      <a:pt x="119" y="441"/>
                      <a:pt x="226" y="631"/>
                    </a:cubicBezTo>
                    <a:cubicBezTo>
                      <a:pt x="310" y="846"/>
                      <a:pt x="417" y="1036"/>
                      <a:pt x="560" y="1215"/>
                    </a:cubicBezTo>
                    <a:cubicBezTo>
                      <a:pt x="512" y="989"/>
                      <a:pt x="441" y="774"/>
                      <a:pt x="334" y="584"/>
                    </a:cubicBezTo>
                    <a:cubicBezTo>
                      <a:pt x="250" y="370"/>
                      <a:pt x="143" y="179"/>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60;p70">
                <a:extLst>
                  <a:ext uri="{FF2B5EF4-FFF2-40B4-BE49-F238E27FC236}">
                    <a16:creationId xmlns:a16="http://schemas.microsoft.com/office/drawing/2014/main" id="{4AE5704C-1CF9-4328-841F-3CF4F47B8D42}"/>
                  </a:ext>
                </a:extLst>
              </p:cNvPr>
              <p:cNvSpPr/>
              <p:nvPr/>
            </p:nvSpPr>
            <p:spPr>
              <a:xfrm>
                <a:off x="5877525" y="3722338"/>
                <a:ext cx="18775" cy="25925"/>
              </a:xfrm>
              <a:custGeom>
                <a:avLst/>
                <a:gdLst/>
                <a:ahLst/>
                <a:cxnLst/>
                <a:rect l="l" t="t" r="r" b="b"/>
                <a:pathLst>
                  <a:path w="751" h="1037" extrusionOk="0">
                    <a:moveTo>
                      <a:pt x="751" y="1"/>
                    </a:moveTo>
                    <a:cubicBezTo>
                      <a:pt x="584" y="144"/>
                      <a:pt x="441" y="310"/>
                      <a:pt x="322" y="489"/>
                    </a:cubicBezTo>
                    <a:cubicBezTo>
                      <a:pt x="179" y="656"/>
                      <a:pt x="72" y="834"/>
                      <a:pt x="1" y="1037"/>
                    </a:cubicBezTo>
                    <a:cubicBezTo>
                      <a:pt x="167" y="906"/>
                      <a:pt x="310" y="739"/>
                      <a:pt x="417" y="560"/>
                    </a:cubicBezTo>
                    <a:cubicBezTo>
                      <a:pt x="560" y="394"/>
                      <a:pt x="667" y="203"/>
                      <a:pt x="7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61;p70">
                <a:extLst>
                  <a:ext uri="{FF2B5EF4-FFF2-40B4-BE49-F238E27FC236}">
                    <a16:creationId xmlns:a16="http://schemas.microsoft.com/office/drawing/2014/main" id="{8D2ED657-037C-40C8-A5E8-BB872F1B76BD}"/>
                  </a:ext>
                </a:extLst>
              </p:cNvPr>
              <p:cNvSpPr/>
              <p:nvPr/>
            </p:nvSpPr>
            <p:spPr>
              <a:xfrm>
                <a:off x="5809675" y="3700013"/>
                <a:ext cx="13400" cy="33975"/>
              </a:xfrm>
              <a:custGeom>
                <a:avLst/>
                <a:gdLst/>
                <a:ahLst/>
                <a:cxnLst/>
                <a:rect l="l" t="t" r="r" b="b"/>
                <a:pathLst>
                  <a:path w="536" h="1359" extrusionOk="0">
                    <a:moveTo>
                      <a:pt x="0" y="1"/>
                    </a:moveTo>
                    <a:lnTo>
                      <a:pt x="0" y="1"/>
                    </a:lnTo>
                    <a:cubicBezTo>
                      <a:pt x="107" y="477"/>
                      <a:pt x="286" y="929"/>
                      <a:pt x="536" y="1358"/>
                    </a:cubicBezTo>
                    <a:cubicBezTo>
                      <a:pt x="500" y="1120"/>
                      <a:pt x="429" y="882"/>
                      <a:pt x="322" y="656"/>
                    </a:cubicBezTo>
                    <a:cubicBezTo>
                      <a:pt x="250" y="418"/>
                      <a:pt x="143" y="203"/>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62;p70">
                <a:extLst>
                  <a:ext uri="{FF2B5EF4-FFF2-40B4-BE49-F238E27FC236}">
                    <a16:creationId xmlns:a16="http://schemas.microsoft.com/office/drawing/2014/main" id="{FFB9D729-6D10-4DCC-B971-8A5920A11A5D}"/>
                  </a:ext>
                </a:extLst>
              </p:cNvPr>
              <p:cNvSpPr/>
              <p:nvPr/>
            </p:nvSpPr>
            <p:spPr>
              <a:xfrm>
                <a:off x="5735550" y="3731263"/>
                <a:ext cx="32175" cy="18200"/>
              </a:xfrm>
              <a:custGeom>
                <a:avLst/>
                <a:gdLst/>
                <a:ahLst/>
                <a:cxnLst/>
                <a:rect l="l" t="t" r="r" b="b"/>
                <a:pathLst>
                  <a:path w="1287" h="728" extrusionOk="0">
                    <a:moveTo>
                      <a:pt x="1286" y="1"/>
                    </a:moveTo>
                    <a:lnTo>
                      <a:pt x="1286" y="1"/>
                    </a:lnTo>
                    <a:cubicBezTo>
                      <a:pt x="1060" y="108"/>
                      <a:pt x="846" y="227"/>
                      <a:pt x="643" y="370"/>
                    </a:cubicBezTo>
                    <a:cubicBezTo>
                      <a:pt x="417" y="465"/>
                      <a:pt x="203" y="584"/>
                      <a:pt x="0" y="727"/>
                    </a:cubicBezTo>
                    <a:cubicBezTo>
                      <a:pt x="489" y="620"/>
                      <a:pt x="941" y="370"/>
                      <a:pt x="12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63;p70">
                <a:extLst>
                  <a:ext uri="{FF2B5EF4-FFF2-40B4-BE49-F238E27FC236}">
                    <a16:creationId xmlns:a16="http://schemas.microsoft.com/office/drawing/2014/main" id="{570AF9D6-8175-4A32-9F95-4C9EE09226B4}"/>
                  </a:ext>
                </a:extLst>
              </p:cNvPr>
              <p:cNvSpPr/>
              <p:nvPr/>
            </p:nvSpPr>
            <p:spPr>
              <a:xfrm>
                <a:off x="5699825" y="3656563"/>
                <a:ext cx="8950" cy="36350"/>
              </a:xfrm>
              <a:custGeom>
                <a:avLst/>
                <a:gdLst/>
                <a:ahLst/>
                <a:cxnLst/>
                <a:rect l="l" t="t" r="r" b="b"/>
                <a:pathLst>
                  <a:path w="358" h="1454" extrusionOk="0">
                    <a:moveTo>
                      <a:pt x="334" y="0"/>
                    </a:moveTo>
                    <a:lnTo>
                      <a:pt x="334" y="0"/>
                    </a:lnTo>
                    <a:cubicBezTo>
                      <a:pt x="251" y="227"/>
                      <a:pt x="191" y="477"/>
                      <a:pt x="155" y="727"/>
                    </a:cubicBezTo>
                    <a:cubicBezTo>
                      <a:pt x="84" y="965"/>
                      <a:pt x="25" y="1203"/>
                      <a:pt x="1" y="1453"/>
                    </a:cubicBezTo>
                    <a:cubicBezTo>
                      <a:pt x="239" y="1013"/>
                      <a:pt x="358" y="501"/>
                      <a:pt x="3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64;p70">
                <a:extLst>
                  <a:ext uri="{FF2B5EF4-FFF2-40B4-BE49-F238E27FC236}">
                    <a16:creationId xmlns:a16="http://schemas.microsoft.com/office/drawing/2014/main" id="{96AA61D6-AF06-49CA-A37E-684997C6220E}"/>
                  </a:ext>
                </a:extLst>
              </p:cNvPr>
              <p:cNvSpPr/>
              <p:nvPr/>
            </p:nvSpPr>
            <p:spPr>
              <a:xfrm>
                <a:off x="5714725" y="3649413"/>
                <a:ext cx="235150" cy="94225"/>
              </a:xfrm>
              <a:custGeom>
                <a:avLst/>
                <a:gdLst/>
                <a:ahLst/>
                <a:cxnLst/>
                <a:rect l="l" t="t" r="r" b="b"/>
                <a:pathLst>
                  <a:path w="9406" h="3769" extrusionOk="0">
                    <a:moveTo>
                      <a:pt x="1107" y="1"/>
                    </a:moveTo>
                    <a:cubicBezTo>
                      <a:pt x="869" y="36"/>
                      <a:pt x="655" y="108"/>
                      <a:pt x="441" y="191"/>
                    </a:cubicBezTo>
                    <a:cubicBezTo>
                      <a:pt x="119" y="298"/>
                      <a:pt x="0" y="715"/>
                      <a:pt x="48" y="1048"/>
                    </a:cubicBezTo>
                    <a:cubicBezTo>
                      <a:pt x="155" y="1882"/>
                      <a:pt x="917" y="2525"/>
                      <a:pt x="1738" y="2739"/>
                    </a:cubicBezTo>
                    <a:cubicBezTo>
                      <a:pt x="2036" y="2812"/>
                      <a:pt x="2338" y="2842"/>
                      <a:pt x="2642" y="2842"/>
                    </a:cubicBezTo>
                    <a:cubicBezTo>
                      <a:pt x="3178" y="2842"/>
                      <a:pt x="3719" y="2750"/>
                      <a:pt x="4251" y="2644"/>
                    </a:cubicBezTo>
                    <a:cubicBezTo>
                      <a:pt x="4481" y="2580"/>
                      <a:pt x="4721" y="2549"/>
                      <a:pt x="4962" y="2549"/>
                    </a:cubicBezTo>
                    <a:cubicBezTo>
                      <a:pt x="5083" y="2549"/>
                      <a:pt x="5203" y="2557"/>
                      <a:pt x="5322" y="2572"/>
                    </a:cubicBezTo>
                    <a:cubicBezTo>
                      <a:pt x="5632" y="2656"/>
                      <a:pt x="5929" y="2787"/>
                      <a:pt x="6203" y="2977"/>
                    </a:cubicBezTo>
                    <a:cubicBezTo>
                      <a:pt x="6679" y="3287"/>
                      <a:pt x="7191" y="3525"/>
                      <a:pt x="7727" y="3680"/>
                    </a:cubicBezTo>
                    <a:cubicBezTo>
                      <a:pt x="7941" y="3739"/>
                      <a:pt x="8159" y="3769"/>
                      <a:pt x="8374" y="3769"/>
                    </a:cubicBezTo>
                    <a:cubicBezTo>
                      <a:pt x="8722" y="3769"/>
                      <a:pt x="9066" y="3691"/>
                      <a:pt x="9382" y="3537"/>
                    </a:cubicBezTo>
                    <a:lnTo>
                      <a:pt x="9394" y="3239"/>
                    </a:lnTo>
                    <a:cubicBezTo>
                      <a:pt x="9406" y="3144"/>
                      <a:pt x="4620" y="286"/>
                      <a:pt x="1107"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465;p70">
                <a:extLst>
                  <a:ext uri="{FF2B5EF4-FFF2-40B4-BE49-F238E27FC236}">
                    <a16:creationId xmlns:a16="http://schemas.microsoft.com/office/drawing/2014/main" id="{5D8661F0-B933-4890-A88E-645A7ABB9358}"/>
                  </a:ext>
                </a:extLst>
              </p:cNvPr>
              <p:cNvSpPr/>
              <p:nvPr/>
            </p:nvSpPr>
            <p:spPr>
              <a:xfrm>
                <a:off x="5529275" y="4734663"/>
                <a:ext cx="118775" cy="178025"/>
              </a:xfrm>
              <a:custGeom>
                <a:avLst/>
                <a:gdLst/>
                <a:ahLst/>
                <a:cxnLst/>
                <a:rect l="l" t="t" r="r" b="b"/>
                <a:pathLst>
                  <a:path w="4751" h="7121" extrusionOk="0">
                    <a:moveTo>
                      <a:pt x="893" y="1"/>
                    </a:moveTo>
                    <a:lnTo>
                      <a:pt x="0" y="6930"/>
                    </a:lnTo>
                    <a:lnTo>
                      <a:pt x="3144" y="7121"/>
                    </a:lnTo>
                    <a:lnTo>
                      <a:pt x="4751" y="477"/>
                    </a:lnTo>
                    <a:lnTo>
                      <a:pt x="893"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466;p70">
                <a:extLst>
                  <a:ext uri="{FF2B5EF4-FFF2-40B4-BE49-F238E27FC236}">
                    <a16:creationId xmlns:a16="http://schemas.microsoft.com/office/drawing/2014/main" id="{ED3D21B2-B092-4EDC-8FEA-A3C6ABBB4E93}"/>
                  </a:ext>
                </a:extLst>
              </p:cNvPr>
              <p:cNvSpPr/>
              <p:nvPr/>
            </p:nvSpPr>
            <p:spPr>
              <a:xfrm>
                <a:off x="5473900" y="4873688"/>
                <a:ext cx="149150" cy="148775"/>
              </a:xfrm>
              <a:custGeom>
                <a:avLst/>
                <a:gdLst/>
                <a:ahLst/>
                <a:cxnLst/>
                <a:rect l="l" t="t" r="r" b="b"/>
                <a:pathLst>
                  <a:path w="5966" h="5951" extrusionOk="0">
                    <a:moveTo>
                      <a:pt x="2370" y="0"/>
                    </a:moveTo>
                    <a:lnTo>
                      <a:pt x="2013" y="607"/>
                    </a:lnTo>
                    <a:lnTo>
                      <a:pt x="132" y="5084"/>
                    </a:lnTo>
                    <a:cubicBezTo>
                      <a:pt x="1" y="5370"/>
                      <a:pt x="108" y="5715"/>
                      <a:pt x="382" y="5870"/>
                    </a:cubicBezTo>
                    <a:cubicBezTo>
                      <a:pt x="474" y="5924"/>
                      <a:pt x="578" y="5951"/>
                      <a:pt x="682" y="5951"/>
                    </a:cubicBezTo>
                    <a:cubicBezTo>
                      <a:pt x="808" y="5951"/>
                      <a:pt x="933" y="5912"/>
                      <a:pt x="1037" y="5834"/>
                    </a:cubicBezTo>
                    <a:cubicBezTo>
                      <a:pt x="2049" y="5108"/>
                      <a:pt x="5775" y="2393"/>
                      <a:pt x="5799" y="1953"/>
                    </a:cubicBezTo>
                    <a:lnTo>
                      <a:pt x="5942" y="810"/>
                    </a:lnTo>
                    <a:cubicBezTo>
                      <a:pt x="5966" y="583"/>
                      <a:pt x="5859" y="345"/>
                      <a:pt x="5644" y="238"/>
                    </a:cubicBezTo>
                    <a:lnTo>
                      <a:pt x="5644" y="226"/>
                    </a:lnTo>
                    <a:cubicBezTo>
                      <a:pt x="5644" y="226"/>
                      <a:pt x="4698" y="720"/>
                      <a:pt x="3777" y="720"/>
                    </a:cubicBezTo>
                    <a:cubicBezTo>
                      <a:pt x="3233" y="720"/>
                      <a:pt x="2697" y="548"/>
                      <a:pt x="2370"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467;p70">
                <a:extLst>
                  <a:ext uri="{FF2B5EF4-FFF2-40B4-BE49-F238E27FC236}">
                    <a16:creationId xmlns:a16="http://schemas.microsoft.com/office/drawing/2014/main" id="{784382F9-5F1E-4422-AD04-A62792F787E4}"/>
                  </a:ext>
                </a:extLst>
              </p:cNvPr>
              <p:cNvSpPr/>
              <p:nvPr/>
            </p:nvSpPr>
            <p:spPr>
              <a:xfrm>
                <a:off x="5486125" y="4912363"/>
                <a:ext cx="134250" cy="109975"/>
              </a:xfrm>
              <a:custGeom>
                <a:avLst/>
                <a:gdLst/>
                <a:ahLst/>
                <a:cxnLst/>
                <a:rect l="l" t="t" r="r" b="b"/>
                <a:pathLst>
                  <a:path w="5370" h="4399" extrusionOk="0">
                    <a:moveTo>
                      <a:pt x="5370" y="1"/>
                    </a:moveTo>
                    <a:lnTo>
                      <a:pt x="0" y="4359"/>
                    </a:lnTo>
                    <a:cubicBezTo>
                      <a:pt x="71" y="4385"/>
                      <a:pt x="146" y="4399"/>
                      <a:pt x="220" y="4399"/>
                    </a:cubicBezTo>
                    <a:cubicBezTo>
                      <a:pt x="343" y="4399"/>
                      <a:pt x="463" y="4361"/>
                      <a:pt x="560" y="4287"/>
                    </a:cubicBezTo>
                    <a:cubicBezTo>
                      <a:pt x="3381" y="2227"/>
                      <a:pt x="4596" y="1227"/>
                      <a:pt x="5036" y="775"/>
                    </a:cubicBezTo>
                    <a:cubicBezTo>
                      <a:pt x="5191" y="620"/>
                      <a:pt x="5322" y="525"/>
                      <a:pt x="5334" y="251"/>
                    </a:cubicBezTo>
                    <a:lnTo>
                      <a:pt x="5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68;p70">
                <a:extLst>
                  <a:ext uri="{FF2B5EF4-FFF2-40B4-BE49-F238E27FC236}">
                    <a16:creationId xmlns:a16="http://schemas.microsoft.com/office/drawing/2014/main" id="{09337B5A-92D3-4BDC-9AFF-A5FCD30CD512}"/>
                  </a:ext>
                </a:extLst>
              </p:cNvPr>
              <p:cNvSpPr/>
              <p:nvPr/>
            </p:nvSpPr>
            <p:spPr>
              <a:xfrm>
                <a:off x="5599825" y="4890688"/>
                <a:ext cx="19375" cy="17350"/>
              </a:xfrm>
              <a:custGeom>
                <a:avLst/>
                <a:gdLst/>
                <a:ahLst/>
                <a:cxnLst/>
                <a:rect l="l" t="t" r="r" b="b"/>
                <a:pathLst>
                  <a:path w="775" h="694" extrusionOk="0">
                    <a:moveTo>
                      <a:pt x="377" y="1"/>
                    </a:moveTo>
                    <a:cubicBezTo>
                      <a:pt x="317" y="1"/>
                      <a:pt x="257" y="15"/>
                      <a:pt x="203" y="46"/>
                    </a:cubicBezTo>
                    <a:lnTo>
                      <a:pt x="226" y="34"/>
                    </a:lnTo>
                    <a:lnTo>
                      <a:pt x="226" y="34"/>
                    </a:lnTo>
                    <a:cubicBezTo>
                      <a:pt x="72" y="130"/>
                      <a:pt x="0" y="320"/>
                      <a:pt x="60" y="499"/>
                    </a:cubicBezTo>
                    <a:cubicBezTo>
                      <a:pt x="121" y="622"/>
                      <a:pt x="248" y="693"/>
                      <a:pt x="382" y="693"/>
                    </a:cubicBezTo>
                    <a:cubicBezTo>
                      <a:pt x="429" y="693"/>
                      <a:pt x="477" y="684"/>
                      <a:pt x="524" y="665"/>
                    </a:cubicBezTo>
                    <a:cubicBezTo>
                      <a:pt x="691" y="570"/>
                      <a:pt x="774" y="356"/>
                      <a:pt x="691" y="177"/>
                    </a:cubicBezTo>
                    <a:cubicBezTo>
                      <a:pt x="626" y="65"/>
                      <a:pt x="502" y="1"/>
                      <a:pt x="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69;p70">
                <a:extLst>
                  <a:ext uri="{FF2B5EF4-FFF2-40B4-BE49-F238E27FC236}">
                    <a16:creationId xmlns:a16="http://schemas.microsoft.com/office/drawing/2014/main" id="{D70BC20A-CC40-4DC2-B8B2-ABCB992C43F4}"/>
                  </a:ext>
                </a:extLst>
              </p:cNvPr>
              <p:cNvSpPr/>
              <p:nvPr/>
            </p:nvSpPr>
            <p:spPr>
              <a:xfrm>
                <a:off x="5501000" y="4941838"/>
                <a:ext cx="28000" cy="20275"/>
              </a:xfrm>
              <a:custGeom>
                <a:avLst/>
                <a:gdLst/>
                <a:ahLst/>
                <a:cxnLst/>
                <a:rect l="l" t="t" r="r" b="b"/>
                <a:pathLst>
                  <a:path w="1120" h="811" extrusionOk="0">
                    <a:moveTo>
                      <a:pt x="215" y="1"/>
                    </a:moveTo>
                    <a:cubicBezTo>
                      <a:pt x="72" y="1"/>
                      <a:pt x="0" y="36"/>
                      <a:pt x="0" y="60"/>
                    </a:cubicBezTo>
                    <a:cubicBezTo>
                      <a:pt x="227" y="84"/>
                      <a:pt x="453" y="167"/>
                      <a:pt x="667" y="274"/>
                    </a:cubicBezTo>
                    <a:cubicBezTo>
                      <a:pt x="971" y="485"/>
                      <a:pt x="1068" y="810"/>
                      <a:pt x="1106" y="810"/>
                    </a:cubicBezTo>
                    <a:cubicBezTo>
                      <a:pt x="1106" y="810"/>
                      <a:pt x="1107" y="810"/>
                      <a:pt x="1108" y="810"/>
                    </a:cubicBezTo>
                    <a:cubicBezTo>
                      <a:pt x="1120" y="798"/>
                      <a:pt x="1120" y="715"/>
                      <a:pt x="1072" y="584"/>
                    </a:cubicBezTo>
                    <a:cubicBezTo>
                      <a:pt x="1000" y="417"/>
                      <a:pt x="881" y="274"/>
                      <a:pt x="727" y="179"/>
                    </a:cubicBezTo>
                    <a:cubicBezTo>
                      <a:pt x="584" y="72"/>
                      <a:pt x="405" y="12"/>
                      <a:pt x="21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70;p70">
                <a:extLst>
                  <a:ext uri="{FF2B5EF4-FFF2-40B4-BE49-F238E27FC236}">
                    <a16:creationId xmlns:a16="http://schemas.microsoft.com/office/drawing/2014/main" id="{B7729E90-A87A-473F-9F68-328FAEAD180C}"/>
                  </a:ext>
                </a:extLst>
              </p:cNvPr>
              <p:cNvSpPr/>
              <p:nvPr/>
            </p:nvSpPr>
            <p:spPr>
              <a:xfrm>
                <a:off x="5489100" y="4966663"/>
                <a:ext cx="27100" cy="13350"/>
              </a:xfrm>
              <a:custGeom>
                <a:avLst/>
                <a:gdLst/>
                <a:ahLst/>
                <a:cxnLst/>
                <a:rect l="l" t="t" r="r" b="b"/>
                <a:pathLst>
                  <a:path w="1084" h="534" extrusionOk="0">
                    <a:moveTo>
                      <a:pt x="274" y="1"/>
                    </a:moveTo>
                    <a:cubicBezTo>
                      <a:pt x="182" y="1"/>
                      <a:pt x="89" y="19"/>
                      <a:pt x="0" y="55"/>
                    </a:cubicBezTo>
                    <a:cubicBezTo>
                      <a:pt x="191" y="91"/>
                      <a:pt x="381" y="151"/>
                      <a:pt x="572" y="210"/>
                    </a:cubicBezTo>
                    <a:cubicBezTo>
                      <a:pt x="843" y="334"/>
                      <a:pt x="1006" y="533"/>
                      <a:pt x="1043" y="533"/>
                    </a:cubicBezTo>
                    <a:cubicBezTo>
                      <a:pt x="1045" y="533"/>
                      <a:pt x="1047" y="533"/>
                      <a:pt x="1048" y="532"/>
                    </a:cubicBezTo>
                    <a:cubicBezTo>
                      <a:pt x="1084" y="532"/>
                      <a:pt x="953" y="246"/>
                      <a:pt x="619" y="91"/>
                    </a:cubicBezTo>
                    <a:cubicBezTo>
                      <a:pt x="512" y="31"/>
                      <a:pt x="394" y="1"/>
                      <a:pt x="27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71;p70">
                <a:extLst>
                  <a:ext uri="{FF2B5EF4-FFF2-40B4-BE49-F238E27FC236}">
                    <a16:creationId xmlns:a16="http://schemas.microsoft.com/office/drawing/2014/main" id="{0F8858A2-700D-48E4-A10C-9023682B28CB}"/>
                  </a:ext>
                </a:extLst>
              </p:cNvPr>
              <p:cNvSpPr/>
              <p:nvPr/>
            </p:nvSpPr>
            <p:spPr>
              <a:xfrm>
                <a:off x="5512600" y="4917663"/>
                <a:ext cx="39025" cy="22125"/>
              </a:xfrm>
              <a:custGeom>
                <a:avLst/>
                <a:gdLst/>
                <a:ahLst/>
                <a:cxnLst/>
                <a:rect l="l" t="t" r="r" b="b"/>
                <a:pathLst>
                  <a:path w="1561" h="885" extrusionOk="0">
                    <a:moveTo>
                      <a:pt x="92" y="1"/>
                    </a:moveTo>
                    <a:cubicBezTo>
                      <a:pt x="61" y="1"/>
                      <a:pt x="31" y="1"/>
                      <a:pt x="1" y="3"/>
                    </a:cubicBezTo>
                    <a:cubicBezTo>
                      <a:pt x="1" y="39"/>
                      <a:pt x="417" y="75"/>
                      <a:pt x="846" y="325"/>
                    </a:cubicBezTo>
                    <a:cubicBezTo>
                      <a:pt x="1083" y="483"/>
                      <a:pt x="1310" y="651"/>
                      <a:pt x="1525" y="841"/>
                    </a:cubicBezTo>
                    <a:lnTo>
                      <a:pt x="1525" y="841"/>
                    </a:lnTo>
                    <a:cubicBezTo>
                      <a:pt x="1235" y="322"/>
                      <a:pt x="684" y="1"/>
                      <a:pt x="92" y="1"/>
                    </a:cubicBezTo>
                    <a:close/>
                    <a:moveTo>
                      <a:pt x="1525" y="841"/>
                    </a:moveTo>
                    <a:cubicBezTo>
                      <a:pt x="1533" y="855"/>
                      <a:pt x="1541" y="870"/>
                      <a:pt x="1548" y="884"/>
                    </a:cubicBezTo>
                    <a:lnTo>
                      <a:pt x="1560" y="872"/>
                    </a:lnTo>
                    <a:cubicBezTo>
                      <a:pt x="1549" y="862"/>
                      <a:pt x="1537" y="851"/>
                      <a:pt x="1525" y="84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72;p70">
                <a:extLst>
                  <a:ext uri="{FF2B5EF4-FFF2-40B4-BE49-F238E27FC236}">
                    <a16:creationId xmlns:a16="http://schemas.microsoft.com/office/drawing/2014/main" id="{3084CD83-2A3D-4585-AEE2-8AEBC260ACD5}"/>
                  </a:ext>
                </a:extLst>
              </p:cNvPr>
              <p:cNvSpPr/>
              <p:nvPr/>
            </p:nvSpPr>
            <p:spPr>
              <a:xfrm>
                <a:off x="5520950" y="4895163"/>
                <a:ext cx="38125" cy="9600"/>
              </a:xfrm>
              <a:custGeom>
                <a:avLst/>
                <a:gdLst/>
                <a:ahLst/>
                <a:cxnLst/>
                <a:rect l="l" t="t" r="r" b="b"/>
                <a:pathLst>
                  <a:path w="1525" h="384" extrusionOk="0">
                    <a:moveTo>
                      <a:pt x="524" y="1"/>
                    </a:moveTo>
                    <a:cubicBezTo>
                      <a:pt x="348" y="1"/>
                      <a:pt x="171" y="31"/>
                      <a:pt x="0" y="94"/>
                    </a:cubicBezTo>
                    <a:cubicBezTo>
                      <a:pt x="5" y="113"/>
                      <a:pt x="63" y="114"/>
                      <a:pt x="158" y="114"/>
                    </a:cubicBezTo>
                    <a:cubicBezTo>
                      <a:pt x="181" y="114"/>
                      <a:pt x="207" y="114"/>
                      <a:pt x="235" y="114"/>
                    </a:cubicBezTo>
                    <a:cubicBezTo>
                      <a:pt x="375" y="114"/>
                      <a:pt x="566" y="117"/>
                      <a:pt x="774" y="153"/>
                    </a:cubicBezTo>
                    <a:cubicBezTo>
                      <a:pt x="1156" y="218"/>
                      <a:pt x="1447" y="384"/>
                      <a:pt x="1512" y="384"/>
                    </a:cubicBezTo>
                    <a:cubicBezTo>
                      <a:pt x="1518" y="384"/>
                      <a:pt x="1522" y="382"/>
                      <a:pt x="1524" y="379"/>
                    </a:cubicBezTo>
                    <a:cubicBezTo>
                      <a:pt x="1243" y="131"/>
                      <a:pt x="887" y="1"/>
                      <a:pt x="5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73;p70">
                <a:extLst>
                  <a:ext uri="{FF2B5EF4-FFF2-40B4-BE49-F238E27FC236}">
                    <a16:creationId xmlns:a16="http://schemas.microsoft.com/office/drawing/2014/main" id="{C7F36EDE-31D6-4458-89E4-94A4F68544A1}"/>
                  </a:ext>
                </a:extLst>
              </p:cNvPr>
              <p:cNvSpPr/>
              <p:nvPr/>
            </p:nvSpPr>
            <p:spPr>
              <a:xfrm>
                <a:off x="5516775" y="4869088"/>
                <a:ext cx="44675" cy="29175"/>
              </a:xfrm>
              <a:custGeom>
                <a:avLst/>
                <a:gdLst/>
                <a:ahLst/>
                <a:cxnLst/>
                <a:rect l="l" t="t" r="r" b="b"/>
                <a:pathLst>
                  <a:path w="1787" h="1167" extrusionOk="0">
                    <a:moveTo>
                      <a:pt x="272" y="112"/>
                    </a:moveTo>
                    <a:cubicBezTo>
                      <a:pt x="292" y="112"/>
                      <a:pt x="313" y="116"/>
                      <a:pt x="334" y="125"/>
                    </a:cubicBezTo>
                    <a:cubicBezTo>
                      <a:pt x="441" y="196"/>
                      <a:pt x="536" y="279"/>
                      <a:pt x="608" y="398"/>
                    </a:cubicBezTo>
                    <a:cubicBezTo>
                      <a:pt x="690" y="528"/>
                      <a:pt x="764" y="666"/>
                      <a:pt x="825" y="807"/>
                    </a:cubicBezTo>
                    <a:lnTo>
                      <a:pt x="825" y="807"/>
                    </a:lnTo>
                    <a:cubicBezTo>
                      <a:pt x="803" y="848"/>
                      <a:pt x="781" y="890"/>
                      <a:pt x="762" y="934"/>
                    </a:cubicBezTo>
                    <a:cubicBezTo>
                      <a:pt x="751" y="956"/>
                      <a:pt x="741" y="978"/>
                      <a:pt x="733" y="1001"/>
                    </a:cubicBezTo>
                    <a:lnTo>
                      <a:pt x="733" y="1001"/>
                    </a:lnTo>
                    <a:cubicBezTo>
                      <a:pt x="431" y="909"/>
                      <a:pt x="199" y="649"/>
                      <a:pt x="143" y="327"/>
                    </a:cubicBezTo>
                    <a:cubicBezTo>
                      <a:pt x="131" y="267"/>
                      <a:pt x="143" y="196"/>
                      <a:pt x="179" y="148"/>
                    </a:cubicBezTo>
                    <a:cubicBezTo>
                      <a:pt x="202" y="125"/>
                      <a:pt x="235" y="112"/>
                      <a:pt x="272" y="112"/>
                    </a:cubicBezTo>
                    <a:close/>
                    <a:moveTo>
                      <a:pt x="853" y="871"/>
                    </a:moveTo>
                    <a:cubicBezTo>
                      <a:pt x="875" y="925"/>
                      <a:pt x="895" y="978"/>
                      <a:pt x="912" y="1032"/>
                    </a:cubicBezTo>
                    <a:lnTo>
                      <a:pt x="912" y="1032"/>
                    </a:lnTo>
                    <a:cubicBezTo>
                      <a:pt x="874" y="1030"/>
                      <a:pt x="836" y="1025"/>
                      <a:pt x="798" y="1017"/>
                    </a:cubicBezTo>
                    <a:cubicBezTo>
                      <a:pt x="789" y="1015"/>
                      <a:pt x="780" y="1013"/>
                      <a:pt x="771" y="1011"/>
                    </a:cubicBezTo>
                    <a:lnTo>
                      <a:pt x="771" y="1011"/>
                    </a:lnTo>
                    <a:cubicBezTo>
                      <a:pt x="796" y="964"/>
                      <a:pt x="824" y="917"/>
                      <a:pt x="853" y="871"/>
                    </a:cubicBezTo>
                    <a:close/>
                    <a:moveTo>
                      <a:pt x="1489" y="315"/>
                    </a:moveTo>
                    <a:cubicBezTo>
                      <a:pt x="1548" y="315"/>
                      <a:pt x="1596" y="339"/>
                      <a:pt x="1620" y="398"/>
                    </a:cubicBezTo>
                    <a:cubicBezTo>
                      <a:pt x="1643" y="458"/>
                      <a:pt x="1643" y="529"/>
                      <a:pt x="1620" y="589"/>
                    </a:cubicBezTo>
                    <a:cubicBezTo>
                      <a:pt x="1508" y="863"/>
                      <a:pt x="1241" y="1033"/>
                      <a:pt x="950" y="1033"/>
                    </a:cubicBezTo>
                    <a:cubicBezTo>
                      <a:pt x="948" y="1033"/>
                      <a:pt x="946" y="1033"/>
                      <a:pt x="944" y="1033"/>
                    </a:cubicBezTo>
                    <a:lnTo>
                      <a:pt x="944" y="1033"/>
                    </a:lnTo>
                    <a:cubicBezTo>
                      <a:pt x="941" y="992"/>
                      <a:pt x="931" y="951"/>
                      <a:pt x="917" y="910"/>
                    </a:cubicBezTo>
                    <a:cubicBezTo>
                      <a:pt x="909" y="877"/>
                      <a:pt x="901" y="845"/>
                      <a:pt x="891" y="813"/>
                    </a:cubicBezTo>
                    <a:lnTo>
                      <a:pt x="891" y="813"/>
                    </a:lnTo>
                    <a:cubicBezTo>
                      <a:pt x="969" y="699"/>
                      <a:pt x="1057" y="592"/>
                      <a:pt x="1155" y="494"/>
                    </a:cubicBezTo>
                    <a:cubicBezTo>
                      <a:pt x="1251" y="398"/>
                      <a:pt x="1370" y="339"/>
                      <a:pt x="1489" y="315"/>
                    </a:cubicBezTo>
                    <a:close/>
                    <a:moveTo>
                      <a:pt x="258" y="1"/>
                    </a:moveTo>
                    <a:cubicBezTo>
                      <a:pt x="198" y="1"/>
                      <a:pt x="138" y="22"/>
                      <a:pt x="96" y="65"/>
                    </a:cubicBezTo>
                    <a:cubicBezTo>
                      <a:pt x="36" y="148"/>
                      <a:pt x="0" y="244"/>
                      <a:pt x="24" y="351"/>
                    </a:cubicBezTo>
                    <a:cubicBezTo>
                      <a:pt x="91" y="716"/>
                      <a:pt x="352" y="1019"/>
                      <a:pt x="704" y="1127"/>
                    </a:cubicBezTo>
                    <a:lnTo>
                      <a:pt x="704" y="1127"/>
                    </a:lnTo>
                    <a:cubicBezTo>
                      <a:pt x="703" y="1134"/>
                      <a:pt x="703" y="1141"/>
                      <a:pt x="703" y="1148"/>
                    </a:cubicBezTo>
                    <a:cubicBezTo>
                      <a:pt x="706" y="1142"/>
                      <a:pt x="709" y="1136"/>
                      <a:pt x="711" y="1129"/>
                    </a:cubicBezTo>
                    <a:lnTo>
                      <a:pt x="711" y="1129"/>
                    </a:lnTo>
                    <a:cubicBezTo>
                      <a:pt x="736" y="1137"/>
                      <a:pt x="761" y="1143"/>
                      <a:pt x="786" y="1148"/>
                    </a:cubicBezTo>
                    <a:cubicBezTo>
                      <a:pt x="845" y="1160"/>
                      <a:pt x="903" y="1166"/>
                      <a:pt x="961" y="1166"/>
                    </a:cubicBezTo>
                    <a:cubicBezTo>
                      <a:pt x="1303" y="1166"/>
                      <a:pt x="1618" y="962"/>
                      <a:pt x="1751" y="636"/>
                    </a:cubicBezTo>
                    <a:cubicBezTo>
                      <a:pt x="1786" y="541"/>
                      <a:pt x="1786" y="446"/>
                      <a:pt x="1751" y="351"/>
                    </a:cubicBezTo>
                    <a:cubicBezTo>
                      <a:pt x="1707" y="264"/>
                      <a:pt x="1624" y="206"/>
                      <a:pt x="1528" y="206"/>
                    </a:cubicBezTo>
                    <a:cubicBezTo>
                      <a:pt x="1519" y="206"/>
                      <a:pt x="1510" y="207"/>
                      <a:pt x="1501" y="208"/>
                    </a:cubicBezTo>
                    <a:cubicBezTo>
                      <a:pt x="1358" y="244"/>
                      <a:pt x="1215" y="315"/>
                      <a:pt x="1120" y="434"/>
                    </a:cubicBezTo>
                    <a:cubicBezTo>
                      <a:pt x="1021" y="525"/>
                      <a:pt x="937" y="626"/>
                      <a:pt x="867" y="737"/>
                    </a:cubicBezTo>
                    <a:lnTo>
                      <a:pt x="867" y="737"/>
                    </a:lnTo>
                    <a:cubicBezTo>
                      <a:pt x="819" y="598"/>
                      <a:pt x="755" y="465"/>
                      <a:pt x="679" y="339"/>
                    </a:cubicBezTo>
                    <a:cubicBezTo>
                      <a:pt x="608" y="208"/>
                      <a:pt x="500" y="101"/>
                      <a:pt x="369" y="29"/>
                    </a:cubicBezTo>
                    <a:cubicBezTo>
                      <a:pt x="336" y="10"/>
                      <a:pt x="297" y="1"/>
                      <a:pt x="25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74;p70">
                <a:extLst>
                  <a:ext uri="{FF2B5EF4-FFF2-40B4-BE49-F238E27FC236}">
                    <a16:creationId xmlns:a16="http://schemas.microsoft.com/office/drawing/2014/main" id="{7DAB2FF4-BB25-457E-B7A9-29D9B273BC6E}"/>
                  </a:ext>
                </a:extLst>
              </p:cNvPr>
              <p:cNvSpPr/>
              <p:nvPr/>
            </p:nvSpPr>
            <p:spPr>
              <a:xfrm>
                <a:off x="5790325" y="4727238"/>
                <a:ext cx="109850" cy="177125"/>
              </a:xfrm>
              <a:custGeom>
                <a:avLst/>
                <a:gdLst/>
                <a:ahLst/>
                <a:cxnLst/>
                <a:rect l="l" t="t" r="r" b="b"/>
                <a:pathLst>
                  <a:path w="4394" h="7085" extrusionOk="0">
                    <a:moveTo>
                      <a:pt x="84" y="0"/>
                    </a:moveTo>
                    <a:lnTo>
                      <a:pt x="0" y="7084"/>
                    </a:lnTo>
                    <a:lnTo>
                      <a:pt x="3822" y="6941"/>
                    </a:lnTo>
                    <a:lnTo>
                      <a:pt x="4394" y="84"/>
                    </a:lnTo>
                    <a:lnTo>
                      <a:pt x="84"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75;p70">
                <a:extLst>
                  <a:ext uri="{FF2B5EF4-FFF2-40B4-BE49-F238E27FC236}">
                    <a16:creationId xmlns:a16="http://schemas.microsoft.com/office/drawing/2014/main" id="{D119BB9B-719C-4EC1-927E-0A42D84418FE}"/>
                  </a:ext>
                </a:extLst>
              </p:cNvPr>
              <p:cNvSpPr/>
              <p:nvPr/>
            </p:nvSpPr>
            <p:spPr>
              <a:xfrm>
                <a:off x="5789425" y="4879338"/>
                <a:ext cx="205700" cy="59250"/>
              </a:xfrm>
              <a:custGeom>
                <a:avLst/>
                <a:gdLst/>
                <a:ahLst/>
                <a:cxnLst/>
                <a:rect l="l" t="t" r="r" b="b"/>
                <a:pathLst>
                  <a:path w="8228" h="2370" extrusionOk="0">
                    <a:moveTo>
                      <a:pt x="3930" y="0"/>
                    </a:moveTo>
                    <a:cubicBezTo>
                      <a:pt x="3210" y="289"/>
                      <a:pt x="2449" y="435"/>
                      <a:pt x="1687" y="435"/>
                    </a:cubicBezTo>
                    <a:cubicBezTo>
                      <a:pt x="1226" y="435"/>
                      <a:pt x="764" y="382"/>
                      <a:pt x="310" y="274"/>
                    </a:cubicBezTo>
                    <a:lnTo>
                      <a:pt x="0" y="203"/>
                    </a:lnTo>
                    <a:lnTo>
                      <a:pt x="0" y="2358"/>
                    </a:lnTo>
                    <a:lnTo>
                      <a:pt x="8228" y="2370"/>
                    </a:lnTo>
                    <a:cubicBezTo>
                      <a:pt x="8180" y="1596"/>
                      <a:pt x="3930" y="0"/>
                      <a:pt x="3930"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476;p70">
                <a:extLst>
                  <a:ext uri="{FF2B5EF4-FFF2-40B4-BE49-F238E27FC236}">
                    <a16:creationId xmlns:a16="http://schemas.microsoft.com/office/drawing/2014/main" id="{17658037-2CDE-4733-A7FD-85A4F17C41BF}"/>
                  </a:ext>
                </a:extLst>
              </p:cNvPr>
              <p:cNvSpPr/>
              <p:nvPr/>
            </p:nvSpPr>
            <p:spPr>
              <a:xfrm>
                <a:off x="5806700" y="4894363"/>
                <a:ext cx="17275" cy="15825"/>
              </a:xfrm>
              <a:custGeom>
                <a:avLst/>
                <a:gdLst/>
                <a:ahLst/>
                <a:cxnLst/>
                <a:rect l="l" t="t" r="r" b="b"/>
                <a:pathLst>
                  <a:path w="691" h="633" extrusionOk="0">
                    <a:moveTo>
                      <a:pt x="342" y="1"/>
                    </a:moveTo>
                    <a:cubicBezTo>
                      <a:pt x="307" y="1"/>
                      <a:pt x="272" y="6"/>
                      <a:pt x="238" y="18"/>
                    </a:cubicBezTo>
                    <a:lnTo>
                      <a:pt x="262" y="6"/>
                    </a:lnTo>
                    <a:lnTo>
                      <a:pt x="262" y="6"/>
                    </a:lnTo>
                    <a:cubicBezTo>
                      <a:pt x="95" y="66"/>
                      <a:pt x="0" y="233"/>
                      <a:pt x="36" y="387"/>
                    </a:cubicBezTo>
                    <a:cubicBezTo>
                      <a:pt x="77" y="532"/>
                      <a:pt x="209" y="632"/>
                      <a:pt x="352" y="632"/>
                    </a:cubicBezTo>
                    <a:cubicBezTo>
                      <a:pt x="373" y="632"/>
                      <a:pt x="395" y="630"/>
                      <a:pt x="417" y="626"/>
                    </a:cubicBezTo>
                    <a:cubicBezTo>
                      <a:pt x="583" y="578"/>
                      <a:pt x="691" y="399"/>
                      <a:pt x="655" y="221"/>
                    </a:cubicBezTo>
                    <a:cubicBezTo>
                      <a:pt x="607" y="88"/>
                      <a:pt x="477" y="1"/>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77;p70">
                <a:extLst>
                  <a:ext uri="{FF2B5EF4-FFF2-40B4-BE49-F238E27FC236}">
                    <a16:creationId xmlns:a16="http://schemas.microsoft.com/office/drawing/2014/main" id="{C780F3CA-A3D7-4419-890D-596318504193}"/>
                  </a:ext>
                </a:extLst>
              </p:cNvPr>
              <p:cNvSpPr/>
              <p:nvPr/>
            </p:nvSpPr>
            <p:spPr>
              <a:xfrm>
                <a:off x="5789725" y="4921588"/>
                <a:ext cx="206600" cy="17000"/>
              </a:xfrm>
              <a:custGeom>
                <a:avLst/>
                <a:gdLst/>
                <a:ahLst/>
                <a:cxnLst/>
                <a:rect l="l" t="t" r="r" b="b"/>
                <a:pathLst>
                  <a:path w="8264" h="680" extrusionOk="0">
                    <a:moveTo>
                      <a:pt x="0" y="1"/>
                    </a:moveTo>
                    <a:lnTo>
                      <a:pt x="0" y="668"/>
                    </a:lnTo>
                    <a:lnTo>
                      <a:pt x="8228" y="680"/>
                    </a:lnTo>
                    <a:cubicBezTo>
                      <a:pt x="8263" y="430"/>
                      <a:pt x="7894" y="263"/>
                      <a:pt x="7894" y="26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78;p70">
                <a:extLst>
                  <a:ext uri="{FF2B5EF4-FFF2-40B4-BE49-F238E27FC236}">
                    <a16:creationId xmlns:a16="http://schemas.microsoft.com/office/drawing/2014/main" id="{50157817-35DC-4735-AA46-25B13278448A}"/>
                  </a:ext>
                </a:extLst>
              </p:cNvPr>
              <p:cNvSpPr/>
              <p:nvPr/>
            </p:nvSpPr>
            <p:spPr>
              <a:xfrm>
                <a:off x="5871575" y="4877388"/>
                <a:ext cx="19525" cy="12700"/>
              </a:xfrm>
              <a:custGeom>
                <a:avLst/>
                <a:gdLst/>
                <a:ahLst/>
                <a:cxnLst/>
                <a:rect l="l" t="t" r="r" b="b"/>
                <a:pathLst>
                  <a:path w="781" h="508" extrusionOk="0">
                    <a:moveTo>
                      <a:pt x="651" y="1"/>
                    </a:moveTo>
                    <a:cubicBezTo>
                      <a:pt x="561" y="1"/>
                      <a:pt x="431" y="26"/>
                      <a:pt x="298" y="102"/>
                    </a:cubicBezTo>
                    <a:cubicBezTo>
                      <a:pt x="60" y="257"/>
                      <a:pt x="1" y="483"/>
                      <a:pt x="36" y="507"/>
                    </a:cubicBezTo>
                    <a:cubicBezTo>
                      <a:pt x="38" y="507"/>
                      <a:pt x="39" y="507"/>
                      <a:pt x="40" y="507"/>
                    </a:cubicBezTo>
                    <a:cubicBezTo>
                      <a:pt x="79" y="507"/>
                      <a:pt x="186" y="348"/>
                      <a:pt x="382" y="221"/>
                    </a:cubicBezTo>
                    <a:cubicBezTo>
                      <a:pt x="572" y="90"/>
                      <a:pt x="775" y="78"/>
                      <a:pt x="775" y="43"/>
                    </a:cubicBezTo>
                    <a:cubicBezTo>
                      <a:pt x="780" y="20"/>
                      <a:pt x="731" y="1"/>
                      <a:pt x="65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79;p70">
                <a:extLst>
                  <a:ext uri="{FF2B5EF4-FFF2-40B4-BE49-F238E27FC236}">
                    <a16:creationId xmlns:a16="http://schemas.microsoft.com/office/drawing/2014/main" id="{AA9135BA-0185-46AA-96E7-FD4F7E08F1B3}"/>
                  </a:ext>
                </a:extLst>
              </p:cNvPr>
              <p:cNvSpPr/>
              <p:nvPr/>
            </p:nvSpPr>
            <p:spPr>
              <a:xfrm>
                <a:off x="5897775" y="4886738"/>
                <a:ext cx="14900" cy="16125"/>
              </a:xfrm>
              <a:custGeom>
                <a:avLst/>
                <a:gdLst/>
                <a:ahLst/>
                <a:cxnLst/>
                <a:rect l="l" t="t" r="r" b="b"/>
                <a:pathLst>
                  <a:path w="596" h="645" extrusionOk="0">
                    <a:moveTo>
                      <a:pt x="532" y="0"/>
                    </a:moveTo>
                    <a:cubicBezTo>
                      <a:pt x="447" y="0"/>
                      <a:pt x="293" y="49"/>
                      <a:pt x="179" y="204"/>
                    </a:cubicBezTo>
                    <a:cubicBezTo>
                      <a:pt x="0" y="431"/>
                      <a:pt x="24" y="645"/>
                      <a:pt x="72" y="645"/>
                    </a:cubicBezTo>
                    <a:cubicBezTo>
                      <a:pt x="119" y="645"/>
                      <a:pt x="155" y="466"/>
                      <a:pt x="286" y="300"/>
                    </a:cubicBezTo>
                    <a:cubicBezTo>
                      <a:pt x="429" y="133"/>
                      <a:pt x="596" y="61"/>
                      <a:pt x="596" y="26"/>
                    </a:cubicBezTo>
                    <a:cubicBezTo>
                      <a:pt x="596" y="11"/>
                      <a:pt x="571" y="0"/>
                      <a:pt x="5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80;p70">
                <a:extLst>
                  <a:ext uri="{FF2B5EF4-FFF2-40B4-BE49-F238E27FC236}">
                    <a16:creationId xmlns:a16="http://schemas.microsoft.com/office/drawing/2014/main" id="{B7B20F0A-52F9-4B9E-91C8-6704FBD8B8B8}"/>
                  </a:ext>
                </a:extLst>
              </p:cNvPr>
              <p:cNvSpPr/>
              <p:nvPr/>
            </p:nvSpPr>
            <p:spPr>
              <a:xfrm>
                <a:off x="5922475" y="4895813"/>
                <a:ext cx="10750" cy="17175"/>
              </a:xfrm>
              <a:custGeom>
                <a:avLst/>
                <a:gdLst/>
                <a:ahLst/>
                <a:cxnLst/>
                <a:rect l="l" t="t" r="r" b="b"/>
                <a:pathLst>
                  <a:path w="430" h="687" extrusionOk="0">
                    <a:moveTo>
                      <a:pt x="391" y="1"/>
                    </a:moveTo>
                    <a:cubicBezTo>
                      <a:pt x="343" y="1"/>
                      <a:pt x="190" y="97"/>
                      <a:pt x="108" y="282"/>
                    </a:cubicBezTo>
                    <a:cubicBezTo>
                      <a:pt x="1" y="496"/>
                      <a:pt x="60" y="687"/>
                      <a:pt x="96" y="687"/>
                    </a:cubicBezTo>
                    <a:cubicBezTo>
                      <a:pt x="132" y="687"/>
                      <a:pt x="143" y="520"/>
                      <a:pt x="227" y="341"/>
                    </a:cubicBezTo>
                    <a:cubicBezTo>
                      <a:pt x="310" y="151"/>
                      <a:pt x="429" y="44"/>
                      <a:pt x="405" y="8"/>
                    </a:cubicBezTo>
                    <a:cubicBezTo>
                      <a:pt x="404" y="3"/>
                      <a:pt x="399" y="1"/>
                      <a:pt x="39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81;p70">
                <a:extLst>
                  <a:ext uri="{FF2B5EF4-FFF2-40B4-BE49-F238E27FC236}">
                    <a16:creationId xmlns:a16="http://schemas.microsoft.com/office/drawing/2014/main" id="{C87793D1-037E-42E8-A4F7-35F81810A0C9}"/>
                  </a:ext>
                </a:extLst>
              </p:cNvPr>
              <p:cNvSpPr/>
              <p:nvPr/>
            </p:nvSpPr>
            <p:spPr>
              <a:xfrm>
                <a:off x="5857000" y="4860888"/>
                <a:ext cx="31875" cy="17650"/>
              </a:xfrm>
              <a:custGeom>
                <a:avLst/>
                <a:gdLst/>
                <a:ahLst/>
                <a:cxnLst/>
                <a:rect l="l" t="t" r="r" b="b"/>
                <a:pathLst>
                  <a:path w="1275" h="706" extrusionOk="0">
                    <a:moveTo>
                      <a:pt x="246" y="144"/>
                    </a:moveTo>
                    <a:cubicBezTo>
                      <a:pt x="277" y="144"/>
                      <a:pt x="315" y="150"/>
                      <a:pt x="357" y="155"/>
                    </a:cubicBezTo>
                    <a:cubicBezTo>
                      <a:pt x="429" y="179"/>
                      <a:pt x="512" y="202"/>
                      <a:pt x="584" y="238"/>
                    </a:cubicBezTo>
                    <a:cubicBezTo>
                      <a:pt x="715" y="286"/>
                      <a:pt x="846" y="357"/>
                      <a:pt x="953" y="441"/>
                    </a:cubicBezTo>
                    <a:cubicBezTo>
                      <a:pt x="1070" y="529"/>
                      <a:pt x="1156" y="608"/>
                      <a:pt x="1207" y="655"/>
                    </a:cubicBezTo>
                    <a:lnTo>
                      <a:pt x="1207" y="655"/>
                    </a:lnTo>
                    <a:cubicBezTo>
                      <a:pt x="1099" y="619"/>
                      <a:pt x="990" y="591"/>
                      <a:pt x="881" y="572"/>
                    </a:cubicBezTo>
                    <a:cubicBezTo>
                      <a:pt x="738" y="536"/>
                      <a:pt x="607" y="476"/>
                      <a:pt x="476" y="417"/>
                    </a:cubicBezTo>
                    <a:cubicBezTo>
                      <a:pt x="405" y="381"/>
                      <a:pt x="334" y="333"/>
                      <a:pt x="262" y="298"/>
                    </a:cubicBezTo>
                    <a:cubicBezTo>
                      <a:pt x="226" y="274"/>
                      <a:pt x="191" y="250"/>
                      <a:pt x="167" y="226"/>
                    </a:cubicBezTo>
                    <a:cubicBezTo>
                      <a:pt x="167" y="191"/>
                      <a:pt x="143" y="214"/>
                      <a:pt x="167" y="179"/>
                    </a:cubicBezTo>
                    <a:cubicBezTo>
                      <a:pt x="180" y="152"/>
                      <a:pt x="208" y="144"/>
                      <a:pt x="246" y="144"/>
                    </a:cubicBezTo>
                    <a:close/>
                    <a:moveTo>
                      <a:pt x="226" y="0"/>
                    </a:moveTo>
                    <a:cubicBezTo>
                      <a:pt x="155" y="0"/>
                      <a:pt x="95" y="36"/>
                      <a:pt x="48" y="95"/>
                    </a:cubicBezTo>
                    <a:cubicBezTo>
                      <a:pt x="0" y="167"/>
                      <a:pt x="12" y="262"/>
                      <a:pt x="72" y="322"/>
                    </a:cubicBezTo>
                    <a:cubicBezTo>
                      <a:pt x="107" y="357"/>
                      <a:pt x="143" y="393"/>
                      <a:pt x="191" y="417"/>
                    </a:cubicBezTo>
                    <a:cubicBezTo>
                      <a:pt x="274" y="464"/>
                      <a:pt x="345" y="500"/>
                      <a:pt x="429" y="536"/>
                    </a:cubicBezTo>
                    <a:cubicBezTo>
                      <a:pt x="572" y="607"/>
                      <a:pt x="715" y="643"/>
                      <a:pt x="857" y="679"/>
                    </a:cubicBezTo>
                    <a:cubicBezTo>
                      <a:pt x="929" y="697"/>
                      <a:pt x="1000" y="706"/>
                      <a:pt x="1070" y="706"/>
                    </a:cubicBezTo>
                    <a:cubicBezTo>
                      <a:pt x="1129" y="706"/>
                      <a:pt x="1186" y="699"/>
                      <a:pt x="1241" y="687"/>
                    </a:cubicBezTo>
                    <a:lnTo>
                      <a:pt x="1241" y="687"/>
                    </a:lnTo>
                    <a:cubicBezTo>
                      <a:pt x="1253" y="697"/>
                      <a:pt x="1260" y="703"/>
                      <a:pt x="1262" y="703"/>
                    </a:cubicBezTo>
                    <a:cubicBezTo>
                      <a:pt x="1265" y="700"/>
                      <a:pt x="1264" y="693"/>
                      <a:pt x="1260" y="682"/>
                    </a:cubicBezTo>
                    <a:lnTo>
                      <a:pt x="1260" y="682"/>
                    </a:lnTo>
                    <a:cubicBezTo>
                      <a:pt x="1265" y="681"/>
                      <a:pt x="1269" y="680"/>
                      <a:pt x="1274" y="679"/>
                    </a:cubicBezTo>
                    <a:cubicBezTo>
                      <a:pt x="1268" y="676"/>
                      <a:pt x="1262" y="674"/>
                      <a:pt x="1256" y="672"/>
                    </a:cubicBezTo>
                    <a:lnTo>
                      <a:pt x="1256" y="672"/>
                    </a:lnTo>
                    <a:cubicBezTo>
                      <a:pt x="1232" y="619"/>
                      <a:pt x="1156" y="504"/>
                      <a:pt x="1012" y="369"/>
                    </a:cubicBezTo>
                    <a:cubicBezTo>
                      <a:pt x="905" y="262"/>
                      <a:pt x="774" y="179"/>
                      <a:pt x="631" y="119"/>
                    </a:cubicBezTo>
                    <a:cubicBezTo>
                      <a:pt x="560" y="83"/>
                      <a:pt x="465" y="48"/>
                      <a:pt x="381" y="24"/>
                    </a:cubicBezTo>
                    <a:cubicBezTo>
                      <a:pt x="334" y="12"/>
                      <a:pt x="286" y="0"/>
                      <a:pt x="2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82;p70">
                <a:extLst>
                  <a:ext uri="{FF2B5EF4-FFF2-40B4-BE49-F238E27FC236}">
                    <a16:creationId xmlns:a16="http://schemas.microsoft.com/office/drawing/2014/main" id="{CE62F59D-3C3F-4ED0-97F0-5091F800C3AE}"/>
                  </a:ext>
                </a:extLst>
              </p:cNvPr>
              <p:cNvSpPr/>
              <p:nvPr/>
            </p:nvSpPr>
            <p:spPr>
              <a:xfrm>
                <a:off x="5884675" y="4846588"/>
                <a:ext cx="17000" cy="32475"/>
              </a:xfrm>
              <a:custGeom>
                <a:avLst/>
                <a:gdLst/>
                <a:ahLst/>
                <a:cxnLst/>
                <a:rect l="l" t="t" r="r" b="b"/>
                <a:pathLst>
                  <a:path w="680" h="1299" extrusionOk="0">
                    <a:moveTo>
                      <a:pt x="429" y="1"/>
                    </a:moveTo>
                    <a:cubicBezTo>
                      <a:pt x="310" y="24"/>
                      <a:pt x="215" y="108"/>
                      <a:pt x="167" y="215"/>
                    </a:cubicBezTo>
                    <a:cubicBezTo>
                      <a:pt x="120" y="286"/>
                      <a:pt x="84" y="382"/>
                      <a:pt x="60" y="465"/>
                    </a:cubicBezTo>
                    <a:cubicBezTo>
                      <a:pt x="12" y="608"/>
                      <a:pt x="0" y="751"/>
                      <a:pt x="0" y="905"/>
                    </a:cubicBezTo>
                    <a:cubicBezTo>
                      <a:pt x="24" y="1167"/>
                      <a:pt x="96" y="1298"/>
                      <a:pt x="120" y="1298"/>
                    </a:cubicBezTo>
                    <a:cubicBezTo>
                      <a:pt x="131" y="1298"/>
                      <a:pt x="96" y="1144"/>
                      <a:pt x="108" y="905"/>
                    </a:cubicBezTo>
                    <a:cubicBezTo>
                      <a:pt x="120" y="774"/>
                      <a:pt x="143" y="632"/>
                      <a:pt x="191" y="501"/>
                    </a:cubicBezTo>
                    <a:cubicBezTo>
                      <a:pt x="215" y="429"/>
                      <a:pt x="251" y="346"/>
                      <a:pt x="298" y="274"/>
                    </a:cubicBezTo>
                    <a:cubicBezTo>
                      <a:pt x="322" y="203"/>
                      <a:pt x="405" y="155"/>
                      <a:pt x="441" y="143"/>
                    </a:cubicBezTo>
                    <a:cubicBezTo>
                      <a:pt x="443" y="143"/>
                      <a:pt x="445" y="142"/>
                      <a:pt x="446" y="142"/>
                    </a:cubicBezTo>
                    <a:cubicBezTo>
                      <a:pt x="470" y="142"/>
                      <a:pt x="501" y="209"/>
                      <a:pt x="512" y="286"/>
                    </a:cubicBezTo>
                    <a:cubicBezTo>
                      <a:pt x="524" y="370"/>
                      <a:pt x="524" y="453"/>
                      <a:pt x="512" y="536"/>
                    </a:cubicBezTo>
                    <a:cubicBezTo>
                      <a:pt x="501" y="667"/>
                      <a:pt x="453" y="798"/>
                      <a:pt x="381" y="917"/>
                    </a:cubicBezTo>
                    <a:cubicBezTo>
                      <a:pt x="262" y="1120"/>
                      <a:pt x="131" y="1203"/>
                      <a:pt x="131" y="1215"/>
                    </a:cubicBezTo>
                    <a:cubicBezTo>
                      <a:pt x="133" y="1216"/>
                      <a:pt x="136" y="1217"/>
                      <a:pt x="141" y="1217"/>
                    </a:cubicBezTo>
                    <a:cubicBezTo>
                      <a:pt x="179" y="1217"/>
                      <a:pt x="327" y="1168"/>
                      <a:pt x="465" y="977"/>
                    </a:cubicBezTo>
                    <a:cubicBezTo>
                      <a:pt x="620" y="774"/>
                      <a:pt x="679" y="524"/>
                      <a:pt x="643" y="274"/>
                    </a:cubicBezTo>
                    <a:cubicBezTo>
                      <a:pt x="632" y="215"/>
                      <a:pt x="620" y="167"/>
                      <a:pt x="608" y="120"/>
                    </a:cubicBezTo>
                    <a:cubicBezTo>
                      <a:pt x="572" y="48"/>
                      <a:pt x="501" y="1"/>
                      <a:pt x="429"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83;p70">
                <a:extLst>
                  <a:ext uri="{FF2B5EF4-FFF2-40B4-BE49-F238E27FC236}">
                    <a16:creationId xmlns:a16="http://schemas.microsoft.com/office/drawing/2014/main" id="{9BF7C9BF-C985-4A3C-917C-D8B69D6EAFBE}"/>
                  </a:ext>
                </a:extLst>
              </p:cNvPr>
              <p:cNvSpPr/>
              <p:nvPr/>
            </p:nvSpPr>
            <p:spPr>
              <a:xfrm>
                <a:off x="5544450" y="3761038"/>
                <a:ext cx="442650" cy="1009375"/>
              </a:xfrm>
              <a:custGeom>
                <a:avLst/>
                <a:gdLst/>
                <a:ahLst/>
                <a:cxnLst/>
                <a:rect l="l" t="t" r="r" b="b"/>
                <a:pathLst>
                  <a:path w="17706" h="40375" extrusionOk="0">
                    <a:moveTo>
                      <a:pt x="10109" y="1"/>
                    </a:moveTo>
                    <a:lnTo>
                      <a:pt x="10109" y="24"/>
                    </a:lnTo>
                    <a:lnTo>
                      <a:pt x="5585" y="393"/>
                    </a:lnTo>
                    <a:cubicBezTo>
                      <a:pt x="5585" y="393"/>
                      <a:pt x="2632" y="4584"/>
                      <a:pt x="2465" y="8418"/>
                    </a:cubicBezTo>
                    <a:cubicBezTo>
                      <a:pt x="2299" y="12264"/>
                      <a:pt x="1" y="40375"/>
                      <a:pt x="1" y="40375"/>
                    </a:cubicBezTo>
                    <a:lnTo>
                      <a:pt x="4787" y="40375"/>
                    </a:lnTo>
                    <a:lnTo>
                      <a:pt x="9621" y="7561"/>
                    </a:lnTo>
                    <a:lnTo>
                      <a:pt x="9716" y="39291"/>
                    </a:lnTo>
                    <a:lnTo>
                      <a:pt x="14502" y="39291"/>
                    </a:lnTo>
                    <a:cubicBezTo>
                      <a:pt x="14502" y="39291"/>
                      <a:pt x="16515" y="17360"/>
                      <a:pt x="17110" y="11395"/>
                    </a:cubicBezTo>
                    <a:cubicBezTo>
                      <a:pt x="17705" y="5430"/>
                      <a:pt x="15407" y="429"/>
                      <a:pt x="15407" y="429"/>
                    </a:cubicBezTo>
                    <a:lnTo>
                      <a:pt x="10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84;p70">
                <a:extLst>
                  <a:ext uri="{FF2B5EF4-FFF2-40B4-BE49-F238E27FC236}">
                    <a16:creationId xmlns:a16="http://schemas.microsoft.com/office/drawing/2014/main" id="{51644245-EDD0-42D3-A674-70DAD628DBBB}"/>
                  </a:ext>
                </a:extLst>
              </p:cNvPr>
              <p:cNvSpPr/>
              <p:nvPr/>
            </p:nvSpPr>
            <p:spPr>
              <a:xfrm>
                <a:off x="5775725" y="4729913"/>
                <a:ext cx="145875" cy="80975"/>
              </a:xfrm>
              <a:custGeom>
                <a:avLst/>
                <a:gdLst/>
                <a:ahLst/>
                <a:cxnLst/>
                <a:rect l="l" t="t" r="r" b="b"/>
                <a:pathLst>
                  <a:path w="5835" h="3239" extrusionOk="0">
                    <a:moveTo>
                      <a:pt x="5835" y="0"/>
                    </a:moveTo>
                    <a:lnTo>
                      <a:pt x="1" y="238"/>
                    </a:lnTo>
                    <a:lnTo>
                      <a:pt x="298" y="3215"/>
                    </a:lnTo>
                    <a:lnTo>
                      <a:pt x="5168" y="3239"/>
                    </a:lnTo>
                    <a:lnTo>
                      <a:pt x="5835"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85;p70">
                <a:extLst>
                  <a:ext uri="{FF2B5EF4-FFF2-40B4-BE49-F238E27FC236}">
                    <a16:creationId xmlns:a16="http://schemas.microsoft.com/office/drawing/2014/main" id="{8CC2DD88-E4E6-4EE4-BDD3-6F64E60ABD78}"/>
                  </a:ext>
                </a:extLst>
              </p:cNvPr>
              <p:cNvSpPr/>
              <p:nvPr/>
            </p:nvSpPr>
            <p:spPr>
              <a:xfrm>
                <a:off x="5532250" y="4728713"/>
                <a:ext cx="139925" cy="118200"/>
              </a:xfrm>
              <a:custGeom>
                <a:avLst/>
                <a:gdLst/>
                <a:ahLst/>
                <a:cxnLst/>
                <a:rect l="l" t="t" r="r" b="b"/>
                <a:pathLst>
                  <a:path w="5597" h="4728" extrusionOk="0">
                    <a:moveTo>
                      <a:pt x="227" y="1"/>
                    </a:moveTo>
                    <a:lnTo>
                      <a:pt x="0" y="4096"/>
                    </a:lnTo>
                    <a:lnTo>
                      <a:pt x="4525" y="4727"/>
                    </a:lnTo>
                    <a:lnTo>
                      <a:pt x="5596" y="1084"/>
                    </a:lnTo>
                    <a:lnTo>
                      <a:pt x="227"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86;p70">
                <a:extLst>
                  <a:ext uri="{FF2B5EF4-FFF2-40B4-BE49-F238E27FC236}">
                    <a16:creationId xmlns:a16="http://schemas.microsoft.com/office/drawing/2014/main" id="{368F8864-D8C7-41B5-8B38-550DFB795F27}"/>
                  </a:ext>
                </a:extLst>
              </p:cNvPr>
              <p:cNvSpPr/>
              <p:nvPr/>
            </p:nvSpPr>
            <p:spPr>
              <a:xfrm>
                <a:off x="5780200" y="3784863"/>
                <a:ext cx="30375" cy="164325"/>
              </a:xfrm>
              <a:custGeom>
                <a:avLst/>
                <a:gdLst/>
                <a:ahLst/>
                <a:cxnLst/>
                <a:rect l="l" t="t" r="r" b="b"/>
                <a:pathLst>
                  <a:path w="1215" h="6573" extrusionOk="0">
                    <a:moveTo>
                      <a:pt x="1203" y="0"/>
                    </a:moveTo>
                    <a:cubicBezTo>
                      <a:pt x="1179" y="95"/>
                      <a:pt x="1155" y="179"/>
                      <a:pt x="1155" y="274"/>
                    </a:cubicBezTo>
                    <a:cubicBezTo>
                      <a:pt x="1131" y="464"/>
                      <a:pt x="1108" y="714"/>
                      <a:pt x="1072" y="1000"/>
                    </a:cubicBezTo>
                    <a:cubicBezTo>
                      <a:pt x="1012" y="1643"/>
                      <a:pt x="917" y="2488"/>
                      <a:pt x="822" y="3417"/>
                    </a:cubicBezTo>
                    <a:cubicBezTo>
                      <a:pt x="727" y="4346"/>
                      <a:pt x="631" y="5215"/>
                      <a:pt x="536" y="5822"/>
                    </a:cubicBezTo>
                    <a:cubicBezTo>
                      <a:pt x="512" y="6060"/>
                      <a:pt x="405" y="6287"/>
                      <a:pt x="239" y="6453"/>
                    </a:cubicBezTo>
                    <a:cubicBezTo>
                      <a:pt x="167" y="6513"/>
                      <a:pt x="84" y="6548"/>
                      <a:pt x="0" y="6572"/>
                    </a:cubicBezTo>
                    <a:lnTo>
                      <a:pt x="60" y="6572"/>
                    </a:lnTo>
                    <a:cubicBezTo>
                      <a:pt x="131" y="6560"/>
                      <a:pt x="203" y="6537"/>
                      <a:pt x="250" y="6489"/>
                    </a:cubicBezTo>
                    <a:cubicBezTo>
                      <a:pt x="441" y="6322"/>
                      <a:pt x="572" y="6096"/>
                      <a:pt x="620" y="5846"/>
                    </a:cubicBezTo>
                    <a:cubicBezTo>
                      <a:pt x="727" y="5227"/>
                      <a:pt x="834" y="4370"/>
                      <a:pt x="929" y="3429"/>
                    </a:cubicBezTo>
                    <a:cubicBezTo>
                      <a:pt x="1036" y="2488"/>
                      <a:pt x="1108" y="1631"/>
                      <a:pt x="1155" y="1012"/>
                    </a:cubicBezTo>
                    <a:cubicBezTo>
                      <a:pt x="1179" y="703"/>
                      <a:pt x="1191" y="452"/>
                      <a:pt x="1203" y="274"/>
                    </a:cubicBezTo>
                    <a:cubicBezTo>
                      <a:pt x="1215" y="179"/>
                      <a:pt x="1215" y="95"/>
                      <a:pt x="120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87;p70">
                <a:extLst>
                  <a:ext uri="{FF2B5EF4-FFF2-40B4-BE49-F238E27FC236}">
                    <a16:creationId xmlns:a16="http://schemas.microsoft.com/office/drawing/2014/main" id="{0337614C-DB50-416F-A23F-75749CD510A4}"/>
                  </a:ext>
                </a:extLst>
              </p:cNvPr>
              <p:cNvSpPr/>
              <p:nvPr/>
            </p:nvSpPr>
            <p:spPr>
              <a:xfrm>
                <a:off x="5771875" y="3778238"/>
                <a:ext cx="26500" cy="26250"/>
              </a:xfrm>
              <a:custGeom>
                <a:avLst/>
                <a:gdLst/>
                <a:ahLst/>
                <a:cxnLst/>
                <a:rect l="l" t="t" r="r" b="b"/>
                <a:pathLst>
                  <a:path w="1060" h="1050" extrusionOk="0">
                    <a:moveTo>
                      <a:pt x="565" y="0"/>
                    </a:moveTo>
                    <a:cubicBezTo>
                      <a:pt x="473" y="0"/>
                      <a:pt x="377" y="25"/>
                      <a:pt x="298" y="75"/>
                    </a:cubicBezTo>
                    <a:cubicBezTo>
                      <a:pt x="155" y="170"/>
                      <a:pt x="48" y="313"/>
                      <a:pt x="24" y="479"/>
                    </a:cubicBezTo>
                    <a:cubicBezTo>
                      <a:pt x="0" y="587"/>
                      <a:pt x="24" y="694"/>
                      <a:pt x="71" y="789"/>
                    </a:cubicBezTo>
                    <a:cubicBezTo>
                      <a:pt x="131" y="884"/>
                      <a:pt x="214" y="968"/>
                      <a:pt x="321" y="1003"/>
                    </a:cubicBezTo>
                    <a:cubicBezTo>
                      <a:pt x="392" y="1035"/>
                      <a:pt x="464" y="1049"/>
                      <a:pt x="534" y="1049"/>
                    </a:cubicBezTo>
                    <a:cubicBezTo>
                      <a:pt x="677" y="1049"/>
                      <a:pt x="813" y="988"/>
                      <a:pt x="917" y="884"/>
                    </a:cubicBezTo>
                    <a:cubicBezTo>
                      <a:pt x="1024" y="741"/>
                      <a:pt x="1060" y="563"/>
                      <a:pt x="1024" y="396"/>
                    </a:cubicBezTo>
                    <a:cubicBezTo>
                      <a:pt x="988" y="289"/>
                      <a:pt x="929" y="182"/>
                      <a:pt x="845" y="110"/>
                    </a:cubicBezTo>
                    <a:cubicBezTo>
                      <a:pt x="786" y="63"/>
                      <a:pt x="750" y="51"/>
                      <a:pt x="738" y="51"/>
                    </a:cubicBezTo>
                    <a:lnTo>
                      <a:pt x="738" y="51"/>
                    </a:lnTo>
                    <a:cubicBezTo>
                      <a:pt x="845" y="146"/>
                      <a:pt x="905" y="277"/>
                      <a:pt x="941" y="408"/>
                    </a:cubicBezTo>
                    <a:cubicBezTo>
                      <a:pt x="964" y="551"/>
                      <a:pt x="929" y="706"/>
                      <a:pt x="833" y="813"/>
                    </a:cubicBezTo>
                    <a:cubicBezTo>
                      <a:pt x="756" y="891"/>
                      <a:pt x="647" y="933"/>
                      <a:pt x="538" y="933"/>
                    </a:cubicBezTo>
                    <a:cubicBezTo>
                      <a:pt x="481" y="933"/>
                      <a:pt x="423" y="921"/>
                      <a:pt x="369" y="896"/>
                    </a:cubicBezTo>
                    <a:cubicBezTo>
                      <a:pt x="202" y="848"/>
                      <a:pt x="95" y="682"/>
                      <a:pt x="119" y="515"/>
                    </a:cubicBezTo>
                    <a:cubicBezTo>
                      <a:pt x="143" y="360"/>
                      <a:pt x="226" y="241"/>
                      <a:pt x="345" y="146"/>
                    </a:cubicBezTo>
                    <a:cubicBezTo>
                      <a:pt x="464" y="75"/>
                      <a:pt x="595" y="39"/>
                      <a:pt x="738" y="39"/>
                    </a:cubicBezTo>
                    <a:cubicBezTo>
                      <a:pt x="738" y="39"/>
                      <a:pt x="691" y="15"/>
                      <a:pt x="619" y="3"/>
                    </a:cubicBezTo>
                    <a:cubicBezTo>
                      <a:pt x="601" y="1"/>
                      <a:pt x="583" y="0"/>
                      <a:pt x="56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488;p70">
                <a:extLst>
                  <a:ext uri="{FF2B5EF4-FFF2-40B4-BE49-F238E27FC236}">
                    <a16:creationId xmlns:a16="http://schemas.microsoft.com/office/drawing/2014/main" id="{1658DE82-D3BC-4D13-97C4-4A158FDCEE1E}"/>
                  </a:ext>
                </a:extLst>
              </p:cNvPr>
              <p:cNvSpPr/>
              <p:nvPr/>
            </p:nvSpPr>
            <p:spPr>
              <a:xfrm>
                <a:off x="5703100" y="3546138"/>
                <a:ext cx="160475" cy="146475"/>
              </a:xfrm>
              <a:custGeom>
                <a:avLst/>
                <a:gdLst/>
                <a:ahLst/>
                <a:cxnLst/>
                <a:rect l="l" t="t" r="r" b="b"/>
                <a:pathLst>
                  <a:path w="6419" h="5859" extrusionOk="0">
                    <a:moveTo>
                      <a:pt x="6109" y="0"/>
                    </a:moveTo>
                    <a:lnTo>
                      <a:pt x="286" y="36"/>
                    </a:lnTo>
                    <a:cubicBezTo>
                      <a:pt x="120" y="36"/>
                      <a:pt x="1" y="155"/>
                      <a:pt x="1" y="322"/>
                    </a:cubicBezTo>
                    <a:cubicBezTo>
                      <a:pt x="1" y="334"/>
                      <a:pt x="1" y="346"/>
                      <a:pt x="1" y="346"/>
                    </a:cubicBezTo>
                    <a:lnTo>
                      <a:pt x="596" y="5501"/>
                    </a:lnTo>
                    <a:cubicBezTo>
                      <a:pt x="620" y="5703"/>
                      <a:pt x="798" y="5858"/>
                      <a:pt x="1001" y="5858"/>
                    </a:cubicBezTo>
                    <a:lnTo>
                      <a:pt x="4799" y="5834"/>
                    </a:lnTo>
                    <a:cubicBezTo>
                      <a:pt x="4977" y="5822"/>
                      <a:pt x="5144" y="5703"/>
                      <a:pt x="5180" y="5525"/>
                    </a:cubicBezTo>
                    <a:lnTo>
                      <a:pt x="5930" y="2596"/>
                    </a:lnTo>
                    <a:lnTo>
                      <a:pt x="6394" y="346"/>
                    </a:lnTo>
                    <a:cubicBezTo>
                      <a:pt x="6418" y="191"/>
                      <a:pt x="6323" y="36"/>
                      <a:pt x="6168" y="12"/>
                    </a:cubicBezTo>
                    <a:cubicBezTo>
                      <a:pt x="6144" y="0"/>
                      <a:pt x="6120" y="0"/>
                      <a:pt x="610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489;p70">
                <a:extLst>
                  <a:ext uri="{FF2B5EF4-FFF2-40B4-BE49-F238E27FC236}">
                    <a16:creationId xmlns:a16="http://schemas.microsoft.com/office/drawing/2014/main" id="{DC283E8E-371F-4D06-8D48-303480414F99}"/>
                  </a:ext>
                </a:extLst>
              </p:cNvPr>
              <p:cNvSpPr/>
              <p:nvPr/>
            </p:nvSpPr>
            <p:spPr>
              <a:xfrm>
                <a:off x="5708450" y="3581563"/>
                <a:ext cx="156000" cy="90300"/>
              </a:xfrm>
              <a:custGeom>
                <a:avLst/>
                <a:gdLst/>
                <a:ahLst/>
                <a:cxnLst/>
                <a:rect l="l" t="t" r="r" b="b"/>
                <a:pathLst>
                  <a:path w="6240" h="3612" extrusionOk="0">
                    <a:moveTo>
                      <a:pt x="6240" y="0"/>
                    </a:moveTo>
                    <a:cubicBezTo>
                      <a:pt x="5978" y="0"/>
                      <a:pt x="5752" y="155"/>
                      <a:pt x="5656" y="393"/>
                    </a:cubicBezTo>
                    <a:cubicBezTo>
                      <a:pt x="5561" y="631"/>
                      <a:pt x="5430" y="929"/>
                      <a:pt x="5275" y="1012"/>
                    </a:cubicBezTo>
                    <a:cubicBezTo>
                      <a:pt x="5072" y="1122"/>
                      <a:pt x="4760" y="1221"/>
                      <a:pt x="4502" y="1221"/>
                    </a:cubicBezTo>
                    <a:cubicBezTo>
                      <a:pt x="4398" y="1221"/>
                      <a:pt x="4303" y="1205"/>
                      <a:pt x="4228" y="1167"/>
                    </a:cubicBezTo>
                    <a:cubicBezTo>
                      <a:pt x="3978" y="1042"/>
                      <a:pt x="3029" y="196"/>
                      <a:pt x="2783" y="196"/>
                    </a:cubicBezTo>
                    <a:cubicBezTo>
                      <a:pt x="2771" y="196"/>
                      <a:pt x="2760" y="198"/>
                      <a:pt x="2751" y="203"/>
                    </a:cubicBezTo>
                    <a:cubicBezTo>
                      <a:pt x="2573" y="310"/>
                      <a:pt x="2418" y="548"/>
                      <a:pt x="2597" y="750"/>
                    </a:cubicBezTo>
                    <a:cubicBezTo>
                      <a:pt x="2775" y="953"/>
                      <a:pt x="3740" y="1584"/>
                      <a:pt x="3561" y="1786"/>
                    </a:cubicBezTo>
                    <a:cubicBezTo>
                      <a:pt x="3542" y="1809"/>
                      <a:pt x="3503" y="1819"/>
                      <a:pt x="3447" y="1819"/>
                    </a:cubicBezTo>
                    <a:cubicBezTo>
                      <a:pt x="2996" y="1819"/>
                      <a:pt x="1473" y="1162"/>
                      <a:pt x="1087" y="1162"/>
                    </a:cubicBezTo>
                    <a:cubicBezTo>
                      <a:pt x="1067" y="1162"/>
                      <a:pt x="1050" y="1163"/>
                      <a:pt x="1037" y="1167"/>
                    </a:cubicBezTo>
                    <a:cubicBezTo>
                      <a:pt x="727" y="1238"/>
                      <a:pt x="549" y="1441"/>
                      <a:pt x="727" y="1560"/>
                    </a:cubicBezTo>
                    <a:cubicBezTo>
                      <a:pt x="906" y="1691"/>
                      <a:pt x="2287" y="2203"/>
                      <a:pt x="2358" y="2381"/>
                    </a:cubicBezTo>
                    <a:cubicBezTo>
                      <a:pt x="2358" y="2381"/>
                      <a:pt x="713" y="1956"/>
                      <a:pt x="296" y="1956"/>
                    </a:cubicBezTo>
                    <a:cubicBezTo>
                      <a:pt x="245" y="1956"/>
                      <a:pt x="212" y="1962"/>
                      <a:pt x="203" y="1977"/>
                    </a:cubicBezTo>
                    <a:cubicBezTo>
                      <a:pt x="120" y="2096"/>
                      <a:pt x="1" y="2310"/>
                      <a:pt x="203" y="2381"/>
                    </a:cubicBezTo>
                    <a:cubicBezTo>
                      <a:pt x="418" y="2465"/>
                      <a:pt x="2192" y="2929"/>
                      <a:pt x="2358" y="3012"/>
                    </a:cubicBezTo>
                    <a:cubicBezTo>
                      <a:pt x="2620" y="3120"/>
                      <a:pt x="2894" y="3203"/>
                      <a:pt x="3168" y="3251"/>
                    </a:cubicBezTo>
                    <a:cubicBezTo>
                      <a:pt x="3216" y="3251"/>
                      <a:pt x="3620" y="3381"/>
                      <a:pt x="4001" y="3512"/>
                    </a:cubicBezTo>
                    <a:cubicBezTo>
                      <a:pt x="4194" y="3578"/>
                      <a:pt x="4396" y="3611"/>
                      <a:pt x="4600" y="3611"/>
                    </a:cubicBezTo>
                    <a:cubicBezTo>
                      <a:pt x="4837" y="3611"/>
                      <a:pt x="5075" y="3566"/>
                      <a:pt x="5299" y="3477"/>
                    </a:cubicBezTo>
                    <a:lnTo>
                      <a:pt x="5514" y="3393"/>
                    </a:lnTo>
                    <a:cubicBezTo>
                      <a:pt x="5847" y="3262"/>
                      <a:pt x="6049" y="2929"/>
                      <a:pt x="6026" y="2572"/>
                    </a:cubicBezTo>
                    <a:lnTo>
                      <a:pt x="5990" y="1869"/>
                    </a:lnTo>
                    <a:lnTo>
                      <a:pt x="6204" y="1286"/>
                    </a:lnTo>
                    <a:lnTo>
                      <a:pt x="624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490;p70">
                <a:extLst>
                  <a:ext uri="{FF2B5EF4-FFF2-40B4-BE49-F238E27FC236}">
                    <a16:creationId xmlns:a16="http://schemas.microsoft.com/office/drawing/2014/main" id="{73D17237-B450-4A41-9824-693DE3BD40FA}"/>
                  </a:ext>
                </a:extLst>
              </p:cNvPr>
              <p:cNvSpPr/>
              <p:nvPr/>
            </p:nvSpPr>
            <p:spPr>
              <a:xfrm>
                <a:off x="5776925" y="3562213"/>
                <a:ext cx="11025" cy="11325"/>
              </a:xfrm>
              <a:custGeom>
                <a:avLst/>
                <a:gdLst/>
                <a:ahLst/>
                <a:cxnLst/>
                <a:rect l="l" t="t" r="r" b="b"/>
                <a:pathLst>
                  <a:path w="441" h="453" extrusionOk="0">
                    <a:moveTo>
                      <a:pt x="215" y="0"/>
                    </a:moveTo>
                    <a:cubicBezTo>
                      <a:pt x="96" y="12"/>
                      <a:pt x="0" y="107"/>
                      <a:pt x="0" y="226"/>
                    </a:cubicBezTo>
                    <a:cubicBezTo>
                      <a:pt x="0" y="345"/>
                      <a:pt x="108" y="453"/>
                      <a:pt x="227" y="453"/>
                    </a:cubicBezTo>
                    <a:cubicBezTo>
                      <a:pt x="346" y="441"/>
                      <a:pt x="441" y="345"/>
                      <a:pt x="441" y="226"/>
                    </a:cubicBezTo>
                    <a:cubicBezTo>
                      <a:pt x="441" y="107"/>
                      <a:pt x="346" y="0"/>
                      <a:pt x="2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0" name="Google Shape;356;p38">
            <a:extLst>
              <a:ext uri="{FF2B5EF4-FFF2-40B4-BE49-F238E27FC236}">
                <a16:creationId xmlns:a16="http://schemas.microsoft.com/office/drawing/2014/main" id="{DC36C9B5-D14B-4C91-A17D-64E5D1371657}"/>
              </a:ext>
            </a:extLst>
          </p:cNvPr>
          <p:cNvSpPr txBox="1">
            <a:spLocks/>
          </p:cNvSpPr>
          <p:nvPr/>
        </p:nvSpPr>
        <p:spPr>
          <a:xfrm>
            <a:off x="658491" y="444897"/>
            <a:ext cx="7433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SemiBold"/>
              <a:buNone/>
              <a:defRPr sz="8300" b="0" i="0" u="none" strike="noStrike" cap="none">
                <a:solidFill>
                  <a:schemeClr val="lt2"/>
                </a:solidFill>
                <a:latin typeface="Oswald SemiBold"/>
                <a:ea typeface="Oswald SemiBold"/>
                <a:cs typeface="Oswald SemiBold"/>
                <a:sym typeface="Oswald SemiBold"/>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r>
              <a:rPr lang="en-IN" sz="3600" dirty="0">
                <a:solidFill>
                  <a:schemeClr val="tx2"/>
                </a:solidFill>
              </a:rPr>
              <a:t>Our </a:t>
            </a:r>
            <a:r>
              <a:rPr lang="en-IN" sz="3600" dirty="0">
                <a:solidFill>
                  <a:schemeClr val="accent3"/>
                </a:solidFill>
              </a:rPr>
              <a:t>Mission </a:t>
            </a:r>
          </a:p>
        </p:txBody>
      </p:sp>
      <p:pic>
        <p:nvPicPr>
          <p:cNvPr id="5" name="Graphic 4" descr="Bullseye">
            <a:extLst>
              <a:ext uri="{FF2B5EF4-FFF2-40B4-BE49-F238E27FC236}">
                <a16:creationId xmlns:a16="http://schemas.microsoft.com/office/drawing/2014/main" id="{B0B2473C-35D3-4C15-B5D3-868969FCD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241" y="391191"/>
            <a:ext cx="374612" cy="374612"/>
          </a:xfrm>
          <a:prstGeom prst="rect">
            <a:avLst/>
          </a:prstGeom>
        </p:spPr>
      </p:pic>
      <p:sp>
        <p:nvSpPr>
          <p:cNvPr id="2" name="TextBox 1">
            <a:extLst>
              <a:ext uri="{FF2B5EF4-FFF2-40B4-BE49-F238E27FC236}">
                <a16:creationId xmlns:a16="http://schemas.microsoft.com/office/drawing/2014/main" id="{CF8C18DF-73C7-4362-B0D3-B8EE0647866E}"/>
              </a:ext>
            </a:extLst>
          </p:cNvPr>
          <p:cNvSpPr txBox="1"/>
          <p:nvPr/>
        </p:nvSpPr>
        <p:spPr>
          <a:xfrm>
            <a:off x="555352" y="2453634"/>
            <a:ext cx="5405131" cy="461665"/>
          </a:xfrm>
          <a:prstGeom prst="rect">
            <a:avLst/>
          </a:prstGeom>
          <a:noFill/>
        </p:spPr>
        <p:txBody>
          <a:bodyPr wrap="square" rtlCol="0">
            <a:spAutoFit/>
          </a:bodyPr>
          <a:lstStyle/>
          <a:p>
            <a:pPr algn="just"/>
            <a:r>
              <a:rPr lang="en-US" sz="1200" dirty="0">
                <a:latin typeface="Bahnschrift Light" panose="020B0502040204020203" pitchFamily="34" charset="0"/>
                <a:cs typeface="Calibri" panose="020F0502020204030204" pitchFamily="34" charset="0"/>
              </a:rPr>
              <a:t>We provide an uncompromising approach for excellence, professionalism, and tailored care and service for our customers and candidates.</a:t>
            </a:r>
            <a:endParaRPr lang="en-IN" sz="1200" dirty="0">
              <a:latin typeface="Bahnschrift Light" panose="020B0502040204020203"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5" name="Google Shape;705;p44"/>
          <p:cNvGrpSpPr/>
          <p:nvPr/>
        </p:nvGrpSpPr>
        <p:grpSpPr>
          <a:xfrm>
            <a:off x="4572006" y="1642317"/>
            <a:ext cx="3868739" cy="2342579"/>
            <a:chOff x="1550175" y="1489500"/>
            <a:chExt cx="4525900" cy="2740500"/>
          </a:xfrm>
        </p:grpSpPr>
        <p:sp>
          <p:nvSpPr>
            <p:cNvPr id="706" name="Google Shape;706;p44"/>
            <p:cNvSpPr/>
            <p:nvPr/>
          </p:nvSpPr>
          <p:spPr>
            <a:xfrm>
              <a:off x="1550175" y="4152425"/>
              <a:ext cx="4525900" cy="4200"/>
            </a:xfrm>
            <a:custGeom>
              <a:avLst/>
              <a:gdLst/>
              <a:ahLst/>
              <a:cxnLst/>
              <a:rect l="l" t="t" r="r" b="b"/>
              <a:pathLst>
                <a:path w="181036" h="168" extrusionOk="0">
                  <a:moveTo>
                    <a:pt x="90524" y="1"/>
                  </a:moveTo>
                  <a:cubicBezTo>
                    <a:pt x="40518" y="1"/>
                    <a:pt x="1" y="24"/>
                    <a:pt x="1" y="84"/>
                  </a:cubicBezTo>
                  <a:cubicBezTo>
                    <a:pt x="1" y="132"/>
                    <a:pt x="40542" y="167"/>
                    <a:pt x="90524" y="167"/>
                  </a:cubicBezTo>
                  <a:cubicBezTo>
                    <a:pt x="140506" y="167"/>
                    <a:pt x="181035" y="132"/>
                    <a:pt x="181035" y="84"/>
                  </a:cubicBezTo>
                  <a:cubicBezTo>
                    <a:pt x="181035" y="48"/>
                    <a:pt x="140518" y="1"/>
                    <a:pt x="9052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4726475" y="1765525"/>
              <a:ext cx="184600" cy="270300"/>
            </a:xfrm>
            <a:custGeom>
              <a:avLst/>
              <a:gdLst/>
              <a:ahLst/>
              <a:cxnLst/>
              <a:rect l="l" t="t" r="r" b="b"/>
              <a:pathLst>
                <a:path w="7384" h="10812" extrusionOk="0">
                  <a:moveTo>
                    <a:pt x="5870" y="1"/>
                  </a:moveTo>
                  <a:cubicBezTo>
                    <a:pt x="5742" y="1"/>
                    <a:pt x="5549" y="60"/>
                    <a:pt x="5382" y="143"/>
                  </a:cubicBezTo>
                  <a:cubicBezTo>
                    <a:pt x="5049" y="310"/>
                    <a:pt x="2989" y="1703"/>
                    <a:pt x="2382" y="2072"/>
                  </a:cubicBezTo>
                  <a:cubicBezTo>
                    <a:pt x="2307" y="2132"/>
                    <a:pt x="2218" y="2160"/>
                    <a:pt x="2129" y="2160"/>
                  </a:cubicBezTo>
                  <a:cubicBezTo>
                    <a:pt x="2005" y="2160"/>
                    <a:pt x="1881" y="2105"/>
                    <a:pt x="1798" y="2001"/>
                  </a:cubicBezTo>
                  <a:cubicBezTo>
                    <a:pt x="1786" y="1989"/>
                    <a:pt x="1774" y="1965"/>
                    <a:pt x="1762" y="1941"/>
                  </a:cubicBezTo>
                  <a:cubicBezTo>
                    <a:pt x="1393" y="977"/>
                    <a:pt x="608" y="429"/>
                    <a:pt x="322" y="382"/>
                  </a:cubicBezTo>
                  <a:cubicBezTo>
                    <a:pt x="143" y="382"/>
                    <a:pt x="0" y="524"/>
                    <a:pt x="0" y="703"/>
                  </a:cubicBezTo>
                  <a:cubicBezTo>
                    <a:pt x="0" y="798"/>
                    <a:pt x="36" y="882"/>
                    <a:pt x="96" y="941"/>
                  </a:cubicBezTo>
                  <a:cubicBezTo>
                    <a:pt x="322" y="1203"/>
                    <a:pt x="500" y="1501"/>
                    <a:pt x="631" y="1822"/>
                  </a:cubicBezTo>
                  <a:cubicBezTo>
                    <a:pt x="762" y="2072"/>
                    <a:pt x="834" y="2346"/>
                    <a:pt x="870" y="2620"/>
                  </a:cubicBezTo>
                  <a:cubicBezTo>
                    <a:pt x="905" y="2941"/>
                    <a:pt x="917" y="3215"/>
                    <a:pt x="929" y="3441"/>
                  </a:cubicBezTo>
                  <a:lnTo>
                    <a:pt x="12" y="8561"/>
                  </a:lnTo>
                  <a:lnTo>
                    <a:pt x="3227" y="10811"/>
                  </a:lnTo>
                  <a:lnTo>
                    <a:pt x="4870" y="4834"/>
                  </a:lnTo>
                  <a:cubicBezTo>
                    <a:pt x="5549" y="3858"/>
                    <a:pt x="5930" y="3120"/>
                    <a:pt x="6406" y="2501"/>
                  </a:cubicBezTo>
                  <a:cubicBezTo>
                    <a:pt x="6989" y="1739"/>
                    <a:pt x="7192" y="1382"/>
                    <a:pt x="7049" y="1274"/>
                  </a:cubicBezTo>
                  <a:cubicBezTo>
                    <a:pt x="7017" y="1251"/>
                    <a:pt x="6994" y="1233"/>
                    <a:pt x="6962" y="1233"/>
                  </a:cubicBezTo>
                  <a:cubicBezTo>
                    <a:pt x="6853" y="1233"/>
                    <a:pt x="6647" y="1454"/>
                    <a:pt x="5656" y="2417"/>
                  </a:cubicBezTo>
                  <a:cubicBezTo>
                    <a:pt x="5656" y="2417"/>
                    <a:pt x="7383" y="713"/>
                    <a:pt x="6801" y="713"/>
                  </a:cubicBezTo>
                  <a:cubicBezTo>
                    <a:pt x="6789" y="713"/>
                    <a:pt x="6777" y="713"/>
                    <a:pt x="6763" y="715"/>
                  </a:cubicBezTo>
                  <a:cubicBezTo>
                    <a:pt x="6642" y="729"/>
                    <a:pt x="6335" y="963"/>
                    <a:pt x="6007" y="1242"/>
                  </a:cubicBezTo>
                  <a:lnTo>
                    <a:pt x="6007" y="1242"/>
                  </a:lnTo>
                  <a:cubicBezTo>
                    <a:pt x="6438" y="767"/>
                    <a:pt x="6536" y="472"/>
                    <a:pt x="6430" y="358"/>
                  </a:cubicBezTo>
                  <a:cubicBezTo>
                    <a:pt x="6411" y="337"/>
                    <a:pt x="6384" y="327"/>
                    <a:pt x="6350" y="327"/>
                  </a:cubicBezTo>
                  <a:cubicBezTo>
                    <a:pt x="6032" y="327"/>
                    <a:pt x="5089" y="1177"/>
                    <a:pt x="4624" y="1615"/>
                  </a:cubicBezTo>
                  <a:lnTo>
                    <a:pt x="4624" y="1615"/>
                  </a:lnTo>
                  <a:cubicBezTo>
                    <a:pt x="5043" y="1209"/>
                    <a:pt x="5827" y="439"/>
                    <a:pt x="5965" y="215"/>
                  </a:cubicBezTo>
                  <a:cubicBezTo>
                    <a:pt x="6061" y="60"/>
                    <a:pt x="5998" y="1"/>
                    <a:pt x="587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4848800" y="1801550"/>
              <a:ext cx="42600" cy="43475"/>
            </a:xfrm>
            <a:custGeom>
              <a:avLst/>
              <a:gdLst/>
              <a:ahLst/>
              <a:cxnLst/>
              <a:rect l="l" t="t" r="r" b="b"/>
              <a:pathLst>
                <a:path w="1704" h="1739" extrusionOk="0">
                  <a:moveTo>
                    <a:pt x="1703" y="0"/>
                  </a:moveTo>
                  <a:lnTo>
                    <a:pt x="1703" y="0"/>
                  </a:lnTo>
                  <a:cubicBezTo>
                    <a:pt x="1060" y="512"/>
                    <a:pt x="489" y="1096"/>
                    <a:pt x="1" y="1738"/>
                  </a:cubicBezTo>
                  <a:cubicBezTo>
                    <a:pt x="644" y="1238"/>
                    <a:pt x="1215" y="655"/>
                    <a:pt x="170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835700" y="1790525"/>
              <a:ext cx="48250" cy="43475"/>
            </a:xfrm>
            <a:custGeom>
              <a:avLst/>
              <a:gdLst/>
              <a:ahLst/>
              <a:cxnLst/>
              <a:rect l="l" t="t" r="r" b="b"/>
              <a:pathLst>
                <a:path w="1930" h="1739" extrusionOk="0">
                  <a:moveTo>
                    <a:pt x="1930" y="1"/>
                  </a:moveTo>
                  <a:lnTo>
                    <a:pt x="1930" y="1"/>
                  </a:lnTo>
                  <a:cubicBezTo>
                    <a:pt x="1215" y="501"/>
                    <a:pt x="561" y="1084"/>
                    <a:pt x="1" y="1739"/>
                  </a:cubicBezTo>
                  <a:cubicBezTo>
                    <a:pt x="370" y="1513"/>
                    <a:pt x="715" y="1239"/>
                    <a:pt x="1013" y="929"/>
                  </a:cubicBezTo>
                  <a:cubicBezTo>
                    <a:pt x="1358" y="667"/>
                    <a:pt x="1656" y="346"/>
                    <a:pt x="193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4822325" y="1782500"/>
              <a:ext cx="45850" cy="40200"/>
            </a:xfrm>
            <a:custGeom>
              <a:avLst/>
              <a:gdLst/>
              <a:ahLst/>
              <a:cxnLst/>
              <a:rect l="l" t="t" r="r" b="b"/>
              <a:pathLst>
                <a:path w="1834" h="1608" extrusionOk="0">
                  <a:moveTo>
                    <a:pt x="1834" y="0"/>
                  </a:moveTo>
                  <a:lnTo>
                    <a:pt x="1834" y="0"/>
                  </a:lnTo>
                  <a:cubicBezTo>
                    <a:pt x="1477" y="203"/>
                    <a:pt x="1155" y="453"/>
                    <a:pt x="869" y="750"/>
                  </a:cubicBezTo>
                  <a:cubicBezTo>
                    <a:pt x="536" y="988"/>
                    <a:pt x="250" y="1286"/>
                    <a:pt x="0" y="1608"/>
                  </a:cubicBezTo>
                  <a:cubicBezTo>
                    <a:pt x="679" y="1155"/>
                    <a:pt x="1298" y="607"/>
                    <a:pt x="18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4182950" y="1492775"/>
              <a:ext cx="246475" cy="468325"/>
            </a:xfrm>
            <a:custGeom>
              <a:avLst/>
              <a:gdLst/>
              <a:ahLst/>
              <a:cxnLst/>
              <a:rect l="l" t="t" r="r" b="b"/>
              <a:pathLst>
                <a:path w="9859" h="18733" extrusionOk="0">
                  <a:moveTo>
                    <a:pt x="4882" y="0"/>
                  </a:moveTo>
                  <a:cubicBezTo>
                    <a:pt x="4752" y="0"/>
                    <a:pt x="4621" y="5"/>
                    <a:pt x="4489" y="16"/>
                  </a:cubicBezTo>
                  <a:lnTo>
                    <a:pt x="4489" y="28"/>
                  </a:lnTo>
                  <a:cubicBezTo>
                    <a:pt x="1941" y="231"/>
                    <a:pt x="1" y="2409"/>
                    <a:pt x="120" y="4969"/>
                  </a:cubicBezTo>
                  <a:lnTo>
                    <a:pt x="739" y="18733"/>
                  </a:lnTo>
                  <a:lnTo>
                    <a:pt x="7549" y="18411"/>
                  </a:lnTo>
                  <a:cubicBezTo>
                    <a:pt x="7597" y="17697"/>
                    <a:pt x="7228" y="13220"/>
                    <a:pt x="7228" y="13220"/>
                  </a:cubicBezTo>
                  <a:cubicBezTo>
                    <a:pt x="7228" y="13220"/>
                    <a:pt x="9799" y="12816"/>
                    <a:pt x="9835" y="10244"/>
                  </a:cubicBezTo>
                  <a:cubicBezTo>
                    <a:pt x="9859" y="9041"/>
                    <a:pt x="9728" y="6660"/>
                    <a:pt x="9597" y="4457"/>
                  </a:cubicBezTo>
                  <a:cubicBezTo>
                    <a:pt x="9597" y="4422"/>
                    <a:pt x="9597" y="4386"/>
                    <a:pt x="9597" y="4350"/>
                  </a:cubicBezTo>
                  <a:cubicBezTo>
                    <a:pt x="9394" y="1875"/>
                    <a:pt x="7323" y="0"/>
                    <a:pt x="488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4279700" y="1797975"/>
              <a:ext cx="83950" cy="40775"/>
            </a:xfrm>
            <a:custGeom>
              <a:avLst/>
              <a:gdLst/>
              <a:ahLst/>
              <a:cxnLst/>
              <a:rect l="l" t="t" r="r" b="b"/>
              <a:pathLst>
                <a:path w="3358" h="1631" extrusionOk="0">
                  <a:moveTo>
                    <a:pt x="0" y="0"/>
                  </a:moveTo>
                  <a:cubicBezTo>
                    <a:pt x="0" y="0"/>
                    <a:pt x="690" y="1631"/>
                    <a:pt x="2892" y="1631"/>
                  </a:cubicBezTo>
                  <a:cubicBezTo>
                    <a:pt x="3040" y="1631"/>
                    <a:pt x="3195" y="1623"/>
                    <a:pt x="3358" y="1608"/>
                  </a:cubicBezTo>
                  <a:lnTo>
                    <a:pt x="3358" y="965"/>
                  </a:lnTo>
                  <a:cubicBezTo>
                    <a:pt x="3318" y="965"/>
                    <a:pt x="3278" y="966"/>
                    <a:pt x="3238" y="966"/>
                  </a:cubicBezTo>
                  <a:cubicBezTo>
                    <a:pt x="2089" y="966"/>
                    <a:pt x="967" y="633"/>
                    <a:pt x="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4148075" y="1636950"/>
              <a:ext cx="46500" cy="67200"/>
            </a:xfrm>
            <a:custGeom>
              <a:avLst/>
              <a:gdLst/>
              <a:ahLst/>
              <a:cxnLst/>
              <a:rect l="l" t="t" r="r" b="b"/>
              <a:pathLst>
                <a:path w="1860" h="2688" extrusionOk="0">
                  <a:moveTo>
                    <a:pt x="1183" y="0"/>
                  </a:moveTo>
                  <a:cubicBezTo>
                    <a:pt x="669" y="0"/>
                    <a:pt x="1" y="214"/>
                    <a:pt x="38" y="1322"/>
                  </a:cubicBezTo>
                  <a:cubicBezTo>
                    <a:pt x="69" y="2468"/>
                    <a:pt x="826" y="2687"/>
                    <a:pt x="1351" y="2687"/>
                  </a:cubicBezTo>
                  <a:cubicBezTo>
                    <a:pt x="1633" y="2687"/>
                    <a:pt x="1848" y="2624"/>
                    <a:pt x="1848" y="2607"/>
                  </a:cubicBezTo>
                  <a:cubicBezTo>
                    <a:pt x="1860" y="2548"/>
                    <a:pt x="1753" y="83"/>
                    <a:pt x="1753" y="83"/>
                  </a:cubicBezTo>
                  <a:cubicBezTo>
                    <a:pt x="1735" y="75"/>
                    <a:pt x="1486" y="0"/>
                    <a:pt x="118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4159725" y="1650825"/>
              <a:ext cx="20875" cy="38450"/>
            </a:xfrm>
            <a:custGeom>
              <a:avLst/>
              <a:gdLst/>
              <a:ahLst/>
              <a:cxnLst/>
              <a:rect l="l" t="t" r="r" b="b"/>
              <a:pathLst>
                <a:path w="835" h="1538" extrusionOk="0">
                  <a:moveTo>
                    <a:pt x="462" y="0"/>
                  </a:moveTo>
                  <a:cubicBezTo>
                    <a:pt x="447" y="0"/>
                    <a:pt x="432" y="2"/>
                    <a:pt x="418" y="5"/>
                  </a:cubicBezTo>
                  <a:cubicBezTo>
                    <a:pt x="275" y="28"/>
                    <a:pt x="144" y="136"/>
                    <a:pt x="96" y="290"/>
                  </a:cubicBezTo>
                  <a:cubicBezTo>
                    <a:pt x="37" y="445"/>
                    <a:pt x="1" y="612"/>
                    <a:pt x="13" y="779"/>
                  </a:cubicBezTo>
                  <a:cubicBezTo>
                    <a:pt x="1" y="1100"/>
                    <a:pt x="191" y="1398"/>
                    <a:pt x="477" y="1529"/>
                  </a:cubicBezTo>
                  <a:cubicBezTo>
                    <a:pt x="505" y="1535"/>
                    <a:pt x="532" y="1538"/>
                    <a:pt x="558" y="1538"/>
                  </a:cubicBezTo>
                  <a:cubicBezTo>
                    <a:pt x="633" y="1538"/>
                    <a:pt x="701" y="1513"/>
                    <a:pt x="763" y="1469"/>
                  </a:cubicBezTo>
                  <a:cubicBezTo>
                    <a:pt x="822" y="1457"/>
                    <a:pt x="834" y="1398"/>
                    <a:pt x="822" y="1398"/>
                  </a:cubicBezTo>
                  <a:lnTo>
                    <a:pt x="822" y="1398"/>
                  </a:lnTo>
                  <a:cubicBezTo>
                    <a:pt x="822" y="1398"/>
                    <a:pt x="799" y="1421"/>
                    <a:pt x="739" y="1445"/>
                  </a:cubicBezTo>
                  <a:cubicBezTo>
                    <a:pt x="703" y="1457"/>
                    <a:pt x="665" y="1463"/>
                    <a:pt x="626" y="1463"/>
                  </a:cubicBezTo>
                  <a:cubicBezTo>
                    <a:pt x="587" y="1463"/>
                    <a:pt x="549" y="1457"/>
                    <a:pt x="513" y="1445"/>
                  </a:cubicBezTo>
                  <a:cubicBezTo>
                    <a:pt x="275" y="1302"/>
                    <a:pt x="132" y="1052"/>
                    <a:pt x="144" y="779"/>
                  </a:cubicBezTo>
                  <a:cubicBezTo>
                    <a:pt x="132" y="624"/>
                    <a:pt x="156" y="469"/>
                    <a:pt x="215" y="326"/>
                  </a:cubicBezTo>
                  <a:cubicBezTo>
                    <a:pt x="239" y="219"/>
                    <a:pt x="322" y="124"/>
                    <a:pt x="441" y="88"/>
                  </a:cubicBezTo>
                  <a:cubicBezTo>
                    <a:pt x="456" y="83"/>
                    <a:pt x="471" y="81"/>
                    <a:pt x="486" y="81"/>
                  </a:cubicBezTo>
                  <a:cubicBezTo>
                    <a:pt x="541" y="81"/>
                    <a:pt x="592" y="115"/>
                    <a:pt x="620" y="171"/>
                  </a:cubicBezTo>
                  <a:cubicBezTo>
                    <a:pt x="644" y="219"/>
                    <a:pt x="632" y="255"/>
                    <a:pt x="644" y="255"/>
                  </a:cubicBezTo>
                  <a:cubicBezTo>
                    <a:pt x="656" y="255"/>
                    <a:pt x="680" y="219"/>
                    <a:pt x="668" y="147"/>
                  </a:cubicBezTo>
                  <a:cubicBezTo>
                    <a:pt x="656" y="112"/>
                    <a:pt x="632" y="64"/>
                    <a:pt x="596" y="40"/>
                  </a:cubicBezTo>
                  <a:cubicBezTo>
                    <a:pt x="552" y="14"/>
                    <a:pt x="507" y="0"/>
                    <a:pt x="462"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388025" y="1636925"/>
              <a:ext cx="18500" cy="17375"/>
            </a:xfrm>
            <a:custGeom>
              <a:avLst/>
              <a:gdLst/>
              <a:ahLst/>
              <a:cxnLst/>
              <a:rect l="l" t="t" r="r" b="b"/>
              <a:pathLst>
                <a:path w="740" h="695" extrusionOk="0">
                  <a:moveTo>
                    <a:pt x="380" y="0"/>
                  </a:moveTo>
                  <a:cubicBezTo>
                    <a:pt x="373" y="0"/>
                    <a:pt x="366" y="1"/>
                    <a:pt x="358" y="1"/>
                  </a:cubicBezTo>
                  <a:cubicBezTo>
                    <a:pt x="156" y="13"/>
                    <a:pt x="1" y="180"/>
                    <a:pt x="1" y="370"/>
                  </a:cubicBezTo>
                  <a:cubicBezTo>
                    <a:pt x="12" y="558"/>
                    <a:pt x="156" y="694"/>
                    <a:pt x="338" y="694"/>
                  </a:cubicBezTo>
                  <a:cubicBezTo>
                    <a:pt x="353" y="694"/>
                    <a:pt x="367" y="693"/>
                    <a:pt x="382" y="692"/>
                  </a:cubicBezTo>
                  <a:cubicBezTo>
                    <a:pt x="572" y="692"/>
                    <a:pt x="739" y="525"/>
                    <a:pt x="739" y="322"/>
                  </a:cubicBezTo>
                  <a:cubicBezTo>
                    <a:pt x="716" y="139"/>
                    <a:pt x="561" y="0"/>
                    <a:pt x="38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4368700" y="1617300"/>
              <a:ext cx="38125" cy="10025"/>
            </a:xfrm>
            <a:custGeom>
              <a:avLst/>
              <a:gdLst/>
              <a:ahLst/>
              <a:cxnLst/>
              <a:rect l="l" t="t" r="r" b="b"/>
              <a:pathLst>
                <a:path w="1525" h="401" extrusionOk="0">
                  <a:moveTo>
                    <a:pt x="786" y="0"/>
                  </a:moveTo>
                  <a:cubicBezTo>
                    <a:pt x="572" y="0"/>
                    <a:pt x="369" y="60"/>
                    <a:pt x="202" y="179"/>
                  </a:cubicBezTo>
                  <a:cubicBezTo>
                    <a:pt x="71" y="274"/>
                    <a:pt x="0" y="334"/>
                    <a:pt x="48" y="381"/>
                  </a:cubicBezTo>
                  <a:cubicBezTo>
                    <a:pt x="53" y="386"/>
                    <a:pt x="60" y="388"/>
                    <a:pt x="70" y="388"/>
                  </a:cubicBezTo>
                  <a:cubicBezTo>
                    <a:pt x="157" y="388"/>
                    <a:pt x="422" y="226"/>
                    <a:pt x="774" y="226"/>
                  </a:cubicBezTo>
                  <a:cubicBezTo>
                    <a:pt x="1138" y="226"/>
                    <a:pt x="1397" y="400"/>
                    <a:pt x="1479" y="400"/>
                  </a:cubicBezTo>
                  <a:cubicBezTo>
                    <a:pt x="1488" y="400"/>
                    <a:pt x="1495" y="398"/>
                    <a:pt x="1500" y="393"/>
                  </a:cubicBezTo>
                  <a:cubicBezTo>
                    <a:pt x="1524" y="369"/>
                    <a:pt x="1476" y="286"/>
                    <a:pt x="1357" y="191"/>
                  </a:cubicBezTo>
                  <a:cubicBezTo>
                    <a:pt x="1191" y="72"/>
                    <a:pt x="988" y="0"/>
                    <a:pt x="78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4290700" y="1636925"/>
              <a:ext cx="18475" cy="17375"/>
            </a:xfrm>
            <a:custGeom>
              <a:avLst/>
              <a:gdLst/>
              <a:ahLst/>
              <a:cxnLst/>
              <a:rect l="l" t="t" r="r" b="b"/>
              <a:pathLst>
                <a:path w="739" h="695" extrusionOk="0">
                  <a:moveTo>
                    <a:pt x="380" y="0"/>
                  </a:moveTo>
                  <a:cubicBezTo>
                    <a:pt x="373" y="0"/>
                    <a:pt x="365" y="1"/>
                    <a:pt x="358" y="1"/>
                  </a:cubicBezTo>
                  <a:cubicBezTo>
                    <a:pt x="155" y="13"/>
                    <a:pt x="1" y="180"/>
                    <a:pt x="1" y="370"/>
                  </a:cubicBezTo>
                  <a:cubicBezTo>
                    <a:pt x="12" y="558"/>
                    <a:pt x="166" y="694"/>
                    <a:pt x="340" y="694"/>
                  </a:cubicBezTo>
                  <a:cubicBezTo>
                    <a:pt x="354" y="694"/>
                    <a:pt x="368" y="693"/>
                    <a:pt x="382" y="692"/>
                  </a:cubicBezTo>
                  <a:cubicBezTo>
                    <a:pt x="584" y="692"/>
                    <a:pt x="739" y="525"/>
                    <a:pt x="739" y="322"/>
                  </a:cubicBezTo>
                  <a:cubicBezTo>
                    <a:pt x="716" y="139"/>
                    <a:pt x="561" y="0"/>
                    <a:pt x="38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4271650" y="1619075"/>
              <a:ext cx="37825" cy="10025"/>
            </a:xfrm>
            <a:custGeom>
              <a:avLst/>
              <a:gdLst/>
              <a:ahLst/>
              <a:cxnLst/>
              <a:rect l="l" t="t" r="r" b="b"/>
              <a:pathLst>
                <a:path w="1513" h="401" extrusionOk="0">
                  <a:moveTo>
                    <a:pt x="775" y="1"/>
                  </a:moveTo>
                  <a:cubicBezTo>
                    <a:pt x="560" y="1"/>
                    <a:pt x="358" y="72"/>
                    <a:pt x="191" y="191"/>
                  </a:cubicBezTo>
                  <a:cubicBezTo>
                    <a:pt x="60" y="274"/>
                    <a:pt x="1" y="334"/>
                    <a:pt x="36" y="382"/>
                  </a:cubicBezTo>
                  <a:cubicBezTo>
                    <a:pt x="42" y="387"/>
                    <a:pt x="50" y="389"/>
                    <a:pt x="61" y="389"/>
                  </a:cubicBezTo>
                  <a:cubicBezTo>
                    <a:pt x="149" y="389"/>
                    <a:pt x="413" y="239"/>
                    <a:pt x="763" y="239"/>
                  </a:cubicBezTo>
                  <a:cubicBezTo>
                    <a:pt x="1125" y="239"/>
                    <a:pt x="1382" y="401"/>
                    <a:pt x="1466" y="401"/>
                  </a:cubicBezTo>
                  <a:cubicBezTo>
                    <a:pt x="1476" y="401"/>
                    <a:pt x="1484" y="399"/>
                    <a:pt x="1489" y="394"/>
                  </a:cubicBezTo>
                  <a:cubicBezTo>
                    <a:pt x="1513" y="370"/>
                    <a:pt x="1465" y="286"/>
                    <a:pt x="1346" y="191"/>
                  </a:cubicBezTo>
                  <a:cubicBezTo>
                    <a:pt x="1179" y="72"/>
                    <a:pt x="977" y="1"/>
                    <a:pt x="77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340125" y="1619675"/>
              <a:ext cx="30075" cy="83150"/>
            </a:xfrm>
            <a:custGeom>
              <a:avLst/>
              <a:gdLst/>
              <a:ahLst/>
              <a:cxnLst/>
              <a:rect l="l" t="t" r="r" b="b"/>
              <a:pathLst>
                <a:path w="1203" h="3326" extrusionOk="0">
                  <a:moveTo>
                    <a:pt x="0" y="0"/>
                  </a:moveTo>
                  <a:lnTo>
                    <a:pt x="0" y="0"/>
                  </a:lnTo>
                  <a:cubicBezTo>
                    <a:pt x="179" y="691"/>
                    <a:pt x="393" y="1370"/>
                    <a:pt x="679" y="2025"/>
                  </a:cubicBezTo>
                  <a:cubicBezTo>
                    <a:pt x="774" y="2286"/>
                    <a:pt x="881" y="2548"/>
                    <a:pt x="976" y="2787"/>
                  </a:cubicBezTo>
                  <a:cubicBezTo>
                    <a:pt x="1024" y="2882"/>
                    <a:pt x="1048" y="2989"/>
                    <a:pt x="1048" y="3084"/>
                  </a:cubicBezTo>
                  <a:cubicBezTo>
                    <a:pt x="1024" y="3156"/>
                    <a:pt x="929" y="3191"/>
                    <a:pt x="822" y="3191"/>
                  </a:cubicBezTo>
                  <a:cubicBezTo>
                    <a:pt x="607" y="3203"/>
                    <a:pt x="393" y="3239"/>
                    <a:pt x="179" y="3298"/>
                  </a:cubicBezTo>
                  <a:cubicBezTo>
                    <a:pt x="292" y="3316"/>
                    <a:pt x="402" y="3325"/>
                    <a:pt x="511" y="3325"/>
                  </a:cubicBezTo>
                  <a:cubicBezTo>
                    <a:pt x="619" y="3325"/>
                    <a:pt x="726" y="3316"/>
                    <a:pt x="833" y="3298"/>
                  </a:cubicBezTo>
                  <a:cubicBezTo>
                    <a:pt x="893" y="3298"/>
                    <a:pt x="953" y="3298"/>
                    <a:pt x="1012" y="3275"/>
                  </a:cubicBezTo>
                  <a:cubicBezTo>
                    <a:pt x="1084" y="3263"/>
                    <a:pt x="1143" y="3203"/>
                    <a:pt x="1179" y="3132"/>
                  </a:cubicBezTo>
                  <a:cubicBezTo>
                    <a:pt x="1203" y="3001"/>
                    <a:pt x="1191" y="2858"/>
                    <a:pt x="1119" y="2739"/>
                  </a:cubicBezTo>
                  <a:cubicBezTo>
                    <a:pt x="1024" y="2489"/>
                    <a:pt x="941" y="2227"/>
                    <a:pt x="833" y="1953"/>
                  </a:cubicBezTo>
                  <a:cubicBezTo>
                    <a:pt x="607" y="1286"/>
                    <a:pt x="333" y="631"/>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313625" y="1708975"/>
              <a:ext cx="33650" cy="28600"/>
            </a:xfrm>
            <a:custGeom>
              <a:avLst/>
              <a:gdLst/>
              <a:ahLst/>
              <a:cxnLst/>
              <a:rect l="l" t="t" r="r" b="b"/>
              <a:pathLst>
                <a:path w="1346" h="1144" extrusionOk="0">
                  <a:moveTo>
                    <a:pt x="84" y="0"/>
                  </a:moveTo>
                  <a:cubicBezTo>
                    <a:pt x="48" y="0"/>
                    <a:pt x="0" y="107"/>
                    <a:pt x="36" y="298"/>
                  </a:cubicBezTo>
                  <a:cubicBezTo>
                    <a:pt x="60" y="524"/>
                    <a:pt x="179" y="750"/>
                    <a:pt x="358" y="905"/>
                  </a:cubicBezTo>
                  <a:cubicBezTo>
                    <a:pt x="548" y="1060"/>
                    <a:pt x="798" y="1143"/>
                    <a:pt x="1048" y="1143"/>
                  </a:cubicBezTo>
                  <a:cubicBezTo>
                    <a:pt x="1239" y="1143"/>
                    <a:pt x="1346" y="1120"/>
                    <a:pt x="1346" y="1060"/>
                  </a:cubicBezTo>
                  <a:cubicBezTo>
                    <a:pt x="1334" y="989"/>
                    <a:pt x="881" y="1048"/>
                    <a:pt x="512" y="739"/>
                  </a:cubicBezTo>
                  <a:cubicBezTo>
                    <a:pt x="143" y="429"/>
                    <a:pt x="143" y="0"/>
                    <a:pt x="8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4265700" y="1582650"/>
              <a:ext cx="46150" cy="13375"/>
            </a:xfrm>
            <a:custGeom>
              <a:avLst/>
              <a:gdLst/>
              <a:ahLst/>
              <a:cxnLst/>
              <a:rect l="l" t="t" r="r" b="b"/>
              <a:pathLst>
                <a:path w="1846" h="535" extrusionOk="0">
                  <a:moveTo>
                    <a:pt x="1057" y="0"/>
                  </a:moveTo>
                  <a:cubicBezTo>
                    <a:pt x="765" y="0"/>
                    <a:pt x="474" y="80"/>
                    <a:pt x="215" y="243"/>
                  </a:cubicBezTo>
                  <a:cubicBezTo>
                    <a:pt x="60" y="350"/>
                    <a:pt x="0" y="446"/>
                    <a:pt x="24" y="493"/>
                  </a:cubicBezTo>
                  <a:cubicBezTo>
                    <a:pt x="41" y="523"/>
                    <a:pt x="81" y="534"/>
                    <a:pt x="141" y="534"/>
                  </a:cubicBezTo>
                  <a:cubicBezTo>
                    <a:pt x="299" y="534"/>
                    <a:pt x="592" y="453"/>
                    <a:pt x="929" y="410"/>
                  </a:cubicBezTo>
                  <a:cubicBezTo>
                    <a:pt x="1394" y="350"/>
                    <a:pt x="1786" y="410"/>
                    <a:pt x="1822" y="303"/>
                  </a:cubicBezTo>
                  <a:cubicBezTo>
                    <a:pt x="1846" y="243"/>
                    <a:pt x="1763" y="160"/>
                    <a:pt x="1584" y="88"/>
                  </a:cubicBezTo>
                  <a:cubicBezTo>
                    <a:pt x="1413" y="30"/>
                    <a:pt x="1235" y="0"/>
                    <a:pt x="105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4368400" y="1588675"/>
              <a:ext cx="34850" cy="11125"/>
            </a:xfrm>
            <a:custGeom>
              <a:avLst/>
              <a:gdLst/>
              <a:ahLst/>
              <a:cxnLst/>
              <a:rect l="l" t="t" r="r" b="b"/>
              <a:pathLst>
                <a:path w="1394" h="445" extrusionOk="0">
                  <a:moveTo>
                    <a:pt x="654" y="1"/>
                  </a:moveTo>
                  <a:cubicBezTo>
                    <a:pt x="480" y="1"/>
                    <a:pt x="307" y="58"/>
                    <a:pt x="155" y="145"/>
                  </a:cubicBezTo>
                  <a:cubicBezTo>
                    <a:pt x="24" y="240"/>
                    <a:pt x="0" y="324"/>
                    <a:pt x="24" y="371"/>
                  </a:cubicBezTo>
                  <a:cubicBezTo>
                    <a:pt x="50" y="414"/>
                    <a:pt x="122" y="425"/>
                    <a:pt x="221" y="425"/>
                  </a:cubicBezTo>
                  <a:cubicBezTo>
                    <a:pt x="345" y="425"/>
                    <a:pt x="512" y="407"/>
                    <a:pt x="691" y="407"/>
                  </a:cubicBezTo>
                  <a:cubicBezTo>
                    <a:pt x="913" y="407"/>
                    <a:pt x="1109" y="444"/>
                    <a:pt x="1232" y="444"/>
                  </a:cubicBezTo>
                  <a:cubicBezTo>
                    <a:pt x="1294" y="444"/>
                    <a:pt x="1338" y="435"/>
                    <a:pt x="1357" y="407"/>
                  </a:cubicBezTo>
                  <a:cubicBezTo>
                    <a:pt x="1393" y="348"/>
                    <a:pt x="1357" y="252"/>
                    <a:pt x="1238" y="181"/>
                  </a:cubicBezTo>
                  <a:cubicBezTo>
                    <a:pt x="1084" y="74"/>
                    <a:pt x="893" y="2"/>
                    <a:pt x="703" y="2"/>
                  </a:cubicBezTo>
                  <a:cubicBezTo>
                    <a:pt x="686" y="1"/>
                    <a:pt x="670" y="1"/>
                    <a:pt x="65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4179975" y="1489500"/>
              <a:ext cx="197675" cy="186150"/>
            </a:xfrm>
            <a:custGeom>
              <a:avLst/>
              <a:gdLst/>
              <a:ahLst/>
              <a:cxnLst/>
              <a:rect l="l" t="t" r="r" b="b"/>
              <a:pathLst>
                <a:path w="7907" h="7446" extrusionOk="0">
                  <a:moveTo>
                    <a:pt x="5060" y="0"/>
                  </a:moveTo>
                  <a:cubicBezTo>
                    <a:pt x="4341" y="0"/>
                    <a:pt x="3624" y="128"/>
                    <a:pt x="2941" y="385"/>
                  </a:cubicBezTo>
                  <a:cubicBezTo>
                    <a:pt x="1870" y="790"/>
                    <a:pt x="1001" y="1600"/>
                    <a:pt x="512" y="2636"/>
                  </a:cubicBezTo>
                  <a:cubicBezTo>
                    <a:pt x="0" y="3838"/>
                    <a:pt x="346" y="4791"/>
                    <a:pt x="274" y="6136"/>
                  </a:cubicBezTo>
                  <a:lnTo>
                    <a:pt x="304" y="5956"/>
                  </a:lnTo>
                  <a:lnTo>
                    <a:pt x="304" y="5956"/>
                  </a:lnTo>
                  <a:cubicBezTo>
                    <a:pt x="262" y="6219"/>
                    <a:pt x="264" y="6480"/>
                    <a:pt x="310" y="6731"/>
                  </a:cubicBezTo>
                  <a:cubicBezTo>
                    <a:pt x="358" y="7005"/>
                    <a:pt x="512" y="7243"/>
                    <a:pt x="751" y="7374"/>
                  </a:cubicBezTo>
                  <a:cubicBezTo>
                    <a:pt x="849" y="7424"/>
                    <a:pt x="951" y="7446"/>
                    <a:pt x="1054" y="7446"/>
                  </a:cubicBezTo>
                  <a:cubicBezTo>
                    <a:pt x="1424" y="7446"/>
                    <a:pt x="1795" y="7157"/>
                    <a:pt x="1953" y="6803"/>
                  </a:cubicBezTo>
                  <a:cubicBezTo>
                    <a:pt x="2108" y="6339"/>
                    <a:pt x="2144" y="5827"/>
                    <a:pt x="2048" y="5338"/>
                  </a:cubicBezTo>
                  <a:cubicBezTo>
                    <a:pt x="1965" y="4672"/>
                    <a:pt x="1977" y="3993"/>
                    <a:pt x="2084" y="3326"/>
                  </a:cubicBezTo>
                  <a:cubicBezTo>
                    <a:pt x="2191" y="2660"/>
                    <a:pt x="2525" y="2040"/>
                    <a:pt x="3048" y="1600"/>
                  </a:cubicBezTo>
                  <a:cubicBezTo>
                    <a:pt x="3380" y="1321"/>
                    <a:pt x="3796" y="1176"/>
                    <a:pt x="4218" y="1176"/>
                  </a:cubicBezTo>
                  <a:cubicBezTo>
                    <a:pt x="4463" y="1176"/>
                    <a:pt x="4709" y="1225"/>
                    <a:pt x="4942" y="1326"/>
                  </a:cubicBezTo>
                  <a:cubicBezTo>
                    <a:pt x="5287" y="1552"/>
                    <a:pt x="5620" y="1802"/>
                    <a:pt x="5942" y="2064"/>
                  </a:cubicBezTo>
                  <a:cubicBezTo>
                    <a:pt x="6209" y="2249"/>
                    <a:pt x="6529" y="2345"/>
                    <a:pt x="6857" y="2345"/>
                  </a:cubicBezTo>
                  <a:cubicBezTo>
                    <a:pt x="6909" y="2345"/>
                    <a:pt x="6961" y="2343"/>
                    <a:pt x="7013" y="2338"/>
                  </a:cubicBezTo>
                  <a:cubicBezTo>
                    <a:pt x="7382" y="2279"/>
                    <a:pt x="7704" y="2017"/>
                    <a:pt x="7823" y="1659"/>
                  </a:cubicBezTo>
                  <a:cubicBezTo>
                    <a:pt x="7906" y="1243"/>
                    <a:pt x="7740" y="826"/>
                    <a:pt x="7406" y="576"/>
                  </a:cubicBezTo>
                  <a:cubicBezTo>
                    <a:pt x="7073" y="338"/>
                    <a:pt x="6692" y="171"/>
                    <a:pt x="6287" y="124"/>
                  </a:cubicBezTo>
                  <a:cubicBezTo>
                    <a:pt x="5881" y="41"/>
                    <a:pt x="5470" y="0"/>
                    <a:pt x="506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4017750" y="1891125"/>
              <a:ext cx="823950" cy="681675"/>
            </a:xfrm>
            <a:custGeom>
              <a:avLst/>
              <a:gdLst/>
              <a:ahLst/>
              <a:cxnLst/>
              <a:rect l="l" t="t" r="r" b="b"/>
              <a:pathLst>
                <a:path w="32958" h="27267" extrusionOk="0">
                  <a:moveTo>
                    <a:pt x="14026" y="1"/>
                  </a:moveTo>
                  <a:cubicBezTo>
                    <a:pt x="13080" y="715"/>
                    <a:pt x="11787" y="1088"/>
                    <a:pt x="10506" y="1088"/>
                  </a:cubicBezTo>
                  <a:cubicBezTo>
                    <a:pt x="9287" y="1088"/>
                    <a:pt x="8080" y="751"/>
                    <a:pt x="7192" y="49"/>
                  </a:cubicBezTo>
                  <a:cubicBezTo>
                    <a:pt x="7192" y="49"/>
                    <a:pt x="5811" y="370"/>
                    <a:pt x="4989" y="513"/>
                  </a:cubicBezTo>
                  <a:cubicBezTo>
                    <a:pt x="2394" y="1013"/>
                    <a:pt x="524" y="2906"/>
                    <a:pt x="1" y="4644"/>
                  </a:cubicBezTo>
                  <a:lnTo>
                    <a:pt x="3251" y="12133"/>
                  </a:lnTo>
                  <a:lnTo>
                    <a:pt x="3870" y="19253"/>
                  </a:lnTo>
                  <a:lnTo>
                    <a:pt x="2084" y="25623"/>
                  </a:lnTo>
                  <a:cubicBezTo>
                    <a:pt x="1917" y="26207"/>
                    <a:pt x="2251" y="26814"/>
                    <a:pt x="2834" y="26980"/>
                  </a:cubicBezTo>
                  <a:cubicBezTo>
                    <a:pt x="2894" y="27004"/>
                    <a:pt x="2941" y="27016"/>
                    <a:pt x="3001" y="27016"/>
                  </a:cubicBezTo>
                  <a:lnTo>
                    <a:pt x="19086" y="27266"/>
                  </a:lnTo>
                  <a:lnTo>
                    <a:pt x="19360" y="27135"/>
                  </a:lnTo>
                  <a:cubicBezTo>
                    <a:pt x="19741" y="26528"/>
                    <a:pt x="19884" y="25802"/>
                    <a:pt x="19789" y="25099"/>
                  </a:cubicBezTo>
                  <a:cubicBezTo>
                    <a:pt x="19086" y="22051"/>
                    <a:pt x="19574" y="12955"/>
                    <a:pt x="19432" y="10169"/>
                  </a:cubicBezTo>
                  <a:lnTo>
                    <a:pt x="19432" y="10169"/>
                  </a:lnTo>
                  <a:cubicBezTo>
                    <a:pt x="21924" y="12586"/>
                    <a:pt x="24617" y="14684"/>
                    <a:pt x="26894" y="14684"/>
                  </a:cubicBezTo>
                  <a:cubicBezTo>
                    <a:pt x="27500" y="14684"/>
                    <a:pt x="28076" y="14535"/>
                    <a:pt x="28611" y="14205"/>
                  </a:cubicBezTo>
                  <a:cubicBezTo>
                    <a:pt x="30731" y="12883"/>
                    <a:pt x="32957" y="1299"/>
                    <a:pt x="32957" y="1299"/>
                  </a:cubicBezTo>
                  <a:lnTo>
                    <a:pt x="28742" y="275"/>
                  </a:lnTo>
                  <a:lnTo>
                    <a:pt x="25968" y="7823"/>
                  </a:lnTo>
                  <a:lnTo>
                    <a:pt x="18277" y="942"/>
                  </a:lnTo>
                  <a:cubicBezTo>
                    <a:pt x="17455" y="346"/>
                    <a:pt x="16050" y="275"/>
                    <a:pt x="14979" y="144"/>
                  </a:cubicBezTo>
                  <a:lnTo>
                    <a:pt x="14895" y="144"/>
                  </a:lnTo>
                  <a:cubicBezTo>
                    <a:pt x="14479" y="96"/>
                    <a:pt x="14276" y="37"/>
                    <a:pt x="140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4200525" y="1887575"/>
              <a:ext cx="0" cy="25"/>
            </a:xfrm>
            <a:custGeom>
              <a:avLst/>
              <a:gdLst/>
              <a:ahLst/>
              <a:cxnLst/>
              <a:rect l="l" t="t" r="r" b="b"/>
              <a:pathLst>
                <a:path h="1" extrusionOk="0">
                  <a:moveTo>
                    <a:pt x="0" y="0"/>
                  </a:moveTo>
                  <a:lnTo>
                    <a:pt x="0" y="0"/>
                  </a:lnTo>
                  <a:lnTo>
                    <a:pt x="0"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4184450" y="1839350"/>
              <a:ext cx="206000" cy="117600"/>
            </a:xfrm>
            <a:custGeom>
              <a:avLst/>
              <a:gdLst/>
              <a:ahLst/>
              <a:cxnLst/>
              <a:rect l="l" t="t" r="r" b="b"/>
              <a:pathLst>
                <a:path w="8240" h="4704" extrusionOk="0">
                  <a:moveTo>
                    <a:pt x="381" y="0"/>
                  </a:moveTo>
                  <a:lnTo>
                    <a:pt x="0" y="2572"/>
                  </a:lnTo>
                  <a:lnTo>
                    <a:pt x="4179" y="4703"/>
                  </a:lnTo>
                  <a:lnTo>
                    <a:pt x="6822" y="4167"/>
                  </a:lnTo>
                  <a:lnTo>
                    <a:pt x="8239" y="2167"/>
                  </a:lnTo>
                  <a:lnTo>
                    <a:pt x="7406" y="453"/>
                  </a:lnTo>
                  <a:lnTo>
                    <a:pt x="5489" y="1119"/>
                  </a:lnTo>
                  <a:lnTo>
                    <a:pt x="4870" y="3036"/>
                  </a:lnTo>
                  <a:lnTo>
                    <a:pt x="3882" y="1286"/>
                  </a:lnTo>
                  <a:lnTo>
                    <a:pt x="3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4184450" y="1871800"/>
              <a:ext cx="123850" cy="84550"/>
            </a:xfrm>
            <a:custGeom>
              <a:avLst/>
              <a:gdLst/>
              <a:ahLst/>
              <a:cxnLst/>
              <a:rect l="l" t="t" r="r" b="b"/>
              <a:pathLst>
                <a:path w="4954" h="3382" extrusionOk="0">
                  <a:moveTo>
                    <a:pt x="3703" y="0"/>
                  </a:moveTo>
                  <a:lnTo>
                    <a:pt x="3631" y="167"/>
                  </a:lnTo>
                  <a:cubicBezTo>
                    <a:pt x="3393" y="774"/>
                    <a:pt x="3108" y="1465"/>
                    <a:pt x="2810" y="2203"/>
                  </a:cubicBezTo>
                  <a:lnTo>
                    <a:pt x="2448" y="3108"/>
                  </a:lnTo>
                  <a:lnTo>
                    <a:pt x="2448" y="3108"/>
                  </a:lnTo>
                  <a:cubicBezTo>
                    <a:pt x="1760" y="2465"/>
                    <a:pt x="1172" y="1912"/>
                    <a:pt x="738" y="1512"/>
                  </a:cubicBezTo>
                  <a:lnTo>
                    <a:pt x="214" y="1036"/>
                  </a:lnTo>
                  <a:cubicBezTo>
                    <a:pt x="143" y="976"/>
                    <a:pt x="83" y="917"/>
                    <a:pt x="0" y="869"/>
                  </a:cubicBezTo>
                  <a:lnTo>
                    <a:pt x="0" y="869"/>
                  </a:lnTo>
                  <a:cubicBezTo>
                    <a:pt x="48" y="941"/>
                    <a:pt x="107" y="1012"/>
                    <a:pt x="167" y="1072"/>
                  </a:cubicBezTo>
                  <a:lnTo>
                    <a:pt x="679" y="1584"/>
                  </a:lnTo>
                  <a:cubicBezTo>
                    <a:pt x="1107" y="2012"/>
                    <a:pt x="1715" y="2608"/>
                    <a:pt x="2417" y="3298"/>
                  </a:cubicBezTo>
                  <a:lnTo>
                    <a:pt x="2500" y="3381"/>
                  </a:lnTo>
                  <a:lnTo>
                    <a:pt x="2548" y="3274"/>
                  </a:lnTo>
                  <a:cubicBezTo>
                    <a:pt x="2679" y="2953"/>
                    <a:pt x="2810" y="2608"/>
                    <a:pt x="2953" y="2262"/>
                  </a:cubicBezTo>
                  <a:lnTo>
                    <a:pt x="3698" y="389"/>
                  </a:lnTo>
                  <a:lnTo>
                    <a:pt x="3698" y="389"/>
                  </a:lnTo>
                  <a:cubicBezTo>
                    <a:pt x="3894" y="852"/>
                    <a:pt x="4157" y="1284"/>
                    <a:pt x="4477" y="1679"/>
                  </a:cubicBezTo>
                  <a:cubicBezTo>
                    <a:pt x="4584" y="1798"/>
                    <a:pt x="4691" y="1917"/>
                    <a:pt x="4798" y="2024"/>
                  </a:cubicBezTo>
                  <a:cubicBezTo>
                    <a:pt x="4882" y="2107"/>
                    <a:pt x="4941" y="2131"/>
                    <a:pt x="4941" y="2131"/>
                  </a:cubicBezTo>
                  <a:cubicBezTo>
                    <a:pt x="4953" y="2119"/>
                    <a:pt x="4786" y="1941"/>
                    <a:pt x="4548" y="1631"/>
                  </a:cubicBezTo>
                  <a:cubicBezTo>
                    <a:pt x="4215" y="1179"/>
                    <a:pt x="3953" y="691"/>
                    <a:pt x="3762" y="167"/>
                  </a:cubicBezTo>
                  <a:lnTo>
                    <a:pt x="370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4310950" y="1867625"/>
              <a:ext cx="79500" cy="70875"/>
            </a:xfrm>
            <a:custGeom>
              <a:avLst/>
              <a:gdLst/>
              <a:ahLst/>
              <a:cxnLst/>
              <a:rect l="l" t="t" r="r" b="b"/>
              <a:pathLst>
                <a:path w="3180" h="2835" extrusionOk="0">
                  <a:moveTo>
                    <a:pt x="405" y="0"/>
                  </a:moveTo>
                  <a:lnTo>
                    <a:pt x="357" y="250"/>
                  </a:lnTo>
                  <a:cubicBezTo>
                    <a:pt x="262" y="822"/>
                    <a:pt x="131" y="1310"/>
                    <a:pt x="72" y="1643"/>
                  </a:cubicBezTo>
                  <a:cubicBezTo>
                    <a:pt x="24" y="1822"/>
                    <a:pt x="0" y="2013"/>
                    <a:pt x="0" y="2191"/>
                  </a:cubicBezTo>
                  <a:cubicBezTo>
                    <a:pt x="72" y="2024"/>
                    <a:pt x="119" y="1846"/>
                    <a:pt x="155" y="1667"/>
                  </a:cubicBezTo>
                  <a:cubicBezTo>
                    <a:pt x="226" y="1382"/>
                    <a:pt x="341" y="993"/>
                    <a:pt x="447" y="522"/>
                  </a:cubicBezTo>
                  <a:lnTo>
                    <a:pt x="447" y="522"/>
                  </a:lnTo>
                  <a:cubicBezTo>
                    <a:pt x="587" y="899"/>
                    <a:pt x="754" y="1311"/>
                    <a:pt x="929" y="1739"/>
                  </a:cubicBezTo>
                  <a:cubicBezTo>
                    <a:pt x="1060" y="2096"/>
                    <a:pt x="1191" y="2417"/>
                    <a:pt x="1310" y="2739"/>
                  </a:cubicBezTo>
                  <a:lnTo>
                    <a:pt x="1346" y="2834"/>
                  </a:lnTo>
                  <a:lnTo>
                    <a:pt x="1417" y="2786"/>
                  </a:lnTo>
                  <a:cubicBezTo>
                    <a:pt x="1929" y="2465"/>
                    <a:pt x="2381" y="2060"/>
                    <a:pt x="2762" y="1596"/>
                  </a:cubicBezTo>
                  <a:cubicBezTo>
                    <a:pt x="2929" y="1429"/>
                    <a:pt x="3060" y="1239"/>
                    <a:pt x="3179" y="1036"/>
                  </a:cubicBezTo>
                  <a:lnTo>
                    <a:pt x="3179" y="1036"/>
                  </a:lnTo>
                  <a:cubicBezTo>
                    <a:pt x="3001" y="1203"/>
                    <a:pt x="2846" y="1370"/>
                    <a:pt x="2691" y="1548"/>
                  </a:cubicBezTo>
                  <a:cubicBezTo>
                    <a:pt x="2319" y="1966"/>
                    <a:pt x="1893" y="2319"/>
                    <a:pt x="1423" y="2619"/>
                  </a:cubicBezTo>
                  <a:lnTo>
                    <a:pt x="1423" y="2619"/>
                  </a:lnTo>
                  <a:cubicBezTo>
                    <a:pt x="1322" y="2331"/>
                    <a:pt x="1202" y="2017"/>
                    <a:pt x="1072" y="1703"/>
                  </a:cubicBezTo>
                  <a:cubicBezTo>
                    <a:pt x="857" y="1167"/>
                    <a:pt x="655" y="679"/>
                    <a:pt x="500" y="238"/>
                  </a:cubicBezTo>
                  <a:lnTo>
                    <a:pt x="405"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4308275" y="1921500"/>
              <a:ext cx="43775" cy="659025"/>
            </a:xfrm>
            <a:custGeom>
              <a:avLst/>
              <a:gdLst/>
              <a:ahLst/>
              <a:cxnLst/>
              <a:rect l="l" t="t" r="r" b="b"/>
              <a:pathLst>
                <a:path w="1751" h="26361" extrusionOk="0">
                  <a:moveTo>
                    <a:pt x="0" y="0"/>
                  </a:moveTo>
                  <a:cubicBezTo>
                    <a:pt x="0" y="96"/>
                    <a:pt x="0" y="179"/>
                    <a:pt x="24" y="274"/>
                  </a:cubicBezTo>
                  <a:cubicBezTo>
                    <a:pt x="36" y="465"/>
                    <a:pt x="72" y="715"/>
                    <a:pt x="107" y="1036"/>
                  </a:cubicBezTo>
                  <a:cubicBezTo>
                    <a:pt x="179" y="1715"/>
                    <a:pt x="286" y="2679"/>
                    <a:pt x="429" y="3858"/>
                  </a:cubicBezTo>
                  <a:cubicBezTo>
                    <a:pt x="691" y="6227"/>
                    <a:pt x="1048" y="9513"/>
                    <a:pt x="1322" y="13157"/>
                  </a:cubicBezTo>
                  <a:cubicBezTo>
                    <a:pt x="1441" y="14990"/>
                    <a:pt x="1536" y="16717"/>
                    <a:pt x="1572" y="18300"/>
                  </a:cubicBezTo>
                  <a:cubicBezTo>
                    <a:pt x="1596" y="19884"/>
                    <a:pt x="1596" y="21301"/>
                    <a:pt x="1548" y="22503"/>
                  </a:cubicBezTo>
                  <a:cubicBezTo>
                    <a:pt x="1536" y="22801"/>
                    <a:pt x="1524" y="23087"/>
                    <a:pt x="1512" y="23348"/>
                  </a:cubicBezTo>
                  <a:cubicBezTo>
                    <a:pt x="1488" y="23622"/>
                    <a:pt x="1476" y="23872"/>
                    <a:pt x="1453" y="24110"/>
                  </a:cubicBezTo>
                  <a:cubicBezTo>
                    <a:pt x="1429" y="24587"/>
                    <a:pt x="1381" y="24992"/>
                    <a:pt x="1357" y="25325"/>
                  </a:cubicBezTo>
                  <a:cubicBezTo>
                    <a:pt x="1322" y="25646"/>
                    <a:pt x="1286" y="25920"/>
                    <a:pt x="1274" y="26087"/>
                  </a:cubicBezTo>
                  <a:cubicBezTo>
                    <a:pt x="1250" y="26266"/>
                    <a:pt x="1250" y="26361"/>
                    <a:pt x="1250" y="26361"/>
                  </a:cubicBezTo>
                  <a:cubicBezTo>
                    <a:pt x="1274" y="26266"/>
                    <a:pt x="1298" y="26170"/>
                    <a:pt x="1310" y="26075"/>
                  </a:cubicBezTo>
                  <a:cubicBezTo>
                    <a:pt x="1334" y="25896"/>
                    <a:pt x="1357" y="25646"/>
                    <a:pt x="1417" y="25313"/>
                  </a:cubicBezTo>
                  <a:cubicBezTo>
                    <a:pt x="1465" y="24992"/>
                    <a:pt x="1500" y="24575"/>
                    <a:pt x="1548" y="24099"/>
                  </a:cubicBezTo>
                  <a:cubicBezTo>
                    <a:pt x="1560" y="23860"/>
                    <a:pt x="1596" y="23610"/>
                    <a:pt x="1607" y="23348"/>
                  </a:cubicBezTo>
                  <a:cubicBezTo>
                    <a:pt x="1631" y="23075"/>
                    <a:pt x="1643" y="22789"/>
                    <a:pt x="1655" y="22491"/>
                  </a:cubicBezTo>
                  <a:cubicBezTo>
                    <a:pt x="1715" y="21301"/>
                    <a:pt x="1750" y="19872"/>
                    <a:pt x="1715" y="18288"/>
                  </a:cubicBezTo>
                  <a:cubicBezTo>
                    <a:pt x="1679" y="16705"/>
                    <a:pt x="1596" y="14967"/>
                    <a:pt x="1476" y="13145"/>
                  </a:cubicBezTo>
                  <a:cubicBezTo>
                    <a:pt x="1215" y="9502"/>
                    <a:pt x="834" y="6215"/>
                    <a:pt x="536" y="3846"/>
                  </a:cubicBezTo>
                  <a:cubicBezTo>
                    <a:pt x="393" y="2644"/>
                    <a:pt x="250" y="1691"/>
                    <a:pt x="167" y="1036"/>
                  </a:cubicBezTo>
                  <a:cubicBezTo>
                    <a:pt x="119" y="715"/>
                    <a:pt x="83" y="453"/>
                    <a:pt x="48" y="274"/>
                  </a:cubicBezTo>
                  <a:cubicBezTo>
                    <a:pt x="48" y="179"/>
                    <a:pt x="24" y="84"/>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661875" y="2083125"/>
              <a:ext cx="5375" cy="76225"/>
            </a:xfrm>
            <a:custGeom>
              <a:avLst/>
              <a:gdLst/>
              <a:ahLst/>
              <a:cxnLst/>
              <a:rect l="l" t="t" r="r" b="b"/>
              <a:pathLst>
                <a:path w="215" h="3049" extrusionOk="0">
                  <a:moveTo>
                    <a:pt x="108" y="0"/>
                  </a:moveTo>
                  <a:cubicBezTo>
                    <a:pt x="36" y="501"/>
                    <a:pt x="1" y="1012"/>
                    <a:pt x="36" y="1524"/>
                  </a:cubicBezTo>
                  <a:cubicBezTo>
                    <a:pt x="1" y="2036"/>
                    <a:pt x="36" y="2548"/>
                    <a:pt x="108" y="3048"/>
                  </a:cubicBezTo>
                  <a:cubicBezTo>
                    <a:pt x="191" y="2548"/>
                    <a:pt x="215" y="2036"/>
                    <a:pt x="191" y="1524"/>
                  </a:cubicBezTo>
                  <a:cubicBezTo>
                    <a:pt x="215" y="1012"/>
                    <a:pt x="191" y="501"/>
                    <a:pt x="10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4663675" y="2083125"/>
              <a:ext cx="28000" cy="81950"/>
            </a:xfrm>
            <a:custGeom>
              <a:avLst/>
              <a:gdLst/>
              <a:ahLst/>
              <a:cxnLst/>
              <a:rect l="l" t="t" r="r" b="b"/>
              <a:pathLst>
                <a:path w="1120" h="3278" extrusionOk="0">
                  <a:moveTo>
                    <a:pt x="0" y="0"/>
                  </a:moveTo>
                  <a:lnTo>
                    <a:pt x="0" y="0"/>
                  </a:lnTo>
                  <a:cubicBezTo>
                    <a:pt x="72" y="572"/>
                    <a:pt x="214" y="1132"/>
                    <a:pt x="429" y="1667"/>
                  </a:cubicBezTo>
                  <a:cubicBezTo>
                    <a:pt x="836" y="2816"/>
                    <a:pt x="1060" y="3278"/>
                    <a:pt x="1109" y="3278"/>
                  </a:cubicBezTo>
                  <a:cubicBezTo>
                    <a:pt x="1116" y="3278"/>
                    <a:pt x="1119" y="3268"/>
                    <a:pt x="1119" y="3251"/>
                  </a:cubicBezTo>
                  <a:cubicBezTo>
                    <a:pt x="965" y="2691"/>
                    <a:pt x="786" y="2144"/>
                    <a:pt x="572" y="1608"/>
                  </a:cubicBezTo>
                  <a:cubicBezTo>
                    <a:pt x="417" y="1060"/>
                    <a:pt x="226" y="524"/>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4290100" y="3925600"/>
              <a:ext cx="283700" cy="229525"/>
            </a:xfrm>
            <a:custGeom>
              <a:avLst/>
              <a:gdLst/>
              <a:ahLst/>
              <a:cxnLst/>
              <a:rect l="l" t="t" r="r" b="b"/>
              <a:pathLst>
                <a:path w="11348" h="9181" extrusionOk="0">
                  <a:moveTo>
                    <a:pt x="1" y="1"/>
                  </a:moveTo>
                  <a:lnTo>
                    <a:pt x="1" y="9109"/>
                  </a:lnTo>
                  <a:lnTo>
                    <a:pt x="11347" y="9181"/>
                  </a:lnTo>
                  <a:cubicBezTo>
                    <a:pt x="11288" y="8097"/>
                    <a:pt x="5430" y="5883"/>
                    <a:pt x="5430" y="5883"/>
                  </a:cubicBezTo>
                  <a:lnTo>
                    <a:pt x="5668" y="49"/>
                  </a:lnTo>
                  <a:lnTo>
                    <a:pt x="1"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4329100" y="4059650"/>
              <a:ext cx="23825" cy="21900"/>
            </a:xfrm>
            <a:custGeom>
              <a:avLst/>
              <a:gdLst/>
              <a:ahLst/>
              <a:cxnLst/>
              <a:rect l="l" t="t" r="r" b="b"/>
              <a:pathLst>
                <a:path w="953" h="876" extrusionOk="0">
                  <a:moveTo>
                    <a:pt x="366" y="10"/>
                  </a:moveTo>
                  <a:cubicBezTo>
                    <a:pt x="351" y="13"/>
                    <a:pt x="337" y="16"/>
                    <a:pt x="322" y="21"/>
                  </a:cubicBezTo>
                  <a:lnTo>
                    <a:pt x="366" y="10"/>
                  </a:lnTo>
                  <a:close/>
                  <a:moveTo>
                    <a:pt x="462" y="0"/>
                  </a:moveTo>
                  <a:cubicBezTo>
                    <a:pt x="431" y="0"/>
                    <a:pt x="399" y="3"/>
                    <a:pt x="368" y="9"/>
                  </a:cubicBezTo>
                  <a:lnTo>
                    <a:pt x="368" y="9"/>
                  </a:lnTo>
                  <a:cubicBezTo>
                    <a:pt x="369" y="9"/>
                    <a:pt x="369" y="9"/>
                    <a:pt x="370" y="9"/>
                  </a:cubicBezTo>
                  <a:lnTo>
                    <a:pt x="370" y="9"/>
                  </a:lnTo>
                  <a:lnTo>
                    <a:pt x="366" y="10"/>
                  </a:lnTo>
                  <a:lnTo>
                    <a:pt x="366" y="10"/>
                  </a:lnTo>
                  <a:cubicBezTo>
                    <a:pt x="367" y="9"/>
                    <a:pt x="367" y="9"/>
                    <a:pt x="368" y="9"/>
                  </a:cubicBezTo>
                  <a:lnTo>
                    <a:pt x="368" y="9"/>
                  </a:lnTo>
                  <a:cubicBezTo>
                    <a:pt x="143" y="81"/>
                    <a:pt x="1" y="307"/>
                    <a:pt x="48" y="544"/>
                  </a:cubicBezTo>
                  <a:cubicBezTo>
                    <a:pt x="100" y="741"/>
                    <a:pt x="278" y="875"/>
                    <a:pt x="472" y="875"/>
                  </a:cubicBezTo>
                  <a:cubicBezTo>
                    <a:pt x="501" y="875"/>
                    <a:pt x="531" y="872"/>
                    <a:pt x="560" y="866"/>
                  </a:cubicBezTo>
                  <a:cubicBezTo>
                    <a:pt x="810" y="795"/>
                    <a:pt x="953" y="544"/>
                    <a:pt x="905" y="306"/>
                  </a:cubicBezTo>
                  <a:cubicBezTo>
                    <a:pt x="838" y="115"/>
                    <a:pt x="655" y="0"/>
                    <a:pt x="4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4290100" y="4130400"/>
              <a:ext cx="285175" cy="24725"/>
            </a:xfrm>
            <a:custGeom>
              <a:avLst/>
              <a:gdLst/>
              <a:ahLst/>
              <a:cxnLst/>
              <a:rect l="l" t="t" r="r" b="b"/>
              <a:pathLst>
                <a:path w="11407" h="989" extrusionOk="0">
                  <a:moveTo>
                    <a:pt x="37" y="0"/>
                  </a:moveTo>
                  <a:lnTo>
                    <a:pt x="1" y="917"/>
                  </a:lnTo>
                  <a:lnTo>
                    <a:pt x="11347" y="989"/>
                  </a:lnTo>
                  <a:cubicBezTo>
                    <a:pt x="11407" y="632"/>
                    <a:pt x="10895" y="405"/>
                    <a:pt x="10895" y="405"/>
                  </a:cubicBezTo>
                  <a:lnTo>
                    <a:pt x="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4403525" y="4070050"/>
              <a:ext cx="27075" cy="17250"/>
            </a:xfrm>
            <a:custGeom>
              <a:avLst/>
              <a:gdLst/>
              <a:ahLst/>
              <a:cxnLst/>
              <a:rect l="l" t="t" r="r" b="b"/>
              <a:pathLst>
                <a:path w="1083" h="690" extrusionOk="0">
                  <a:moveTo>
                    <a:pt x="900" y="0"/>
                  </a:moveTo>
                  <a:cubicBezTo>
                    <a:pt x="775" y="0"/>
                    <a:pt x="597" y="34"/>
                    <a:pt x="417" y="140"/>
                  </a:cubicBezTo>
                  <a:cubicBezTo>
                    <a:pt x="83" y="355"/>
                    <a:pt x="0" y="676"/>
                    <a:pt x="48" y="688"/>
                  </a:cubicBezTo>
                  <a:cubicBezTo>
                    <a:pt x="51" y="689"/>
                    <a:pt x="54" y="690"/>
                    <a:pt x="57" y="690"/>
                  </a:cubicBezTo>
                  <a:cubicBezTo>
                    <a:pt x="122" y="690"/>
                    <a:pt x="264" y="477"/>
                    <a:pt x="524" y="307"/>
                  </a:cubicBezTo>
                  <a:cubicBezTo>
                    <a:pt x="798" y="128"/>
                    <a:pt x="1072" y="105"/>
                    <a:pt x="1072" y="57"/>
                  </a:cubicBezTo>
                  <a:cubicBezTo>
                    <a:pt x="1083" y="29"/>
                    <a:pt x="1013" y="0"/>
                    <a:pt x="90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4439825" y="4083350"/>
              <a:ext cx="20275" cy="22075"/>
            </a:xfrm>
            <a:custGeom>
              <a:avLst/>
              <a:gdLst/>
              <a:ahLst/>
              <a:cxnLst/>
              <a:rect l="l" t="t" r="r" b="b"/>
              <a:pathLst>
                <a:path w="811" h="883" extrusionOk="0">
                  <a:moveTo>
                    <a:pt x="752" y="0"/>
                  </a:moveTo>
                  <a:cubicBezTo>
                    <a:pt x="648" y="0"/>
                    <a:pt x="427" y="73"/>
                    <a:pt x="251" y="275"/>
                  </a:cubicBezTo>
                  <a:cubicBezTo>
                    <a:pt x="1" y="561"/>
                    <a:pt x="36" y="870"/>
                    <a:pt x="96" y="882"/>
                  </a:cubicBezTo>
                  <a:cubicBezTo>
                    <a:pt x="144" y="882"/>
                    <a:pt x="203" y="632"/>
                    <a:pt x="394" y="394"/>
                  </a:cubicBezTo>
                  <a:cubicBezTo>
                    <a:pt x="584" y="168"/>
                    <a:pt x="810" y="73"/>
                    <a:pt x="810" y="25"/>
                  </a:cubicBezTo>
                  <a:cubicBezTo>
                    <a:pt x="810" y="10"/>
                    <a:pt x="788" y="0"/>
                    <a:pt x="75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4473750" y="4095625"/>
              <a:ext cx="14925" cy="23775"/>
            </a:xfrm>
            <a:custGeom>
              <a:avLst/>
              <a:gdLst/>
              <a:ahLst/>
              <a:cxnLst/>
              <a:rect l="l" t="t" r="r" b="b"/>
              <a:pathLst>
                <a:path w="597" h="951" extrusionOk="0">
                  <a:moveTo>
                    <a:pt x="545" y="0"/>
                  </a:moveTo>
                  <a:cubicBezTo>
                    <a:pt x="468" y="0"/>
                    <a:pt x="266" y="126"/>
                    <a:pt x="144" y="391"/>
                  </a:cubicBezTo>
                  <a:cubicBezTo>
                    <a:pt x="1" y="689"/>
                    <a:pt x="72" y="951"/>
                    <a:pt x="120" y="951"/>
                  </a:cubicBezTo>
                  <a:cubicBezTo>
                    <a:pt x="180" y="951"/>
                    <a:pt x="203" y="725"/>
                    <a:pt x="311" y="475"/>
                  </a:cubicBezTo>
                  <a:cubicBezTo>
                    <a:pt x="430" y="225"/>
                    <a:pt x="596" y="58"/>
                    <a:pt x="572" y="10"/>
                  </a:cubicBezTo>
                  <a:cubicBezTo>
                    <a:pt x="567" y="4"/>
                    <a:pt x="558" y="0"/>
                    <a:pt x="54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4397850" y="4033050"/>
              <a:ext cx="30975" cy="6950"/>
            </a:xfrm>
            <a:custGeom>
              <a:avLst/>
              <a:gdLst/>
              <a:ahLst/>
              <a:cxnLst/>
              <a:rect l="l" t="t" r="r" b="b"/>
              <a:pathLst>
                <a:path w="1239" h="278" extrusionOk="0">
                  <a:moveTo>
                    <a:pt x="646" y="1"/>
                  </a:moveTo>
                  <a:cubicBezTo>
                    <a:pt x="633" y="1"/>
                    <a:pt x="621" y="1"/>
                    <a:pt x="608" y="1"/>
                  </a:cubicBezTo>
                  <a:cubicBezTo>
                    <a:pt x="239" y="25"/>
                    <a:pt x="1" y="215"/>
                    <a:pt x="37" y="263"/>
                  </a:cubicBezTo>
                  <a:cubicBezTo>
                    <a:pt x="42" y="273"/>
                    <a:pt x="57" y="277"/>
                    <a:pt x="81" y="277"/>
                  </a:cubicBezTo>
                  <a:cubicBezTo>
                    <a:pt x="169" y="277"/>
                    <a:pt x="376" y="220"/>
                    <a:pt x="620" y="192"/>
                  </a:cubicBezTo>
                  <a:cubicBezTo>
                    <a:pt x="667" y="188"/>
                    <a:pt x="712" y="187"/>
                    <a:pt x="756" y="187"/>
                  </a:cubicBezTo>
                  <a:cubicBezTo>
                    <a:pt x="927" y="187"/>
                    <a:pt x="1072" y="208"/>
                    <a:pt x="1151" y="208"/>
                  </a:cubicBezTo>
                  <a:cubicBezTo>
                    <a:pt x="1187" y="208"/>
                    <a:pt x="1209" y="204"/>
                    <a:pt x="1215" y="192"/>
                  </a:cubicBezTo>
                  <a:cubicBezTo>
                    <a:pt x="1238" y="157"/>
                    <a:pt x="995" y="1"/>
                    <a:pt x="64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4385350" y="3985450"/>
              <a:ext cx="43500" cy="24150"/>
            </a:xfrm>
            <a:custGeom>
              <a:avLst/>
              <a:gdLst/>
              <a:ahLst/>
              <a:cxnLst/>
              <a:rect l="l" t="t" r="r" b="b"/>
              <a:pathLst>
                <a:path w="1740" h="966" extrusionOk="0">
                  <a:moveTo>
                    <a:pt x="319" y="195"/>
                  </a:moveTo>
                  <a:cubicBezTo>
                    <a:pt x="360" y="195"/>
                    <a:pt x="410" y="203"/>
                    <a:pt x="465" y="214"/>
                  </a:cubicBezTo>
                  <a:cubicBezTo>
                    <a:pt x="572" y="250"/>
                    <a:pt x="679" y="274"/>
                    <a:pt x="787" y="322"/>
                  </a:cubicBezTo>
                  <a:cubicBezTo>
                    <a:pt x="965" y="393"/>
                    <a:pt x="1144" y="488"/>
                    <a:pt x="1299" y="607"/>
                  </a:cubicBezTo>
                  <a:cubicBezTo>
                    <a:pt x="1436" y="714"/>
                    <a:pt x="1534" y="810"/>
                    <a:pt x="1602" y="876"/>
                  </a:cubicBezTo>
                  <a:lnTo>
                    <a:pt x="1602" y="876"/>
                  </a:lnTo>
                  <a:cubicBezTo>
                    <a:pt x="1464" y="839"/>
                    <a:pt x="1322" y="813"/>
                    <a:pt x="1180" y="786"/>
                  </a:cubicBezTo>
                  <a:cubicBezTo>
                    <a:pt x="1001" y="738"/>
                    <a:pt x="810" y="655"/>
                    <a:pt x="644" y="572"/>
                  </a:cubicBezTo>
                  <a:cubicBezTo>
                    <a:pt x="537" y="524"/>
                    <a:pt x="429" y="464"/>
                    <a:pt x="334" y="405"/>
                  </a:cubicBezTo>
                  <a:cubicBezTo>
                    <a:pt x="298" y="369"/>
                    <a:pt x="251" y="345"/>
                    <a:pt x="215" y="298"/>
                  </a:cubicBezTo>
                  <a:cubicBezTo>
                    <a:pt x="215" y="262"/>
                    <a:pt x="179" y="298"/>
                    <a:pt x="215" y="238"/>
                  </a:cubicBezTo>
                  <a:cubicBezTo>
                    <a:pt x="234" y="206"/>
                    <a:pt x="271" y="195"/>
                    <a:pt x="319" y="195"/>
                  </a:cubicBezTo>
                  <a:close/>
                  <a:moveTo>
                    <a:pt x="298" y="0"/>
                  </a:moveTo>
                  <a:cubicBezTo>
                    <a:pt x="203" y="12"/>
                    <a:pt x="120" y="48"/>
                    <a:pt x="60" y="131"/>
                  </a:cubicBezTo>
                  <a:cubicBezTo>
                    <a:pt x="1" y="226"/>
                    <a:pt x="13" y="345"/>
                    <a:pt x="84" y="429"/>
                  </a:cubicBezTo>
                  <a:cubicBezTo>
                    <a:pt x="132" y="476"/>
                    <a:pt x="191" y="524"/>
                    <a:pt x="251" y="560"/>
                  </a:cubicBezTo>
                  <a:cubicBezTo>
                    <a:pt x="358" y="619"/>
                    <a:pt x="465" y="679"/>
                    <a:pt x="572" y="738"/>
                  </a:cubicBezTo>
                  <a:cubicBezTo>
                    <a:pt x="763" y="822"/>
                    <a:pt x="965" y="881"/>
                    <a:pt x="1168" y="917"/>
                  </a:cubicBezTo>
                  <a:cubicBezTo>
                    <a:pt x="1263" y="941"/>
                    <a:pt x="1358" y="953"/>
                    <a:pt x="1453" y="953"/>
                  </a:cubicBezTo>
                  <a:cubicBezTo>
                    <a:pt x="1523" y="953"/>
                    <a:pt x="1592" y="946"/>
                    <a:pt x="1662" y="934"/>
                  </a:cubicBezTo>
                  <a:lnTo>
                    <a:pt x="1662" y="934"/>
                  </a:lnTo>
                  <a:cubicBezTo>
                    <a:pt x="1685" y="954"/>
                    <a:pt x="1701" y="965"/>
                    <a:pt x="1711" y="965"/>
                  </a:cubicBezTo>
                  <a:cubicBezTo>
                    <a:pt x="1713" y="965"/>
                    <a:pt x="1714" y="965"/>
                    <a:pt x="1715" y="965"/>
                  </a:cubicBezTo>
                  <a:cubicBezTo>
                    <a:pt x="1722" y="965"/>
                    <a:pt x="1720" y="950"/>
                    <a:pt x="1711" y="924"/>
                  </a:cubicBezTo>
                  <a:lnTo>
                    <a:pt x="1711" y="924"/>
                  </a:lnTo>
                  <a:cubicBezTo>
                    <a:pt x="1720" y="922"/>
                    <a:pt x="1730" y="919"/>
                    <a:pt x="1739" y="917"/>
                  </a:cubicBezTo>
                  <a:cubicBezTo>
                    <a:pt x="1727" y="913"/>
                    <a:pt x="1715" y="909"/>
                    <a:pt x="1703" y="905"/>
                  </a:cubicBezTo>
                  <a:lnTo>
                    <a:pt x="1703" y="905"/>
                  </a:lnTo>
                  <a:cubicBezTo>
                    <a:pt x="1668" y="825"/>
                    <a:pt x="1572" y="671"/>
                    <a:pt x="1394" y="500"/>
                  </a:cubicBezTo>
                  <a:cubicBezTo>
                    <a:pt x="1239" y="357"/>
                    <a:pt x="1060" y="250"/>
                    <a:pt x="870" y="155"/>
                  </a:cubicBezTo>
                  <a:cubicBezTo>
                    <a:pt x="751" y="107"/>
                    <a:pt x="644" y="60"/>
                    <a:pt x="513" y="36"/>
                  </a:cubicBezTo>
                  <a:cubicBezTo>
                    <a:pt x="453" y="12"/>
                    <a:pt x="382" y="0"/>
                    <a:pt x="29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4423150" y="3965500"/>
              <a:ext cx="22950" cy="44975"/>
            </a:xfrm>
            <a:custGeom>
              <a:avLst/>
              <a:gdLst/>
              <a:ahLst/>
              <a:cxnLst/>
              <a:rect l="l" t="t" r="r" b="b"/>
              <a:pathLst>
                <a:path w="918" h="1799" extrusionOk="0">
                  <a:moveTo>
                    <a:pt x="596" y="0"/>
                  </a:moveTo>
                  <a:cubicBezTo>
                    <a:pt x="441" y="24"/>
                    <a:pt x="299" y="131"/>
                    <a:pt x="239" y="286"/>
                  </a:cubicBezTo>
                  <a:cubicBezTo>
                    <a:pt x="179" y="393"/>
                    <a:pt x="120" y="500"/>
                    <a:pt x="84" y="620"/>
                  </a:cubicBezTo>
                  <a:cubicBezTo>
                    <a:pt x="25" y="822"/>
                    <a:pt x="1" y="1036"/>
                    <a:pt x="13" y="1251"/>
                  </a:cubicBezTo>
                  <a:cubicBezTo>
                    <a:pt x="1" y="1441"/>
                    <a:pt x="49" y="1632"/>
                    <a:pt x="156" y="1798"/>
                  </a:cubicBezTo>
                  <a:cubicBezTo>
                    <a:pt x="179" y="1786"/>
                    <a:pt x="132" y="1584"/>
                    <a:pt x="156" y="1262"/>
                  </a:cubicBezTo>
                  <a:cubicBezTo>
                    <a:pt x="168" y="1072"/>
                    <a:pt x="203" y="881"/>
                    <a:pt x="263" y="703"/>
                  </a:cubicBezTo>
                  <a:cubicBezTo>
                    <a:pt x="310" y="596"/>
                    <a:pt x="346" y="489"/>
                    <a:pt x="406" y="381"/>
                  </a:cubicBezTo>
                  <a:cubicBezTo>
                    <a:pt x="453" y="286"/>
                    <a:pt x="560" y="215"/>
                    <a:pt x="608" y="203"/>
                  </a:cubicBezTo>
                  <a:cubicBezTo>
                    <a:pt x="613" y="201"/>
                    <a:pt x="617" y="199"/>
                    <a:pt x="622" y="199"/>
                  </a:cubicBezTo>
                  <a:cubicBezTo>
                    <a:pt x="664" y="199"/>
                    <a:pt x="704" y="297"/>
                    <a:pt x="715" y="405"/>
                  </a:cubicBezTo>
                  <a:cubicBezTo>
                    <a:pt x="727" y="512"/>
                    <a:pt x="727" y="620"/>
                    <a:pt x="715" y="727"/>
                  </a:cubicBezTo>
                  <a:cubicBezTo>
                    <a:pt x="691" y="917"/>
                    <a:pt x="632" y="1096"/>
                    <a:pt x="537" y="1262"/>
                  </a:cubicBezTo>
                  <a:cubicBezTo>
                    <a:pt x="358" y="1536"/>
                    <a:pt x="179" y="1655"/>
                    <a:pt x="179" y="1667"/>
                  </a:cubicBezTo>
                  <a:cubicBezTo>
                    <a:pt x="181" y="1670"/>
                    <a:pt x="185" y="1672"/>
                    <a:pt x="192" y="1672"/>
                  </a:cubicBezTo>
                  <a:cubicBezTo>
                    <a:pt x="244" y="1672"/>
                    <a:pt x="444" y="1586"/>
                    <a:pt x="644" y="1334"/>
                  </a:cubicBezTo>
                  <a:cubicBezTo>
                    <a:pt x="775" y="1155"/>
                    <a:pt x="858" y="965"/>
                    <a:pt x="894" y="751"/>
                  </a:cubicBezTo>
                  <a:cubicBezTo>
                    <a:pt x="918" y="620"/>
                    <a:pt x="918" y="489"/>
                    <a:pt x="894" y="370"/>
                  </a:cubicBezTo>
                  <a:cubicBezTo>
                    <a:pt x="882" y="298"/>
                    <a:pt x="858" y="227"/>
                    <a:pt x="834" y="155"/>
                  </a:cubicBezTo>
                  <a:cubicBezTo>
                    <a:pt x="799" y="60"/>
                    <a:pt x="703" y="0"/>
                    <a:pt x="59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3813250" y="3883650"/>
              <a:ext cx="259000" cy="346125"/>
            </a:xfrm>
            <a:custGeom>
              <a:avLst/>
              <a:gdLst/>
              <a:ahLst/>
              <a:cxnLst/>
              <a:rect l="l" t="t" r="r" b="b"/>
              <a:pathLst>
                <a:path w="10360" h="13845" extrusionOk="0">
                  <a:moveTo>
                    <a:pt x="5180" y="0"/>
                  </a:moveTo>
                  <a:lnTo>
                    <a:pt x="3335" y="7311"/>
                  </a:lnTo>
                  <a:lnTo>
                    <a:pt x="215" y="12680"/>
                  </a:lnTo>
                  <a:cubicBezTo>
                    <a:pt x="1" y="13049"/>
                    <a:pt x="120" y="13526"/>
                    <a:pt x="489" y="13740"/>
                  </a:cubicBezTo>
                  <a:cubicBezTo>
                    <a:pt x="513" y="13752"/>
                    <a:pt x="525" y="13752"/>
                    <a:pt x="537" y="13764"/>
                  </a:cubicBezTo>
                  <a:cubicBezTo>
                    <a:pt x="650" y="13817"/>
                    <a:pt x="772" y="13844"/>
                    <a:pt x="892" y="13844"/>
                  </a:cubicBezTo>
                  <a:cubicBezTo>
                    <a:pt x="1013" y="13844"/>
                    <a:pt x="1132" y="13817"/>
                    <a:pt x="1239" y="13764"/>
                  </a:cubicBezTo>
                  <a:cubicBezTo>
                    <a:pt x="2644" y="13002"/>
                    <a:pt x="7788" y="10192"/>
                    <a:pt x="7895" y="9656"/>
                  </a:cubicBezTo>
                  <a:cubicBezTo>
                    <a:pt x="8026" y="9013"/>
                    <a:pt x="10359" y="2072"/>
                    <a:pt x="10359" y="2072"/>
                  </a:cubicBezTo>
                  <a:lnTo>
                    <a:pt x="5180"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3826650" y="4112250"/>
              <a:ext cx="187550" cy="117750"/>
            </a:xfrm>
            <a:custGeom>
              <a:avLst/>
              <a:gdLst/>
              <a:ahLst/>
              <a:cxnLst/>
              <a:rect l="l" t="t" r="r" b="b"/>
              <a:pathLst>
                <a:path w="7502" h="4710" extrusionOk="0">
                  <a:moveTo>
                    <a:pt x="7502" y="0"/>
                  </a:moveTo>
                  <a:lnTo>
                    <a:pt x="1" y="4620"/>
                  </a:lnTo>
                  <a:cubicBezTo>
                    <a:pt x="120" y="4679"/>
                    <a:pt x="245" y="4709"/>
                    <a:pt x="370" y="4709"/>
                  </a:cubicBezTo>
                  <a:cubicBezTo>
                    <a:pt x="495" y="4709"/>
                    <a:pt x="620" y="4679"/>
                    <a:pt x="739" y="4620"/>
                  </a:cubicBezTo>
                  <a:cubicBezTo>
                    <a:pt x="4632" y="2489"/>
                    <a:pt x="6335" y="1381"/>
                    <a:pt x="6954" y="965"/>
                  </a:cubicBezTo>
                  <a:cubicBezTo>
                    <a:pt x="7180" y="822"/>
                    <a:pt x="7347" y="584"/>
                    <a:pt x="7418" y="322"/>
                  </a:cubicBezTo>
                  <a:lnTo>
                    <a:pt x="7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3984425" y="4042900"/>
              <a:ext cx="24425" cy="22100"/>
            </a:xfrm>
            <a:custGeom>
              <a:avLst/>
              <a:gdLst/>
              <a:ahLst/>
              <a:cxnLst/>
              <a:rect l="l" t="t" r="r" b="b"/>
              <a:pathLst>
                <a:path w="977" h="884" extrusionOk="0">
                  <a:moveTo>
                    <a:pt x="483" y="1"/>
                  </a:moveTo>
                  <a:cubicBezTo>
                    <a:pt x="425" y="1"/>
                    <a:pt x="366" y="12"/>
                    <a:pt x="310" y="36"/>
                  </a:cubicBezTo>
                  <a:lnTo>
                    <a:pt x="345" y="24"/>
                  </a:lnTo>
                  <a:lnTo>
                    <a:pt x="345" y="24"/>
                  </a:lnTo>
                  <a:cubicBezTo>
                    <a:pt x="119" y="107"/>
                    <a:pt x="0" y="345"/>
                    <a:pt x="60" y="572"/>
                  </a:cubicBezTo>
                  <a:cubicBezTo>
                    <a:pt x="129" y="761"/>
                    <a:pt x="308" y="884"/>
                    <a:pt x="497" y="884"/>
                  </a:cubicBezTo>
                  <a:cubicBezTo>
                    <a:pt x="533" y="884"/>
                    <a:pt x="570" y="879"/>
                    <a:pt x="607" y="869"/>
                  </a:cubicBezTo>
                  <a:cubicBezTo>
                    <a:pt x="845" y="774"/>
                    <a:pt x="976" y="524"/>
                    <a:pt x="905" y="274"/>
                  </a:cubicBezTo>
                  <a:cubicBezTo>
                    <a:pt x="833" y="104"/>
                    <a:pt x="661"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3858500" y="4130500"/>
              <a:ext cx="32775" cy="29400"/>
            </a:xfrm>
            <a:custGeom>
              <a:avLst/>
              <a:gdLst/>
              <a:ahLst/>
              <a:cxnLst/>
              <a:rect l="l" t="t" r="r" b="b"/>
              <a:pathLst>
                <a:path w="1311" h="1176" extrusionOk="0">
                  <a:moveTo>
                    <a:pt x="169" y="1"/>
                  </a:moveTo>
                  <a:cubicBezTo>
                    <a:pt x="64" y="1"/>
                    <a:pt x="1" y="26"/>
                    <a:pt x="1" y="44"/>
                  </a:cubicBezTo>
                  <a:cubicBezTo>
                    <a:pt x="286" y="116"/>
                    <a:pt x="548" y="247"/>
                    <a:pt x="787" y="425"/>
                  </a:cubicBezTo>
                  <a:cubicBezTo>
                    <a:pt x="989" y="639"/>
                    <a:pt x="1156" y="901"/>
                    <a:pt x="1275" y="1175"/>
                  </a:cubicBezTo>
                  <a:cubicBezTo>
                    <a:pt x="1287" y="1175"/>
                    <a:pt x="1310" y="1056"/>
                    <a:pt x="1263" y="889"/>
                  </a:cubicBezTo>
                  <a:cubicBezTo>
                    <a:pt x="1132" y="425"/>
                    <a:pt x="751" y="92"/>
                    <a:pt x="275" y="8"/>
                  </a:cubicBezTo>
                  <a:cubicBezTo>
                    <a:pt x="236" y="3"/>
                    <a:pt x="200" y="1"/>
                    <a:pt x="16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3839450" y="4160125"/>
              <a:ext cx="32175" cy="20350"/>
            </a:xfrm>
            <a:custGeom>
              <a:avLst/>
              <a:gdLst/>
              <a:ahLst/>
              <a:cxnLst/>
              <a:rect l="l" t="t" r="r" b="b"/>
              <a:pathLst>
                <a:path w="1287" h="814" extrusionOk="0">
                  <a:moveTo>
                    <a:pt x="251" y="0"/>
                  </a:moveTo>
                  <a:cubicBezTo>
                    <a:pt x="168" y="0"/>
                    <a:pt x="84" y="13"/>
                    <a:pt x="1" y="38"/>
                  </a:cubicBezTo>
                  <a:cubicBezTo>
                    <a:pt x="239" y="121"/>
                    <a:pt x="465" y="216"/>
                    <a:pt x="691" y="324"/>
                  </a:cubicBezTo>
                  <a:cubicBezTo>
                    <a:pt x="1023" y="530"/>
                    <a:pt x="1190" y="813"/>
                    <a:pt x="1234" y="813"/>
                  </a:cubicBezTo>
                  <a:cubicBezTo>
                    <a:pt x="1236" y="813"/>
                    <a:pt x="1238" y="813"/>
                    <a:pt x="1239" y="812"/>
                  </a:cubicBezTo>
                  <a:cubicBezTo>
                    <a:pt x="1287" y="812"/>
                    <a:pt x="1156" y="419"/>
                    <a:pt x="775" y="181"/>
                  </a:cubicBezTo>
                  <a:cubicBezTo>
                    <a:pt x="625" y="65"/>
                    <a:pt x="441" y="0"/>
                    <a:pt x="25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3877550" y="4101225"/>
              <a:ext cx="45575" cy="33950"/>
            </a:xfrm>
            <a:custGeom>
              <a:avLst/>
              <a:gdLst/>
              <a:ahLst/>
              <a:cxnLst/>
              <a:rect l="l" t="t" r="r" b="b"/>
              <a:pathLst>
                <a:path w="1823" h="1358" extrusionOk="0">
                  <a:moveTo>
                    <a:pt x="1" y="1"/>
                  </a:moveTo>
                  <a:lnTo>
                    <a:pt x="1" y="1"/>
                  </a:lnTo>
                  <a:cubicBezTo>
                    <a:pt x="346" y="155"/>
                    <a:pt x="679" y="334"/>
                    <a:pt x="1001" y="548"/>
                  </a:cubicBezTo>
                  <a:cubicBezTo>
                    <a:pt x="1299" y="798"/>
                    <a:pt x="1560" y="1072"/>
                    <a:pt x="1822" y="1358"/>
                  </a:cubicBezTo>
                  <a:cubicBezTo>
                    <a:pt x="1525" y="596"/>
                    <a:pt x="822" y="60"/>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3894825" y="4064000"/>
              <a:ext cx="46750" cy="17100"/>
            </a:xfrm>
            <a:custGeom>
              <a:avLst/>
              <a:gdLst/>
              <a:ahLst/>
              <a:cxnLst/>
              <a:rect l="l" t="t" r="r" b="b"/>
              <a:pathLst>
                <a:path w="1870" h="684" extrusionOk="0">
                  <a:moveTo>
                    <a:pt x="464" y="0"/>
                  </a:moveTo>
                  <a:cubicBezTo>
                    <a:pt x="308" y="0"/>
                    <a:pt x="150" y="25"/>
                    <a:pt x="0" y="73"/>
                  </a:cubicBezTo>
                  <a:cubicBezTo>
                    <a:pt x="0" y="120"/>
                    <a:pt x="453" y="109"/>
                    <a:pt x="965" y="275"/>
                  </a:cubicBezTo>
                  <a:cubicBezTo>
                    <a:pt x="1447" y="421"/>
                    <a:pt x="1792" y="683"/>
                    <a:pt x="1860" y="683"/>
                  </a:cubicBezTo>
                  <a:cubicBezTo>
                    <a:pt x="1864" y="683"/>
                    <a:pt x="1868" y="682"/>
                    <a:pt x="1870" y="680"/>
                  </a:cubicBezTo>
                  <a:cubicBezTo>
                    <a:pt x="1667" y="394"/>
                    <a:pt x="1358" y="192"/>
                    <a:pt x="1024" y="109"/>
                  </a:cubicBezTo>
                  <a:cubicBezTo>
                    <a:pt x="847" y="37"/>
                    <a:pt x="656" y="0"/>
                    <a:pt x="4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3907625" y="4011125"/>
              <a:ext cx="49125" cy="16600"/>
            </a:xfrm>
            <a:custGeom>
              <a:avLst/>
              <a:gdLst/>
              <a:ahLst/>
              <a:cxnLst/>
              <a:rect l="l" t="t" r="r" b="b"/>
              <a:pathLst>
                <a:path w="1965" h="664" extrusionOk="0">
                  <a:moveTo>
                    <a:pt x="689" y="0"/>
                  </a:moveTo>
                  <a:cubicBezTo>
                    <a:pt x="560" y="0"/>
                    <a:pt x="429" y="15"/>
                    <a:pt x="298" y="45"/>
                  </a:cubicBezTo>
                  <a:cubicBezTo>
                    <a:pt x="107" y="104"/>
                    <a:pt x="0" y="164"/>
                    <a:pt x="0" y="188"/>
                  </a:cubicBezTo>
                  <a:cubicBezTo>
                    <a:pt x="151" y="172"/>
                    <a:pt x="302" y="163"/>
                    <a:pt x="452" y="163"/>
                  </a:cubicBezTo>
                  <a:cubicBezTo>
                    <a:pt x="647" y="163"/>
                    <a:pt x="842" y="178"/>
                    <a:pt x="1036" y="211"/>
                  </a:cubicBezTo>
                  <a:cubicBezTo>
                    <a:pt x="1369" y="319"/>
                    <a:pt x="1679" y="473"/>
                    <a:pt x="1965" y="664"/>
                  </a:cubicBezTo>
                  <a:cubicBezTo>
                    <a:pt x="1965" y="640"/>
                    <a:pt x="1905" y="533"/>
                    <a:pt x="1762" y="402"/>
                  </a:cubicBezTo>
                  <a:cubicBezTo>
                    <a:pt x="1572" y="235"/>
                    <a:pt x="1334" y="116"/>
                    <a:pt x="1072" y="45"/>
                  </a:cubicBezTo>
                  <a:cubicBezTo>
                    <a:pt x="947" y="15"/>
                    <a:pt x="819" y="0"/>
                    <a:pt x="68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12975" y="3970850"/>
              <a:ext cx="56875" cy="35800"/>
            </a:xfrm>
            <a:custGeom>
              <a:avLst/>
              <a:gdLst/>
              <a:ahLst/>
              <a:cxnLst/>
              <a:rect l="l" t="t" r="r" b="b"/>
              <a:pathLst>
                <a:path w="2275" h="1432" extrusionOk="0">
                  <a:moveTo>
                    <a:pt x="335" y="138"/>
                  </a:moveTo>
                  <a:cubicBezTo>
                    <a:pt x="358" y="138"/>
                    <a:pt x="382" y="144"/>
                    <a:pt x="405" y="156"/>
                  </a:cubicBezTo>
                  <a:cubicBezTo>
                    <a:pt x="548" y="227"/>
                    <a:pt x="679" y="334"/>
                    <a:pt x="774" y="477"/>
                  </a:cubicBezTo>
                  <a:cubicBezTo>
                    <a:pt x="890" y="633"/>
                    <a:pt x="990" y="801"/>
                    <a:pt x="1076" y="978"/>
                  </a:cubicBezTo>
                  <a:lnTo>
                    <a:pt x="1076" y="978"/>
                  </a:lnTo>
                  <a:cubicBezTo>
                    <a:pt x="1049" y="1032"/>
                    <a:pt x="1023" y="1087"/>
                    <a:pt x="1001" y="1144"/>
                  </a:cubicBezTo>
                  <a:cubicBezTo>
                    <a:pt x="984" y="1173"/>
                    <a:pt x="971" y="1204"/>
                    <a:pt x="962" y="1237"/>
                  </a:cubicBezTo>
                  <a:lnTo>
                    <a:pt x="962" y="1237"/>
                  </a:lnTo>
                  <a:cubicBezTo>
                    <a:pt x="575" y="1124"/>
                    <a:pt x="277" y="822"/>
                    <a:pt x="179" y="429"/>
                  </a:cubicBezTo>
                  <a:cubicBezTo>
                    <a:pt x="155" y="346"/>
                    <a:pt x="167" y="263"/>
                    <a:pt x="215" y="191"/>
                  </a:cubicBezTo>
                  <a:cubicBezTo>
                    <a:pt x="247" y="159"/>
                    <a:pt x="289" y="138"/>
                    <a:pt x="335" y="138"/>
                  </a:cubicBezTo>
                  <a:close/>
                  <a:moveTo>
                    <a:pt x="1945" y="320"/>
                  </a:moveTo>
                  <a:cubicBezTo>
                    <a:pt x="2006" y="320"/>
                    <a:pt x="2065" y="355"/>
                    <a:pt x="2096" y="417"/>
                  </a:cubicBezTo>
                  <a:cubicBezTo>
                    <a:pt x="2120" y="501"/>
                    <a:pt x="2120" y="584"/>
                    <a:pt x="2096" y="667"/>
                  </a:cubicBezTo>
                  <a:cubicBezTo>
                    <a:pt x="1951" y="1029"/>
                    <a:pt x="1618" y="1257"/>
                    <a:pt x="1244" y="1271"/>
                  </a:cubicBezTo>
                  <a:lnTo>
                    <a:pt x="1244" y="1271"/>
                  </a:lnTo>
                  <a:cubicBezTo>
                    <a:pt x="1237" y="1212"/>
                    <a:pt x="1225" y="1158"/>
                    <a:pt x="1203" y="1108"/>
                  </a:cubicBezTo>
                  <a:cubicBezTo>
                    <a:pt x="1193" y="1071"/>
                    <a:pt x="1181" y="1035"/>
                    <a:pt x="1169" y="999"/>
                  </a:cubicBezTo>
                  <a:lnTo>
                    <a:pt x="1169" y="999"/>
                  </a:lnTo>
                  <a:cubicBezTo>
                    <a:pt x="1270" y="848"/>
                    <a:pt x="1386" y="705"/>
                    <a:pt x="1513" y="572"/>
                  </a:cubicBezTo>
                  <a:cubicBezTo>
                    <a:pt x="1620" y="453"/>
                    <a:pt x="1763" y="358"/>
                    <a:pt x="1917" y="322"/>
                  </a:cubicBezTo>
                  <a:cubicBezTo>
                    <a:pt x="1927" y="321"/>
                    <a:pt x="1936" y="320"/>
                    <a:pt x="1945" y="320"/>
                  </a:cubicBezTo>
                  <a:close/>
                  <a:moveTo>
                    <a:pt x="1121" y="1073"/>
                  </a:moveTo>
                  <a:lnTo>
                    <a:pt x="1121" y="1073"/>
                  </a:lnTo>
                  <a:cubicBezTo>
                    <a:pt x="1151" y="1138"/>
                    <a:pt x="1179" y="1204"/>
                    <a:pt x="1205" y="1272"/>
                  </a:cubicBezTo>
                  <a:lnTo>
                    <a:pt x="1205" y="1272"/>
                  </a:lnTo>
                  <a:cubicBezTo>
                    <a:pt x="1161" y="1272"/>
                    <a:pt x="1117" y="1269"/>
                    <a:pt x="1072" y="1263"/>
                  </a:cubicBezTo>
                  <a:cubicBezTo>
                    <a:pt x="1054" y="1259"/>
                    <a:pt x="1037" y="1256"/>
                    <a:pt x="1019" y="1252"/>
                  </a:cubicBezTo>
                  <a:lnTo>
                    <a:pt x="1019" y="1252"/>
                  </a:lnTo>
                  <a:cubicBezTo>
                    <a:pt x="1051" y="1191"/>
                    <a:pt x="1085" y="1131"/>
                    <a:pt x="1121" y="1073"/>
                  </a:cubicBezTo>
                  <a:close/>
                  <a:moveTo>
                    <a:pt x="329" y="1"/>
                  </a:moveTo>
                  <a:cubicBezTo>
                    <a:pt x="245" y="1"/>
                    <a:pt x="163" y="32"/>
                    <a:pt x="108" y="96"/>
                  </a:cubicBezTo>
                  <a:cubicBezTo>
                    <a:pt x="24" y="191"/>
                    <a:pt x="1" y="322"/>
                    <a:pt x="24" y="453"/>
                  </a:cubicBezTo>
                  <a:cubicBezTo>
                    <a:pt x="135" y="917"/>
                    <a:pt x="491" y="1279"/>
                    <a:pt x="941" y="1395"/>
                  </a:cubicBezTo>
                  <a:lnTo>
                    <a:pt x="941" y="1395"/>
                  </a:lnTo>
                  <a:cubicBezTo>
                    <a:pt x="941" y="1402"/>
                    <a:pt x="941" y="1410"/>
                    <a:pt x="941" y="1418"/>
                  </a:cubicBezTo>
                  <a:cubicBezTo>
                    <a:pt x="944" y="1411"/>
                    <a:pt x="947" y="1404"/>
                    <a:pt x="950" y="1397"/>
                  </a:cubicBezTo>
                  <a:lnTo>
                    <a:pt x="950" y="1397"/>
                  </a:lnTo>
                  <a:cubicBezTo>
                    <a:pt x="982" y="1405"/>
                    <a:pt x="1015" y="1412"/>
                    <a:pt x="1048" y="1418"/>
                  </a:cubicBezTo>
                  <a:cubicBezTo>
                    <a:pt x="1106" y="1427"/>
                    <a:pt x="1163" y="1431"/>
                    <a:pt x="1219" y="1431"/>
                  </a:cubicBezTo>
                  <a:cubicBezTo>
                    <a:pt x="1678" y="1431"/>
                    <a:pt x="2090" y="1138"/>
                    <a:pt x="2239" y="703"/>
                  </a:cubicBezTo>
                  <a:cubicBezTo>
                    <a:pt x="2275" y="584"/>
                    <a:pt x="2263" y="453"/>
                    <a:pt x="2215" y="346"/>
                  </a:cubicBezTo>
                  <a:cubicBezTo>
                    <a:pt x="2161" y="237"/>
                    <a:pt x="2046" y="178"/>
                    <a:pt x="1927" y="178"/>
                  </a:cubicBezTo>
                  <a:cubicBezTo>
                    <a:pt x="1916" y="178"/>
                    <a:pt x="1905" y="178"/>
                    <a:pt x="1894" y="179"/>
                  </a:cubicBezTo>
                  <a:cubicBezTo>
                    <a:pt x="1703" y="227"/>
                    <a:pt x="1536" y="346"/>
                    <a:pt x="1417" y="501"/>
                  </a:cubicBezTo>
                  <a:cubicBezTo>
                    <a:pt x="1305" y="620"/>
                    <a:pt x="1208" y="749"/>
                    <a:pt x="1127" y="887"/>
                  </a:cubicBezTo>
                  <a:lnTo>
                    <a:pt x="1127" y="887"/>
                  </a:lnTo>
                  <a:cubicBezTo>
                    <a:pt x="1057" y="718"/>
                    <a:pt x="966" y="556"/>
                    <a:pt x="858" y="406"/>
                  </a:cubicBezTo>
                  <a:cubicBezTo>
                    <a:pt x="763" y="239"/>
                    <a:pt x="620" y="108"/>
                    <a:pt x="453" y="25"/>
                  </a:cubicBezTo>
                  <a:cubicBezTo>
                    <a:pt x="413" y="9"/>
                    <a:pt x="371" y="1"/>
                    <a:pt x="32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4254400" y="1900950"/>
              <a:ext cx="34850" cy="43800"/>
            </a:xfrm>
            <a:custGeom>
              <a:avLst/>
              <a:gdLst/>
              <a:ahLst/>
              <a:cxnLst/>
              <a:rect l="l" t="t" r="r" b="b"/>
              <a:pathLst>
                <a:path w="1394" h="1752" extrusionOk="0">
                  <a:moveTo>
                    <a:pt x="595" y="1"/>
                  </a:moveTo>
                  <a:lnTo>
                    <a:pt x="0" y="1489"/>
                  </a:lnTo>
                  <a:lnTo>
                    <a:pt x="1238" y="1751"/>
                  </a:lnTo>
                  <a:lnTo>
                    <a:pt x="1393" y="406"/>
                  </a:lnTo>
                  <a:lnTo>
                    <a:pt x="595"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254400" y="1900950"/>
              <a:ext cx="34850" cy="43800"/>
            </a:xfrm>
            <a:custGeom>
              <a:avLst/>
              <a:gdLst/>
              <a:ahLst/>
              <a:cxnLst/>
              <a:rect l="l" t="t" r="r" b="b"/>
              <a:pathLst>
                <a:path w="1394" h="1752" extrusionOk="0">
                  <a:moveTo>
                    <a:pt x="595" y="1"/>
                  </a:moveTo>
                  <a:lnTo>
                    <a:pt x="0" y="1489"/>
                  </a:lnTo>
                  <a:lnTo>
                    <a:pt x="1238" y="1751"/>
                  </a:lnTo>
                  <a:lnTo>
                    <a:pt x="1393" y="406"/>
                  </a:lnTo>
                  <a:lnTo>
                    <a:pt x="5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315100" y="1895900"/>
              <a:ext cx="28900" cy="44675"/>
            </a:xfrm>
            <a:custGeom>
              <a:avLst/>
              <a:gdLst/>
              <a:ahLst/>
              <a:cxnLst/>
              <a:rect l="l" t="t" r="r" b="b"/>
              <a:pathLst>
                <a:path w="1156" h="1787" extrusionOk="0">
                  <a:moveTo>
                    <a:pt x="596" y="0"/>
                  </a:moveTo>
                  <a:lnTo>
                    <a:pt x="1" y="524"/>
                  </a:lnTo>
                  <a:lnTo>
                    <a:pt x="358" y="1786"/>
                  </a:lnTo>
                  <a:lnTo>
                    <a:pt x="1156" y="1405"/>
                  </a:lnTo>
                  <a:lnTo>
                    <a:pt x="59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283550" y="1950675"/>
              <a:ext cx="99450" cy="464650"/>
            </a:xfrm>
            <a:custGeom>
              <a:avLst/>
              <a:gdLst/>
              <a:ahLst/>
              <a:cxnLst/>
              <a:rect l="l" t="t" r="r" b="b"/>
              <a:pathLst>
                <a:path w="3978" h="18586" extrusionOk="0">
                  <a:moveTo>
                    <a:pt x="1406" y="0"/>
                  </a:moveTo>
                  <a:lnTo>
                    <a:pt x="382" y="84"/>
                  </a:lnTo>
                  <a:lnTo>
                    <a:pt x="1" y="15943"/>
                  </a:lnTo>
                  <a:lnTo>
                    <a:pt x="2680" y="18586"/>
                  </a:lnTo>
                  <a:lnTo>
                    <a:pt x="3978" y="15073"/>
                  </a:lnTo>
                  <a:lnTo>
                    <a:pt x="140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277000" y="1895900"/>
              <a:ext cx="54500" cy="58975"/>
            </a:xfrm>
            <a:custGeom>
              <a:avLst/>
              <a:gdLst/>
              <a:ahLst/>
              <a:cxnLst/>
              <a:rect l="l" t="t" r="r" b="b"/>
              <a:pathLst>
                <a:path w="2180" h="2359" extrusionOk="0">
                  <a:moveTo>
                    <a:pt x="1398" y="0"/>
                  </a:moveTo>
                  <a:cubicBezTo>
                    <a:pt x="1365" y="0"/>
                    <a:pt x="1332" y="4"/>
                    <a:pt x="1299" y="12"/>
                  </a:cubicBezTo>
                  <a:cubicBezTo>
                    <a:pt x="1084" y="48"/>
                    <a:pt x="834" y="96"/>
                    <a:pt x="656" y="120"/>
                  </a:cubicBezTo>
                  <a:cubicBezTo>
                    <a:pt x="501" y="143"/>
                    <a:pt x="382" y="239"/>
                    <a:pt x="322" y="381"/>
                  </a:cubicBezTo>
                  <a:lnTo>
                    <a:pt x="49" y="989"/>
                  </a:lnTo>
                  <a:cubicBezTo>
                    <a:pt x="1" y="1108"/>
                    <a:pt x="1" y="1239"/>
                    <a:pt x="49" y="1358"/>
                  </a:cubicBezTo>
                  <a:lnTo>
                    <a:pt x="406" y="2120"/>
                  </a:lnTo>
                  <a:cubicBezTo>
                    <a:pt x="485" y="2267"/>
                    <a:pt x="637" y="2358"/>
                    <a:pt x="795" y="2358"/>
                  </a:cubicBezTo>
                  <a:cubicBezTo>
                    <a:pt x="828" y="2358"/>
                    <a:pt x="861" y="2354"/>
                    <a:pt x="894" y="2346"/>
                  </a:cubicBezTo>
                  <a:lnTo>
                    <a:pt x="1656" y="2191"/>
                  </a:lnTo>
                  <a:cubicBezTo>
                    <a:pt x="1846" y="2167"/>
                    <a:pt x="1989" y="2025"/>
                    <a:pt x="2025" y="1846"/>
                  </a:cubicBezTo>
                  <a:lnTo>
                    <a:pt x="2156" y="1143"/>
                  </a:lnTo>
                  <a:cubicBezTo>
                    <a:pt x="2180" y="1048"/>
                    <a:pt x="2168" y="941"/>
                    <a:pt x="2120" y="858"/>
                  </a:cubicBezTo>
                  <a:lnTo>
                    <a:pt x="1775" y="227"/>
                  </a:lnTo>
                  <a:cubicBezTo>
                    <a:pt x="1696" y="89"/>
                    <a:pt x="1553" y="0"/>
                    <a:pt x="139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283550" y="1903050"/>
              <a:ext cx="37550" cy="40800"/>
            </a:xfrm>
            <a:custGeom>
              <a:avLst/>
              <a:gdLst/>
              <a:ahLst/>
              <a:cxnLst/>
              <a:rect l="l" t="t" r="r" b="b"/>
              <a:pathLst>
                <a:path w="1502" h="1632" extrusionOk="0">
                  <a:moveTo>
                    <a:pt x="1501" y="0"/>
                  </a:moveTo>
                  <a:lnTo>
                    <a:pt x="1501" y="0"/>
                  </a:lnTo>
                  <a:cubicBezTo>
                    <a:pt x="1418" y="72"/>
                    <a:pt x="1346" y="143"/>
                    <a:pt x="1275" y="226"/>
                  </a:cubicBezTo>
                  <a:cubicBezTo>
                    <a:pt x="1132" y="369"/>
                    <a:pt x="941" y="572"/>
                    <a:pt x="739" y="798"/>
                  </a:cubicBezTo>
                  <a:cubicBezTo>
                    <a:pt x="525" y="1024"/>
                    <a:pt x="334" y="1227"/>
                    <a:pt x="203" y="1381"/>
                  </a:cubicBezTo>
                  <a:cubicBezTo>
                    <a:pt x="132" y="1453"/>
                    <a:pt x="60" y="1536"/>
                    <a:pt x="1" y="1631"/>
                  </a:cubicBezTo>
                  <a:cubicBezTo>
                    <a:pt x="96" y="1560"/>
                    <a:pt x="168" y="1488"/>
                    <a:pt x="239" y="1405"/>
                  </a:cubicBezTo>
                  <a:cubicBezTo>
                    <a:pt x="382" y="1262"/>
                    <a:pt x="572" y="1060"/>
                    <a:pt x="775" y="846"/>
                  </a:cubicBezTo>
                  <a:cubicBezTo>
                    <a:pt x="977" y="619"/>
                    <a:pt x="1168" y="405"/>
                    <a:pt x="1299" y="262"/>
                  </a:cubicBezTo>
                  <a:cubicBezTo>
                    <a:pt x="1382" y="179"/>
                    <a:pt x="1442" y="95"/>
                    <a:pt x="150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284450" y="1904525"/>
              <a:ext cx="17300" cy="17000"/>
            </a:xfrm>
            <a:custGeom>
              <a:avLst/>
              <a:gdLst/>
              <a:ahLst/>
              <a:cxnLst/>
              <a:rect l="l" t="t" r="r" b="b"/>
              <a:pathLst>
                <a:path w="692" h="680" extrusionOk="0">
                  <a:moveTo>
                    <a:pt x="1" y="1"/>
                  </a:moveTo>
                  <a:lnTo>
                    <a:pt x="1" y="1"/>
                  </a:lnTo>
                  <a:cubicBezTo>
                    <a:pt x="84" y="132"/>
                    <a:pt x="191" y="251"/>
                    <a:pt x="322" y="358"/>
                  </a:cubicBezTo>
                  <a:cubicBezTo>
                    <a:pt x="429" y="477"/>
                    <a:pt x="548" y="584"/>
                    <a:pt x="691" y="679"/>
                  </a:cubicBezTo>
                  <a:cubicBezTo>
                    <a:pt x="596" y="548"/>
                    <a:pt x="489" y="429"/>
                    <a:pt x="370" y="322"/>
                  </a:cubicBezTo>
                  <a:cubicBezTo>
                    <a:pt x="263" y="191"/>
                    <a:pt x="132" y="84"/>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4321650" y="1902450"/>
              <a:ext cx="9250" cy="44375"/>
            </a:xfrm>
            <a:custGeom>
              <a:avLst/>
              <a:gdLst/>
              <a:ahLst/>
              <a:cxnLst/>
              <a:rect l="l" t="t" r="r" b="b"/>
              <a:pathLst>
                <a:path w="370" h="1775" extrusionOk="0">
                  <a:moveTo>
                    <a:pt x="1" y="0"/>
                  </a:moveTo>
                  <a:cubicBezTo>
                    <a:pt x="13" y="96"/>
                    <a:pt x="37" y="191"/>
                    <a:pt x="96" y="262"/>
                  </a:cubicBezTo>
                  <a:cubicBezTo>
                    <a:pt x="227" y="429"/>
                    <a:pt x="299" y="643"/>
                    <a:pt x="287" y="858"/>
                  </a:cubicBezTo>
                  <a:cubicBezTo>
                    <a:pt x="203" y="1155"/>
                    <a:pt x="144" y="1465"/>
                    <a:pt x="96" y="1774"/>
                  </a:cubicBezTo>
                  <a:cubicBezTo>
                    <a:pt x="132" y="1691"/>
                    <a:pt x="168" y="1596"/>
                    <a:pt x="179" y="1512"/>
                  </a:cubicBezTo>
                  <a:cubicBezTo>
                    <a:pt x="227" y="1346"/>
                    <a:pt x="299" y="1131"/>
                    <a:pt x="346" y="870"/>
                  </a:cubicBezTo>
                  <a:cubicBezTo>
                    <a:pt x="370" y="739"/>
                    <a:pt x="346" y="608"/>
                    <a:pt x="287" y="500"/>
                  </a:cubicBezTo>
                  <a:cubicBezTo>
                    <a:pt x="239" y="393"/>
                    <a:pt x="179" y="310"/>
                    <a:pt x="132" y="239"/>
                  </a:cubicBezTo>
                  <a:cubicBezTo>
                    <a:pt x="37" y="96"/>
                    <a:pt x="1" y="0"/>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861475" y="2565625"/>
              <a:ext cx="633750" cy="1477875"/>
            </a:xfrm>
            <a:custGeom>
              <a:avLst/>
              <a:gdLst/>
              <a:ahLst/>
              <a:cxnLst/>
              <a:rect l="l" t="t" r="r" b="b"/>
              <a:pathLst>
                <a:path w="25350" h="59115" extrusionOk="0">
                  <a:moveTo>
                    <a:pt x="8954" y="0"/>
                  </a:moveTo>
                  <a:lnTo>
                    <a:pt x="37" y="57353"/>
                  </a:lnTo>
                  <a:cubicBezTo>
                    <a:pt x="37" y="57400"/>
                    <a:pt x="25" y="57448"/>
                    <a:pt x="25" y="57496"/>
                  </a:cubicBezTo>
                  <a:cubicBezTo>
                    <a:pt x="1" y="58198"/>
                    <a:pt x="548" y="58805"/>
                    <a:pt x="1263" y="58829"/>
                  </a:cubicBezTo>
                  <a:lnTo>
                    <a:pt x="6942" y="59032"/>
                  </a:lnTo>
                  <a:cubicBezTo>
                    <a:pt x="6950" y="59032"/>
                    <a:pt x="6959" y="59032"/>
                    <a:pt x="6967" y="59032"/>
                  </a:cubicBezTo>
                  <a:cubicBezTo>
                    <a:pt x="7588" y="59032"/>
                    <a:pt x="8134" y="58595"/>
                    <a:pt x="8252" y="57972"/>
                  </a:cubicBezTo>
                  <a:lnTo>
                    <a:pt x="17062" y="8263"/>
                  </a:lnTo>
                  <a:lnTo>
                    <a:pt x="16015" y="58317"/>
                  </a:lnTo>
                  <a:lnTo>
                    <a:pt x="16015" y="58329"/>
                  </a:lnTo>
                  <a:cubicBezTo>
                    <a:pt x="16015" y="58722"/>
                    <a:pt x="16336" y="59043"/>
                    <a:pt x="16729" y="59055"/>
                  </a:cubicBezTo>
                  <a:lnTo>
                    <a:pt x="23504" y="59115"/>
                  </a:lnTo>
                  <a:cubicBezTo>
                    <a:pt x="23897" y="59115"/>
                    <a:pt x="24218" y="58805"/>
                    <a:pt x="24230" y="58412"/>
                  </a:cubicBezTo>
                  <a:lnTo>
                    <a:pt x="25349" y="227"/>
                  </a:lnTo>
                  <a:lnTo>
                    <a:pt x="895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961800" y="2646300"/>
              <a:ext cx="215225" cy="1318025"/>
            </a:xfrm>
            <a:custGeom>
              <a:avLst/>
              <a:gdLst/>
              <a:ahLst/>
              <a:cxnLst/>
              <a:rect l="l" t="t" r="r" b="b"/>
              <a:pathLst>
                <a:path w="8609" h="52721" extrusionOk="0">
                  <a:moveTo>
                    <a:pt x="8608" y="0"/>
                  </a:moveTo>
                  <a:cubicBezTo>
                    <a:pt x="8608" y="0"/>
                    <a:pt x="8597" y="48"/>
                    <a:pt x="8585" y="131"/>
                  </a:cubicBezTo>
                  <a:lnTo>
                    <a:pt x="8513" y="536"/>
                  </a:lnTo>
                  <a:cubicBezTo>
                    <a:pt x="8466" y="893"/>
                    <a:pt x="8382" y="1405"/>
                    <a:pt x="8275" y="2072"/>
                  </a:cubicBezTo>
                  <a:cubicBezTo>
                    <a:pt x="8061" y="3417"/>
                    <a:pt x="7763" y="5346"/>
                    <a:pt x="7394" y="7727"/>
                  </a:cubicBezTo>
                  <a:cubicBezTo>
                    <a:pt x="6644" y="12502"/>
                    <a:pt x="5584" y="19098"/>
                    <a:pt x="4370" y="26372"/>
                  </a:cubicBezTo>
                  <a:cubicBezTo>
                    <a:pt x="3155" y="33647"/>
                    <a:pt x="2060" y="40231"/>
                    <a:pt x="1274" y="44994"/>
                  </a:cubicBezTo>
                  <a:cubicBezTo>
                    <a:pt x="869" y="47375"/>
                    <a:pt x="548" y="49304"/>
                    <a:pt x="322" y="50649"/>
                  </a:cubicBezTo>
                  <a:cubicBezTo>
                    <a:pt x="215" y="51304"/>
                    <a:pt x="131" y="51828"/>
                    <a:pt x="72" y="52185"/>
                  </a:cubicBezTo>
                  <a:lnTo>
                    <a:pt x="12" y="52578"/>
                  </a:lnTo>
                  <a:cubicBezTo>
                    <a:pt x="0" y="52673"/>
                    <a:pt x="0" y="52721"/>
                    <a:pt x="0" y="52721"/>
                  </a:cubicBezTo>
                  <a:cubicBezTo>
                    <a:pt x="0" y="52721"/>
                    <a:pt x="24" y="52673"/>
                    <a:pt x="48" y="52578"/>
                  </a:cubicBezTo>
                  <a:cubicBezTo>
                    <a:pt x="60" y="52483"/>
                    <a:pt x="84" y="52352"/>
                    <a:pt x="119" y="52173"/>
                  </a:cubicBezTo>
                  <a:cubicBezTo>
                    <a:pt x="191" y="51816"/>
                    <a:pt x="274" y="51304"/>
                    <a:pt x="405" y="50649"/>
                  </a:cubicBezTo>
                  <a:cubicBezTo>
                    <a:pt x="631" y="49304"/>
                    <a:pt x="977" y="47387"/>
                    <a:pt x="1393" y="45006"/>
                  </a:cubicBezTo>
                  <a:cubicBezTo>
                    <a:pt x="2215" y="40243"/>
                    <a:pt x="3334" y="33659"/>
                    <a:pt x="4536" y="26384"/>
                  </a:cubicBezTo>
                  <a:cubicBezTo>
                    <a:pt x="5739" y="19121"/>
                    <a:pt x="6787" y="12525"/>
                    <a:pt x="7513" y="7739"/>
                  </a:cubicBezTo>
                  <a:cubicBezTo>
                    <a:pt x="7858" y="5358"/>
                    <a:pt x="8156" y="3429"/>
                    <a:pt x="8346" y="2084"/>
                  </a:cubicBezTo>
                  <a:cubicBezTo>
                    <a:pt x="8442" y="1417"/>
                    <a:pt x="8513" y="893"/>
                    <a:pt x="8561" y="536"/>
                  </a:cubicBezTo>
                  <a:cubicBezTo>
                    <a:pt x="8585" y="369"/>
                    <a:pt x="8608" y="238"/>
                    <a:pt x="8608" y="131"/>
                  </a:cubicBezTo>
                  <a:cubicBezTo>
                    <a:pt x="8608" y="95"/>
                    <a:pt x="8608" y="48"/>
                    <a:pt x="8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394875" y="2647175"/>
              <a:ext cx="14625" cy="1322525"/>
            </a:xfrm>
            <a:custGeom>
              <a:avLst/>
              <a:gdLst/>
              <a:ahLst/>
              <a:cxnLst/>
              <a:rect l="l" t="t" r="r" b="b"/>
              <a:pathLst>
                <a:path w="585" h="52901" extrusionOk="0">
                  <a:moveTo>
                    <a:pt x="548" y="1"/>
                  </a:moveTo>
                  <a:cubicBezTo>
                    <a:pt x="513" y="1"/>
                    <a:pt x="358" y="11847"/>
                    <a:pt x="227" y="26456"/>
                  </a:cubicBezTo>
                  <a:cubicBezTo>
                    <a:pt x="84" y="41053"/>
                    <a:pt x="1" y="52900"/>
                    <a:pt x="48" y="52900"/>
                  </a:cubicBezTo>
                  <a:cubicBezTo>
                    <a:pt x="96" y="52900"/>
                    <a:pt x="239" y="41065"/>
                    <a:pt x="370" y="26456"/>
                  </a:cubicBezTo>
                  <a:cubicBezTo>
                    <a:pt x="513" y="11847"/>
                    <a:pt x="584" y="1"/>
                    <a:pt x="5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265700" y="3972650"/>
              <a:ext cx="206300" cy="4175"/>
            </a:xfrm>
            <a:custGeom>
              <a:avLst/>
              <a:gdLst/>
              <a:ahLst/>
              <a:cxnLst/>
              <a:rect l="l" t="t" r="r" b="b"/>
              <a:pathLst>
                <a:path w="8252" h="167" extrusionOk="0">
                  <a:moveTo>
                    <a:pt x="4132" y="0"/>
                  </a:moveTo>
                  <a:cubicBezTo>
                    <a:pt x="1846" y="0"/>
                    <a:pt x="0" y="36"/>
                    <a:pt x="0" y="84"/>
                  </a:cubicBezTo>
                  <a:cubicBezTo>
                    <a:pt x="0" y="131"/>
                    <a:pt x="1846" y="167"/>
                    <a:pt x="4132" y="167"/>
                  </a:cubicBezTo>
                  <a:cubicBezTo>
                    <a:pt x="6406" y="167"/>
                    <a:pt x="8252" y="131"/>
                    <a:pt x="8252" y="84"/>
                  </a:cubicBezTo>
                  <a:cubicBezTo>
                    <a:pt x="8252" y="36"/>
                    <a:pt x="6406" y="0"/>
                    <a:pt x="4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3867725" y="3965500"/>
              <a:ext cx="210175" cy="5500"/>
            </a:xfrm>
            <a:custGeom>
              <a:avLst/>
              <a:gdLst/>
              <a:ahLst/>
              <a:cxnLst/>
              <a:rect l="l" t="t" r="r" b="b"/>
              <a:pathLst>
                <a:path w="8407" h="220" extrusionOk="0">
                  <a:moveTo>
                    <a:pt x="7180" y="0"/>
                  </a:moveTo>
                  <a:cubicBezTo>
                    <a:pt x="6418" y="0"/>
                    <a:pt x="5359" y="12"/>
                    <a:pt x="4204" y="36"/>
                  </a:cubicBezTo>
                  <a:lnTo>
                    <a:pt x="1215" y="108"/>
                  </a:lnTo>
                  <a:lnTo>
                    <a:pt x="322" y="131"/>
                  </a:lnTo>
                  <a:cubicBezTo>
                    <a:pt x="203" y="131"/>
                    <a:pt x="96" y="143"/>
                    <a:pt x="1" y="167"/>
                  </a:cubicBezTo>
                  <a:cubicBezTo>
                    <a:pt x="71" y="185"/>
                    <a:pt x="147" y="196"/>
                    <a:pt x="229" y="196"/>
                  </a:cubicBezTo>
                  <a:cubicBezTo>
                    <a:pt x="259" y="196"/>
                    <a:pt x="290" y="194"/>
                    <a:pt x="322" y="191"/>
                  </a:cubicBezTo>
                  <a:cubicBezTo>
                    <a:pt x="525" y="215"/>
                    <a:pt x="834" y="215"/>
                    <a:pt x="1215" y="215"/>
                  </a:cubicBezTo>
                  <a:cubicBezTo>
                    <a:pt x="1419" y="218"/>
                    <a:pt x="1645" y="219"/>
                    <a:pt x="1888" y="219"/>
                  </a:cubicBezTo>
                  <a:cubicBezTo>
                    <a:pt x="2553" y="219"/>
                    <a:pt x="3350" y="208"/>
                    <a:pt x="4204" y="191"/>
                  </a:cubicBezTo>
                  <a:lnTo>
                    <a:pt x="7180" y="119"/>
                  </a:lnTo>
                  <a:lnTo>
                    <a:pt x="8085" y="84"/>
                  </a:lnTo>
                  <a:cubicBezTo>
                    <a:pt x="8192" y="84"/>
                    <a:pt x="8299" y="84"/>
                    <a:pt x="8407" y="48"/>
                  </a:cubicBezTo>
                  <a:cubicBezTo>
                    <a:pt x="8299" y="36"/>
                    <a:pt x="8192" y="24"/>
                    <a:pt x="8085" y="24"/>
                  </a:cubicBezTo>
                  <a:cubicBezTo>
                    <a:pt x="7871" y="0"/>
                    <a:pt x="7561" y="0"/>
                    <a:pt x="718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280275" y="2588850"/>
              <a:ext cx="37825" cy="160150"/>
            </a:xfrm>
            <a:custGeom>
              <a:avLst/>
              <a:gdLst/>
              <a:ahLst/>
              <a:cxnLst/>
              <a:rect l="l" t="t" r="r" b="b"/>
              <a:pathLst>
                <a:path w="1513" h="6406" extrusionOk="0">
                  <a:moveTo>
                    <a:pt x="1489" y="0"/>
                  </a:moveTo>
                  <a:cubicBezTo>
                    <a:pt x="1430" y="334"/>
                    <a:pt x="1382" y="667"/>
                    <a:pt x="1370" y="1000"/>
                  </a:cubicBezTo>
                  <a:cubicBezTo>
                    <a:pt x="1299" y="1619"/>
                    <a:pt x="1227" y="2477"/>
                    <a:pt x="1144" y="3417"/>
                  </a:cubicBezTo>
                  <a:cubicBezTo>
                    <a:pt x="1108" y="3893"/>
                    <a:pt x="1084" y="4346"/>
                    <a:pt x="1037" y="4751"/>
                  </a:cubicBezTo>
                  <a:cubicBezTo>
                    <a:pt x="1001" y="5108"/>
                    <a:pt x="894" y="5441"/>
                    <a:pt x="715" y="5763"/>
                  </a:cubicBezTo>
                  <a:cubicBezTo>
                    <a:pt x="549" y="6037"/>
                    <a:pt x="299" y="6263"/>
                    <a:pt x="1" y="6406"/>
                  </a:cubicBezTo>
                  <a:cubicBezTo>
                    <a:pt x="96" y="6394"/>
                    <a:pt x="191" y="6370"/>
                    <a:pt x="263" y="6322"/>
                  </a:cubicBezTo>
                  <a:cubicBezTo>
                    <a:pt x="489" y="6203"/>
                    <a:pt x="680" y="6025"/>
                    <a:pt x="811" y="5810"/>
                  </a:cubicBezTo>
                  <a:cubicBezTo>
                    <a:pt x="1013" y="5489"/>
                    <a:pt x="1132" y="5132"/>
                    <a:pt x="1180" y="4763"/>
                  </a:cubicBezTo>
                  <a:cubicBezTo>
                    <a:pt x="1239" y="4346"/>
                    <a:pt x="1263" y="3893"/>
                    <a:pt x="1299" y="3429"/>
                  </a:cubicBezTo>
                  <a:cubicBezTo>
                    <a:pt x="1382" y="2477"/>
                    <a:pt x="1442" y="1619"/>
                    <a:pt x="1477" y="1000"/>
                  </a:cubicBezTo>
                  <a:cubicBezTo>
                    <a:pt x="1513" y="667"/>
                    <a:pt x="1513" y="334"/>
                    <a:pt x="14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4097225" y="2298825"/>
              <a:ext cx="330425" cy="190000"/>
            </a:xfrm>
            <a:custGeom>
              <a:avLst/>
              <a:gdLst/>
              <a:ahLst/>
              <a:cxnLst/>
              <a:rect l="l" t="t" r="r" b="b"/>
              <a:pathLst>
                <a:path w="13217" h="7600" extrusionOk="0">
                  <a:moveTo>
                    <a:pt x="11106" y="1"/>
                  </a:moveTo>
                  <a:cubicBezTo>
                    <a:pt x="10774" y="1"/>
                    <a:pt x="10441" y="32"/>
                    <a:pt x="10121" y="100"/>
                  </a:cubicBezTo>
                  <a:cubicBezTo>
                    <a:pt x="6442" y="707"/>
                    <a:pt x="2965" y="2195"/>
                    <a:pt x="1" y="4434"/>
                  </a:cubicBezTo>
                  <a:lnTo>
                    <a:pt x="72" y="6053"/>
                  </a:lnTo>
                  <a:cubicBezTo>
                    <a:pt x="637" y="6579"/>
                    <a:pt x="1386" y="6867"/>
                    <a:pt x="2153" y="6867"/>
                  </a:cubicBezTo>
                  <a:cubicBezTo>
                    <a:pt x="2340" y="6867"/>
                    <a:pt x="2528" y="6850"/>
                    <a:pt x="2715" y="6815"/>
                  </a:cubicBezTo>
                  <a:cubicBezTo>
                    <a:pt x="3341" y="6681"/>
                    <a:pt x="3924" y="6358"/>
                    <a:pt x="4564" y="6358"/>
                  </a:cubicBezTo>
                  <a:cubicBezTo>
                    <a:pt x="4607" y="6358"/>
                    <a:pt x="4649" y="6359"/>
                    <a:pt x="4692" y="6362"/>
                  </a:cubicBezTo>
                  <a:cubicBezTo>
                    <a:pt x="5430" y="6410"/>
                    <a:pt x="6049" y="6922"/>
                    <a:pt x="6728" y="7232"/>
                  </a:cubicBezTo>
                  <a:cubicBezTo>
                    <a:pt x="7311" y="7496"/>
                    <a:pt x="7941" y="7600"/>
                    <a:pt x="8582" y="7600"/>
                  </a:cubicBezTo>
                  <a:cubicBezTo>
                    <a:pt x="9327" y="7600"/>
                    <a:pt x="10088" y="7459"/>
                    <a:pt x="10811" y="7267"/>
                  </a:cubicBezTo>
                  <a:cubicBezTo>
                    <a:pt x="11419" y="7101"/>
                    <a:pt x="12062" y="6874"/>
                    <a:pt x="12466" y="6374"/>
                  </a:cubicBezTo>
                  <a:cubicBezTo>
                    <a:pt x="12752" y="5969"/>
                    <a:pt x="12919" y="5493"/>
                    <a:pt x="12978" y="5005"/>
                  </a:cubicBezTo>
                  <a:cubicBezTo>
                    <a:pt x="13133" y="4100"/>
                    <a:pt x="13193" y="3183"/>
                    <a:pt x="13181" y="2267"/>
                  </a:cubicBezTo>
                  <a:cubicBezTo>
                    <a:pt x="13216" y="1695"/>
                    <a:pt x="13062" y="1112"/>
                    <a:pt x="12740" y="636"/>
                  </a:cubicBezTo>
                  <a:cubicBezTo>
                    <a:pt x="12419" y="290"/>
                    <a:pt x="11978" y="64"/>
                    <a:pt x="11514" y="16"/>
                  </a:cubicBezTo>
                  <a:cubicBezTo>
                    <a:pt x="11379" y="6"/>
                    <a:pt x="11242" y="1"/>
                    <a:pt x="11106"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3875950" y="1998300"/>
              <a:ext cx="386200" cy="478925"/>
            </a:xfrm>
            <a:custGeom>
              <a:avLst/>
              <a:gdLst/>
              <a:ahLst/>
              <a:cxnLst/>
              <a:rect l="l" t="t" r="r" b="b"/>
              <a:pathLst>
                <a:path w="15448" h="19157" extrusionOk="0">
                  <a:moveTo>
                    <a:pt x="5744" y="0"/>
                  </a:moveTo>
                  <a:cubicBezTo>
                    <a:pt x="5744" y="0"/>
                    <a:pt x="1160" y="12728"/>
                    <a:pt x="815" y="13883"/>
                  </a:cubicBezTo>
                  <a:cubicBezTo>
                    <a:pt x="0" y="16669"/>
                    <a:pt x="2582" y="19157"/>
                    <a:pt x="5198" y="19157"/>
                  </a:cubicBezTo>
                  <a:cubicBezTo>
                    <a:pt x="5488" y="19157"/>
                    <a:pt x="5779" y="19126"/>
                    <a:pt x="6065" y="19062"/>
                  </a:cubicBezTo>
                  <a:cubicBezTo>
                    <a:pt x="6935" y="18860"/>
                    <a:pt x="15448" y="15050"/>
                    <a:pt x="15448" y="15050"/>
                  </a:cubicBezTo>
                  <a:lnTo>
                    <a:pt x="13078" y="11871"/>
                  </a:lnTo>
                  <a:lnTo>
                    <a:pt x="8256" y="12192"/>
                  </a:lnTo>
                  <a:lnTo>
                    <a:pt x="8256" y="12192"/>
                  </a:lnTo>
                  <a:lnTo>
                    <a:pt x="10102" y="6025"/>
                  </a:lnTo>
                  <a:lnTo>
                    <a:pt x="57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4079675" y="2148025"/>
              <a:ext cx="113425" cy="156575"/>
            </a:xfrm>
            <a:custGeom>
              <a:avLst/>
              <a:gdLst/>
              <a:ahLst/>
              <a:cxnLst/>
              <a:rect l="l" t="t" r="r" b="b"/>
              <a:pathLst>
                <a:path w="4537" h="6263" extrusionOk="0">
                  <a:moveTo>
                    <a:pt x="1953" y="0"/>
                  </a:moveTo>
                  <a:lnTo>
                    <a:pt x="1953" y="0"/>
                  </a:lnTo>
                  <a:cubicBezTo>
                    <a:pt x="1881" y="131"/>
                    <a:pt x="1834" y="262"/>
                    <a:pt x="1798" y="405"/>
                  </a:cubicBezTo>
                  <a:lnTo>
                    <a:pt x="1441" y="1512"/>
                  </a:lnTo>
                  <a:cubicBezTo>
                    <a:pt x="1143" y="2453"/>
                    <a:pt x="750" y="3750"/>
                    <a:pt x="310" y="5191"/>
                  </a:cubicBezTo>
                  <a:lnTo>
                    <a:pt x="36" y="6156"/>
                  </a:lnTo>
                  <a:lnTo>
                    <a:pt x="0" y="6263"/>
                  </a:lnTo>
                  <a:lnTo>
                    <a:pt x="107" y="6263"/>
                  </a:lnTo>
                  <a:cubicBezTo>
                    <a:pt x="1369" y="6179"/>
                    <a:pt x="2477" y="6108"/>
                    <a:pt x="3274" y="6048"/>
                  </a:cubicBezTo>
                  <a:lnTo>
                    <a:pt x="4203" y="5965"/>
                  </a:lnTo>
                  <a:cubicBezTo>
                    <a:pt x="4310" y="5965"/>
                    <a:pt x="4429" y="5941"/>
                    <a:pt x="4536" y="5917"/>
                  </a:cubicBezTo>
                  <a:cubicBezTo>
                    <a:pt x="4452" y="5909"/>
                    <a:pt x="4368" y="5901"/>
                    <a:pt x="4288" y="5901"/>
                  </a:cubicBezTo>
                  <a:cubicBezTo>
                    <a:pt x="4255" y="5901"/>
                    <a:pt x="4222" y="5902"/>
                    <a:pt x="4191" y="5906"/>
                  </a:cubicBezTo>
                  <a:lnTo>
                    <a:pt x="3250" y="5941"/>
                  </a:lnTo>
                  <a:cubicBezTo>
                    <a:pt x="2488" y="5976"/>
                    <a:pt x="1410" y="6033"/>
                    <a:pt x="193" y="6102"/>
                  </a:cubicBezTo>
                  <a:lnTo>
                    <a:pt x="193" y="6102"/>
                  </a:lnTo>
                  <a:cubicBezTo>
                    <a:pt x="270" y="5814"/>
                    <a:pt x="357" y="5526"/>
                    <a:pt x="453" y="5239"/>
                  </a:cubicBezTo>
                  <a:cubicBezTo>
                    <a:pt x="893" y="3798"/>
                    <a:pt x="1262" y="2488"/>
                    <a:pt x="1536" y="1548"/>
                  </a:cubicBezTo>
                  <a:cubicBezTo>
                    <a:pt x="1667" y="1095"/>
                    <a:pt x="1774" y="714"/>
                    <a:pt x="1857" y="417"/>
                  </a:cubicBezTo>
                  <a:cubicBezTo>
                    <a:pt x="1893" y="286"/>
                    <a:pt x="1929" y="143"/>
                    <a:pt x="195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4027575" y="2387025"/>
              <a:ext cx="211050" cy="86675"/>
            </a:xfrm>
            <a:custGeom>
              <a:avLst/>
              <a:gdLst/>
              <a:ahLst/>
              <a:cxnLst/>
              <a:rect l="l" t="t" r="r" b="b"/>
              <a:pathLst>
                <a:path w="8442" h="3467" extrusionOk="0">
                  <a:moveTo>
                    <a:pt x="8417" y="0"/>
                  </a:moveTo>
                  <a:cubicBezTo>
                    <a:pt x="8357" y="0"/>
                    <a:pt x="6476" y="719"/>
                    <a:pt x="4191" y="1668"/>
                  </a:cubicBezTo>
                  <a:cubicBezTo>
                    <a:pt x="1858" y="2620"/>
                    <a:pt x="0" y="3430"/>
                    <a:pt x="12" y="3465"/>
                  </a:cubicBezTo>
                  <a:cubicBezTo>
                    <a:pt x="13" y="3466"/>
                    <a:pt x="14" y="3467"/>
                    <a:pt x="16" y="3467"/>
                  </a:cubicBezTo>
                  <a:cubicBezTo>
                    <a:pt x="113" y="3467"/>
                    <a:pt x="1971" y="2741"/>
                    <a:pt x="4239" y="1799"/>
                  </a:cubicBezTo>
                  <a:cubicBezTo>
                    <a:pt x="6573" y="846"/>
                    <a:pt x="8442" y="36"/>
                    <a:pt x="8418" y="1"/>
                  </a:cubicBezTo>
                  <a:cubicBezTo>
                    <a:pt x="8418" y="0"/>
                    <a:pt x="8418" y="0"/>
                    <a:pt x="841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4194550" y="2194450"/>
              <a:ext cx="233700" cy="212850"/>
            </a:xfrm>
            <a:custGeom>
              <a:avLst/>
              <a:gdLst/>
              <a:ahLst/>
              <a:cxnLst/>
              <a:rect l="l" t="t" r="r" b="b"/>
              <a:pathLst>
                <a:path w="9348" h="8514" extrusionOk="0">
                  <a:moveTo>
                    <a:pt x="465" y="0"/>
                  </a:moveTo>
                  <a:cubicBezTo>
                    <a:pt x="430" y="0"/>
                    <a:pt x="406" y="12"/>
                    <a:pt x="382" y="12"/>
                  </a:cubicBezTo>
                  <a:cubicBezTo>
                    <a:pt x="144" y="60"/>
                    <a:pt x="1" y="286"/>
                    <a:pt x="49" y="512"/>
                  </a:cubicBezTo>
                  <a:lnTo>
                    <a:pt x="715" y="3775"/>
                  </a:lnTo>
                  <a:lnTo>
                    <a:pt x="1799" y="8037"/>
                  </a:lnTo>
                  <a:cubicBezTo>
                    <a:pt x="1870" y="8287"/>
                    <a:pt x="2096" y="8466"/>
                    <a:pt x="2358" y="8478"/>
                  </a:cubicBezTo>
                  <a:lnTo>
                    <a:pt x="7883" y="8513"/>
                  </a:lnTo>
                  <a:cubicBezTo>
                    <a:pt x="8180" y="8513"/>
                    <a:pt x="8431" y="8299"/>
                    <a:pt x="8466" y="8001"/>
                  </a:cubicBezTo>
                  <a:lnTo>
                    <a:pt x="9335" y="512"/>
                  </a:lnTo>
                  <a:cubicBezTo>
                    <a:pt x="9335" y="500"/>
                    <a:pt x="9335" y="489"/>
                    <a:pt x="9335" y="477"/>
                  </a:cubicBezTo>
                  <a:cubicBezTo>
                    <a:pt x="9347" y="239"/>
                    <a:pt x="9157" y="48"/>
                    <a:pt x="8919" y="48"/>
                  </a:cubicBezTo>
                  <a:lnTo>
                    <a:pt x="465"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4193975" y="2245950"/>
              <a:ext cx="226525" cy="130900"/>
            </a:xfrm>
            <a:custGeom>
              <a:avLst/>
              <a:gdLst/>
              <a:ahLst/>
              <a:cxnLst/>
              <a:rect l="l" t="t" r="r" b="b"/>
              <a:pathLst>
                <a:path w="9061" h="5236" extrusionOk="0">
                  <a:moveTo>
                    <a:pt x="0" y="0"/>
                  </a:moveTo>
                  <a:lnTo>
                    <a:pt x="60" y="1846"/>
                  </a:lnTo>
                  <a:lnTo>
                    <a:pt x="381" y="2703"/>
                  </a:lnTo>
                  <a:lnTo>
                    <a:pt x="310" y="3727"/>
                  </a:lnTo>
                  <a:cubicBezTo>
                    <a:pt x="286" y="4239"/>
                    <a:pt x="583" y="4715"/>
                    <a:pt x="1060" y="4917"/>
                  </a:cubicBezTo>
                  <a:lnTo>
                    <a:pt x="1357" y="5036"/>
                  </a:lnTo>
                  <a:cubicBezTo>
                    <a:pt x="1680" y="5170"/>
                    <a:pt x="2020" y="5235"/>
                    <a:pt x="2359" y="5235"/>
                  </a:cubicBezTo>
                  <a:cubicBezTo>
                    <a:pt x="2657" y="5235"/>
                    <a:pt x="2954" y="5184"/>
                    <a:pt x="3239" y="5084"/>
                  </a:cubicBezTo>
                  <a:cubicBezTo>
                    <a:pt x="3786" y="4906"/>
                    <a:pt x="4382" y="4703"/>
                    <a:pt x="4453" y="4703"/>
                  </a:cubicBezTo>
                  <a:cubicBezTo>
                    <a:pt x="4858" y="4632"/>
                    <a:pt x="5251" y="4525"/>
                    <a:pt x="5620" y="4382"/>
                  </a:cubicBezTo>
                  <a:cubicBezTo>
                    <a:pt x="5846" y="4263"/>
                    <a:pt x="8454" y="3584"/>
                    <a:pt x="8763" y="3477"/>
                  </a:cubicBezTo>
                  <a:cubicBezTo>
                    <a:pt x="9061" y="3358"/>
                    <a:pt x="8870" y="3060"/>
                    <a:pt x="8763" y="2870"/>
                  </a:cubicBezTo>
                  <a:cubicBezTo>
                    <a:pt x="8750" y="2849"/>
                    <a:pt x="8705" y="2840"/>
                    <a:pt x="8633" y="2840"/>
                  </a:cubicBezTo>
                  <a:cubicBezTo>
                    <a:pt x="8033" y="2840"/>
                    <a:pt x="5620" y="3477"/>
                    <a:pt x="5620" y="3477"/>
                  </a:cubicBezTo>
                  <a:cubicBezTo>
                    <a:pt x="5739" y="3203"/>
                    <a:pt x="7739" y="2453"/>
                    <a:pt x="8001" y="2274"/>
                  </a:cubicBezTo>
                  <a:cubicBezTo>
                    <a:pt x="8263" y="2084"/>
                    <a:pt x="8001" y="1810"/>
                    <a:pt x="7549" y="1691"/>
                  </a:cubicBezTo>
                  <a:cubicBezTo>
                    <a:pt x="7529" y="1686"/>
                    <a:pt x="7505" y="1683"/>
                    <a:pt x="7477" y="1683"/>
                  </a:cubicBezTo>
                  <a:cubicBezTo>
                    <a:pt x="6915" y="1683"/>
                    <a:pt x="4691" y="2651"/>
                    <a:pt x="4040" y="2651"/>
                  </a:cubicBezTo>
                  <a:cubicBezTo>
                    <a:pt x="3964" y="2651"/>
                    <a:pt x="3909" y="2638"/>
                    <a:pt x="3882" y="2608"/>
                  </a:cubicBezTo>
                  <a:cubicBezTo>
                    <a:pt x="3620" y="2298"/>
                    <a:pt x="5025" y="1393"/>
                    <a:pt x="5286" y="1096"/>
                  </a:cubicBezTo>
                  <a:cubicBezTo>
                    <a:pt x="5548" y="786"/>
                    <a:pt x="5322" y="453"/>
                    <a:pt x="5060" y="298"/>
                  </a:cubicBezTo>
                  <a:cubicBezTo>
                    <a:pt x="5047" y="291"/>
                    <a:pt x="5031" y="287"/>
                    <a:pt x="5012" y="287"/>
                  </a:cubicBezTo>
                  <a:cubicBezTo>
                    <a:pt x="4650" y="287"/>
                    <a:pt x="3267" y="1521"/>
                    <a:pt x="2905" y="1691"/>
                  </a:cubicBezTo>
                  <a:cubicBezTo>
                    <a:pt x="2795" y="1746"/>
                    <a:pt x="2657" y="1769"/>
                    <a:pt x="2506" y="1769"/>
                  </a:cubicBezTo>
                  <a:cubicBezTo>
                    <a:pt x="2136" y="1769"/>
                    <a:pt x="1689" y="1629"/>
                    <a:pt x="1393" y="1477"/>
                  </a:cubicBezTo>
                  <a:cubicBezTo>
                    <a:pt x="1119" y="1227"/>
                    <a:pt x="929" y="917"/>
                    <a:pt x="834" y="560"/>
                  </a:cubicBezTo>
                  <a:cubicBezTo>
                    <a:pt x="691" y="226"/>
                    <a:pt x="369" y="0"/>
                    <a:pt x="0"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4304700" y="2217950"/>
              <a:ext cx="16100" cy="16100"/>
            </a:xfrm>
            <a:custGeom>
              <a:avLst/>
              <a:gdLst/>
              <a:ahLst/>
              <a:cxnLst/>
              <a:rect l="l" t="t" r="r" b="b"/>
              <a:pathLst>
                <a:path w="644" h="644" extrusionOk="0">
                  <a:moveTo>
                    <a:pt x="322" y="1"/>
                  </a:moveTo>
                  <a:cubicBezTo>
                    <a:pt x="143" y="1"/>
                    <a:pt x="0" y="144"/>
                    <a:pt x="0" y="322"/>
                  </a:cubicBezTo>
                  <a:cubicBezTo>
                    <a:pt x="0" y="501"/>
                    <a:pt x="143" y="644"/>
                    <a:pt x="322" y="644"/>
                  </a:cubicBezTo>
                  <a:cubicBezTo>
                    <a:pt x="500" y="644"/>
                    <a:pt x="643" y="501"/>
                    <a:pt x="643" y="322"/>
                  </a:cubicBezTo>
                  <a:cubicBezTo>
                    <a:pt x="643" y="144"/>
                    <a:pt x="500"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4596700" y="2863875"/>
              <a:ext cx="634025" cy="23550"/>
            </a:xfrm>
            <a:custGeom>
              <a:avLst/>
              <a:gdLst/>
              <a:ahLst/>
              <a:cxnLst/>
              <a:rect l="l" t="t" r="r" b="b"/>
              <a:pathLst>
                <a:path w="25361" h="942" extrusionOk="0">
                  <a:moveTo>
                    <a:pt x="0" y="0"/>
                  </a:moveTo>
                  <a:lnTo>
                    <a:pt x="0" y="941"/>
                  </a:lnTo>
                  <a:lnTo>
                    <a:pt x="25361" y="941"/>
                  </a:lnTo>
                  <a:cubicBezTo>
                    <a:pt x="25361" y="429"/>
                    <a:pt x="24932" y="0"/>
                    <a:pt x="2442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4596700" y="2515025"/>
              <a:ext cx="485800" cy="367325"/>
            </a:xfrm>
            <a:custGeom>
              <a:avLst/>
              <a:gdLst/>
              <a:ahLst/>
              <a:cxnLst/>
              <a:rect l="l" t="t" r="r" b="b"/>
              <a:pathLst>
                <a:path w="19432" h="14693" extrusionOk="0">
                  <a:moveTo>
                    <a:pt x="1084" y="0"/>
                  </a:moveTo>
                  <a:cubicBezTo>
                    <a:pt x="488" y="0"/>
                    <a:pt x="0" y="489"/>
                    <a:pt x="0" y="1084"/>
                  </a:cubicBezTo>
                  <a:lnTo>
                    <a:pt x="0" y="13621"/>
                  </a:lnTo>
                  <a:cubicBezTo>
                    <a:pt x="0" y="14216"/>
                    <a:pt x="488" y="14693"/>
                    <a:pt x="1084" y="14693"/>
                  </a:cubicBezTo>
                  <a:lnTo>
                    <a:pt x="18360" y="14693"/>
                  </a:lnTo>
                  <a:cubicBezTo>
                    <a:pt x="18943" y="14693"/>
                    <a:pt x="19431" y="14216"/>
                    <a:pt x="19431" y="13621"/>
                  </a:cubicBezTo>
                  <a:lnTo>
                    <a:pt x="19431" y="1084"/>
                  </a:lnTo>
                  <a:cubicBezTo>
                    <a:pt x="19431" y="489"/>
                    <a:pt x="18943" y="0"/>
                    <a:pt x="183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4617225" y="2532575"/>
              <a:ext cx="445025" cy="327150"/>
            </a:xfrm>
            <a:custGeom>
              <a:avLst/>
              <a:gdLst/>
              <a:ahLst/>
              <a:cxnLst/>
              <a:rect l="l" t="t" r="r" b="b"/>
              <a:pathLst>
                <a:path w="17801" h="13086" extrusionOk="0">
                  <a:moveTo>
                    <a:pt x="1" y="1"/>
                  </a:moveTo>
                  <a:lnTo>
                    <a:pt x="1" y="13086"/>
                  </a:lnTo>
                  <a:lnTo>
                    <a:pt x="17801" y="13086"/>
                  </a:lnTo>
                  <a:lnTo>
                    <a:pt x="178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617225" y="2531100"/>
              <a:ext cx="445325" cy="328625"/>
            </a:xfrm>
            <a:custGeom>
              <a:avLst/>
              <a:gdLst/>
              <a:ahLst/>
              <a:cxnLst/>
              <a:rect l="l" t="t" r="r" b="b"/>
              <a:pathLst>
                <a:path w="17813" h="13145" extrusionOk="0">
                  <a:moveTo>
                    <a:pt x="1" y="0"/>
                  </a:moveTo>
                  <a:lnTo>
                    <a:pt x="1" y="12"/>
                  </a:lnTo>
                  <a:lnTo>
                    <a:pt x="1" y="13097"/>
                  </a:lnTo>
                  <a:lnTo>
                    <a:pt x="1" y="13121"/>
                  </a:lnTo>
                  <a:lnTo>
                    <a:pt x="13" y="13121"/>
                  </a:lnTo>
                  <a:lnTo>
                    <a:pt x="36" y="13145"/>
                  </a:lnTo>
                  <a:lnTo>
                    <a:pt x="36" y="84"/>
                  </a:lnTo>
                  <a:lnTo>
                    <a:pt x="17801" y="84"/>
                  </a:lnTo>
                  <a:lnTo>
                    <a:pt x="17801" y="9549"/>
                  </a:lnTo>
                  <a:lnTo>
                    <a:pt x="17801" y="12204"/>
                  </a:lnTo>
                  <a:lnTo>
                    <a:pt x="17801" y="12907"/>
                  </a:lnTo>
                  <a:lnTo>
                    <a:pt x="17801" y="13145"/>
                  </a:lnTo>
                  <a:cubicBezTo>
                    <a:pt x="17801" y="13145"/>
                    <a:pt x="17813" y="13014"/>
                    <a:pt x="17813" y="12859"/>
                  </a:cubicBezTo>
                  <a:lnTo>
                    <a:pt x="17813" y="12168"/>
                  </a:lnTo>
                  <a:lnTo>
                    <a:pt x="17813" y="9513"/>
                  </a:lnTo>
                  <a:lnTo>
                    <a:pt x="17813" y="12"/>
                  </a:lnTo>
                  <a:lnTo>
                    <a:pt x="17813"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4687475" y="2620100"/>
              <a:ext cx="308100" cy="152125"/>
            </a:xfrm>
            <a:custGeom>
              <a:avLst/>
              <a:gdLst/>
              <a:ahLst/>
              <a:cxnLst/>
              <a:rect l="l" t="t" r="r" b="b"/>
              <a:pathLst>
                <a:path w="12324" h="6085" extrusionOk="0">
                  <a:moveTo>
                    <a:pt x="1" y="0"/>
                  </a:moveTo>
                  <a:lnTo>
                    <a:pt x="1" y="6084"/>
                  </a:lnTo>
                  <a:lnTo>
                    <a:pt x="24" y="6084"/>
                  </a:lnTo>
                  <a:lnTo>
                    <a:pt x="8752" y="6013"/>
                  </a:lnTo>
                  <a:lnTo>
                    <a:pt x="60" y="6013"/>
                  </a:lnTo>
                  <a:lnTo>
                    <a:pt x="60" y="24"/>
                  </a:lnTo>
                  <a:lnTo>
                    <a:pt x="12324" y="24"/>
                  </a:lnTo>
                  <a:lnTo>
                    <a:pt x="1231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4688075" y="2645625"/>
              <a:ext cx="307500" cy="975"/>
            </a:xfrm>
            <a:custGeom>
              <a:avLst/>
              <a:gdLst/>
              <a:ahLst/>
              <a:cxnLst/>
              <a:rect l="l" t="t" r="r" b="b"/>
              <a:pathLst>
                <a:path w="12300" h="39" extrusionOk="0">
                  <a:moveTo>
                    <a:pt x="1800" y="0"/>
                  </a:moveTo>
                  <a:cubicBezTo>
                    <a:pt x="688" y="0"/>
                    <a:pt x="0" y="3"/>
                    <a:pt x="0" y="15"/>
                  </a:cubicBezTo>
                  <a:cubicBezTo>
                    <a:pt x="0" y="39"/>
                    <a:pt x="2751" y="39"/>
                    <a:pt x="6144" y="39"/>
                  </a:cubicBezTo>
                  <a:cubicBezTo>
                    <a:pt x="9549" y="39"/>
                    <a:pt x="12300" y="15"/>
                    <a:pt x="12300" y="15"/>
                  </a:cubicBezTo>
                  <a:cubicBezTo>
                    <a:pt x="12300" y="3"/>
                    <a:pt x="9549" y="3"/>
                    <a:pt x="6144" y="3"/>
                  </a:cubicBezTo>
                  <a:cubicBezTo>
                    <a:pt x="4447" y="3"/>
                    <a:pt x="2912" y="0"/>
                    <a:pt x="18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4686000" y="2665850"/>
              <a:ext cx="307500" cy="1000"/>
            </a:xfrm>
            <a:custGeom>
              <a:avLst/>
              <a:gdLst/>
              <a:ahLst/>
              <a:cxnLst/>
              <a:rect l="l" t="t" r="r" b="b"/>
              <a:pathLst>
                <a:path w="12300" h="40" extrusionOk="0">
                  <a:moveTo>
                    <a:pt x="1805" y="1"/>
                  </a:moveTo>
                  <a:cubicBezTo>
                    <a:pt x="691" y="1"/>
                    <a:pt x="0" y="4"/>
                    <a:pt x="0" y="16"/>
                  </a:cubicBezTo>
                  <a:cubicBezTo>
                    <a:pt x="0" y="40"/>
                    <a:pt x="2762" y="40"/>
                    <a:pt x="6156" y="40"/>
                  </a:cubicBezTo>
                  <a:cubicBezTo>
                    <a:pt x="9549" y="40"/>
                    <a:pt x="12299" y="16"/>
                    <a:pt x="12299" y="16"/>
                  </a:cubicBezTo>
                  <a:cubicBezTo>
                    <a:pt x="12299" y="4"/>
                    <a:pt x="9549" y="4"/>
                    <a:pt x="6156" y="4"/>
                  </a:cubicBezTo>
                  <a:cubicBezTo>
                    <a:pt x="4459" y="4"/>
                    <a:pt x="2920" y="1"/>
                    <a:pt x="1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4688075" y="2687075"/>
              <a:ext cx="307500" cy="1200"/>
            </a:xfrm>
            <a:custGeom>
              <a:avLst/>
              <a:gdLst/>
              <a:ahLst/>
              <a:cxnLst/>
              <a:rect l="l" t="t" r="r" b="b"/>
              <a:pathLst>
                <a:path w="12300" h="48" extrusionOk="0">
                  <a:moveTo>
                    <a:pt x="6144" y="0"/>
                  </a:moveTo>
                  <a:cubicBezTo>
                    <a:pt x="2751" y="0"/>
                    <a:pt x="0" y="0"/>
                    <a:pt x="0" y="24"/>
                  </a:cubicBezTo>
                  <a:cubicBezTo>
                    <a:pt x="0" y="48"/>
                    <a:pt x="2751" y="48"/>
                    <a:pt x="6144" y="48"/>
                  </a:cubicBezTo>
                  <a:cubicBezTo>
                    <a:pt x="9549" y="48"/>
                    <a:pt x="12300" y="24"/>
                    <a:pt x="12300" y="24"/>
                  </a:cubicBezTo>
                  <a:cubicBezTo>
                    <a:pt x="12300" y="12"/>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4688075" y="2707900"/>
              <a:ext cx="307500" cy="1225"/>
            </a:xfrm>
            <a:custGeom>
              <a:avLst/>
              <a:gdLst/>
              <a:ahLst/>
              <a:cxnLst/>
              <a:rect l="l" t="t" r="r" b="b"/>
              <a:pathLst>
                <a:path w="12300" h="49" extrusionOk="0">
                  <a:moveTo>
                    <a:pt x="6144" y="1"/>
                  </a:moveTo>
                  <a:cubicBezTo>
                    <a:pt x="2751" y="1"/>
                    <a:pt x="0" y="1"/>
                    <a:pt x="0" y="24"/>
                  </a:cubicBezTo>
                  <a:cubicBezTo>
                    <a:pt x="0" y="48"/>
                    <a:pt x="2751" y="48"/>
                    <a:pt x="6144" y="48"/>
                  </a:cubicBezTo>
                  <a:cubicBezTo>
                    <a:pt x="9549" y="48"/>
                    <a:pt x="12300" y="24"/>
                    <a:pt x="12300" y="24"/>
                  </a:cubicBezTo>
                  <a:cubicBezTo>
                    <a:pt x="12300" y="1"/>
                    <a:pt x="9549" y="1"/>
                    <a:pt x="61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688075" y="2728750"/>
              <a:ext cx="307500" cy="1200"/>
            </a:xfrm>
            <a:custGeom>
              <a:avLst/>
              <a:gdLst/>
              <a:ahLst/>
              <a:cxnLst/>
              <a:rect l="l" t="t" r="r" b="b"/>
              <a:pathLst>
                <a:path w="12300" h="48" extrusionOk="0">
                  <a:moveTo>
                    <a:pt x="6144" y="0"/>
                  </a:moveTo>
                  <a:cubicBezTo>
                    <a:pt x="2751" y="0"/>
                    <a:pt x="0" y="0"/>
                    <a:pt x="0" y="24"/>
                  </a:cubicBezTo>
                  <a:cubicBezTo>
                    <a:pt x="0" y="48"/>
                    <a:pt x="2751" y="48"/>
                    <a:pt x="6144" y="48"/>
                  </a:cubicBezTo>
                  <a:cubicBezTo>
                    <a:pt x="9549" y="48"/>
                    <a:pt x="12300" y="24"/>
                    <a:pt x="12300" y="24"/>
                  </a:cubicBezTo>
                  <a:cubicBezTo>
                    <a:pt x="12300" y="12"/>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4688075" y="2749575"/>
              <a:ext cx="307500" cy="1000"/>
            </a:xfrm>
            <a:custGeom>
              <a:avLst/>
              <a:gdLst/>
              <a:ahLst/>
              <a:cxnLst/>
              <a:rect l="l" t="t" r="r" b="b"/>
              <a:pathLst>
                <a:path w="12300" h="40" extrusionOk="0">
                  <a:moveTo>
                    <a:pt x="6144" y="0"/>
                  </a:moveTo>
                  <a:cubicBezTo>
                    <a:pt x="2751" y="0"/>
                    <a:pt x="0" y="24"/>
                    <a:pt x="0" y="24"/>
                  </a:cubicBezTo>
                  <a:cubicBezTo>
                    <a:pt x="0" y="36"/>
                    <a:pt x="2751" y="36"/>
                    <a:pt x="6144" y="36"/>
                  </a:cubicBezTo>
                  <a:cubicBezTo>
                    <a:pt x="7847" y="36"/>
                    <a:pt x="9386" y="39"/>
                    <a:pt x="10499" y="39"/>
                  </a:cubicBezTo>
                  <a:cubicBezTo>
                    <a:pt x="11612" y="39"/>
                    <a:pt x="12300" y="36"/>
                    <a:pt x="12300" y="24"/>
                  </a:cubicBezTo>
                  <a:cubicBezTo>
                    <a:pt x="12300" y="0"/>
                    <a:pt x="9549" y="0"/>
                    <a:pt x="61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4748500" y="2620700"/>
              <a:ext cx="925" cy="153300"/>
            </a:xfrm>
            <a:custGeom>
              <a:avLst/>
              <a:gdLst/>
              <a:ahLst/>
              <a:cxnLst/>
              <a:rect l="l" t="t" r="r" b="b"/>
              <a:pathLst>
                <a:path w="37" h="6132" extrusionOk="0">
                  <a:moveTo>
                    <a:pt x="24" y="0"/>
                  </a:moveTo>
                  <a:cubicBezTo>
                    <a:pt x="0" y="0"/>
                    <a:pt x="0" y="1369"/>
                    <a:pt x="0" y="3060"/>
                  </a:cubicBezTo>
                  <a:cubicBezTo>
                    <a:pt x="0" y="4763"/>
                    <a:pt x="24" y="6132"/>
                    <a:pt x="24" y="6132"/>
                  </a:cubicBezTo>
                  <a:cubicBezTo>
                    <a:pt x="36" y="6132"/>
                    <a:pt x="36" y="4763"/>
                    <a:pt x="36" y="3060"/>
                  </a:cubicBezTo>
                  <a:cubicBezTo>
                    <a:pt x="36" y="1369"/>
                    <a:pt x="36"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4810125" y="2620700"/>
              <a:ext cx="1200" cy="153300"/>
            </a:xfrm>
            <a:custGeom>
              <a:avLst/>
              <a:gdLst/>
              <a:ahLst/>
              <a:cxnLst/>
              <a:rect l="l" t="t" r="r" b="b"/>
              <a:pathLst>
                <a:path w="48" h="6132" extrusionOk="0">
                  <a:moveTo>
                    <a:pt x="24" y="0"/>
                  </a:moveTo>
                  <a:cubicBezTo>
                    <a:pt x="0" y="0"/>
                    <a:pt x="0" y="1369"/>
                    <a:pt x="0" y="3060"/>
                  </a:cubicBezTo>
                  <a:cubicBezTo>
                    <a:pt x="0" y="4763"/>
                    <a:pt x="24" y="6132"/>
                    <a:pt x="24" y="6132"/>
                  </a:cubicBezTo>
                  <a:cubicBezTo>
                    <a:pt x="36"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4871725" y="2620700"/>
              <a:ext cx="1225" cy="153300"/>
            </a:xfrm>
            <a:custGeom>
              <a:avLst/>
              <a:gdLst/>
              <a:ahLst/>
              <a:cxnLst/>
              <a:rect l="l" t="t" r="r" b="b"/>
              <a:pathLst>
                <a:path w="49" h="6132" extrusionOk="0">
                  <a:moveTo>
                    <a:pt x="24" y="0"/>
                  </a:moveTo>
                  <a:cubicBezTo>
                    <a:pt x="1" y="0"/>
                    <a:pt x="1" y="1369"/>
                    <a:pt x="1" y="3060"/>
                  </a:cubicBezTo>
                  <a:cubicBezTo>
                    <a:pt x="1" y="4763"/>
                    <a:pt x="24" y="6132"/>
                    <a:pt x="24" y="6132"/>
                  </a:cubicBezTo>
                  <a:cubicBezTo>
                    <a:pt x="48"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4933350" y="2620700"/>
              <a:ext cx="1200" cy="153300"/>
            </a:xfrm>
            <a:custGeom>
              <a:avLst/>
              <a:gdLst/>
              <a:ahLst/>
              <a:cxnLst/>
              <a:rect l="l" t="t" r="r" b="b"/>
              <a:pathLst>
                <a:path w="48" h="6132" extrusionOk="0">
                  <a:moveTo>
                    <a:pt x="24" y="0"/>
                  </a:moveTo>
                  <a:cubicBezTo>
                    <a:pt x="0" y="0"/>
                    <a:pt x="0" y="1369"/>
                    <a:pt x="0" y="3060"/>
                  </a:cubicBezTo>
                  <a:cubicBezTo>
                    <a:pt x="0" y="4763"/>
                    <a:pt x="24" y="6132"/>
                    <a:pt x="24" y="6132"/>
                  </a:cubicBezTo>
                  <a:cubicBezTo>
                    <a:pt x="36" y="6132"/>
                    <a:pt x="48" y="4763"/>
                    <a:pt x="48" y="3060"/>
                  </a:cubicBezTo>
                  <a:cubicBezTo>
                    <a:pt x="48" y="1369"/>
                    <a:pt x="48" y="0"/>
                    <a:pt x="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4994950" y="2620700"/>
              <a:ext cx="1225" cy="153300"/>
            </a:xfrm>
            <a:custGeom>
              <a:avLst/>
              <a:gdLst/>
              <a:ahLst/>
              <a:cxnLst/>
              <a:rect l="l" t="t" r="r" b="b"/>
              <a:pathLst>
                <a:path w="49" h="6132" extrusionOk="0">
                  <a:moveTo>
                    <a:pt x="25" y="0"/>
                  </a:moveTo>
                  <a:cubicBezTo>
                    <a:pt x="1" y="0"/>
                    <a:pt x="1" y="1369"/>
                    <a:pt x="1" y="3060"/>
                  </a:cubicBezTo>
                  <a:cubicBezTo>
                    <a:pt x="1" y="4763"/>
                    <a:pt x="25" y="6132"/>
                    <a:pt x="25" y="6132"/>
                  </a:cubicBezTo>
                  <a:cubicBezTo>
                    <a:pt x="37" y="6132"/>
                    <a:pt x="48" y="4763"/>
                    <a:pt x="48" y="3060"/>
                  </a:cubicBezTo>
                  <a:cubicBezTo>
                    <a:pt x="48" y="1369"/>
                    <a:pt x="48" y="0"/>
                    <a:pt x="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4688375" y="2646000"/>
              <a:ext cx="307200" cy="125325"/>
            </a:xfrm>
            <a:custGeom>
              <a:avLst/>
              <a:gdLst/>
              <a:ahLst/>
              <a:cxnLst/>
              <a:rect l="l" t="t" r="r" b="b"/>
              <a:pathLst>
                <a:path w="12288" h="5013" extrusionOk="0">
                  <a:moveTo>
                    <a:pt x="12288" y="0"/>
                  </a:moveTo>
                  <a:lnTo>
                    <a:pt x="12288" y="0"/>
                  </a:lnTo>
                  <a:cubicBezTo>
                    <a:pt x="12252" y="12"/>
                    <a:pt x="12228" y="36"/>
                    <a:pt x="12204" y="48"/>
                  </a:cubicBezTo>
                  <a:lnTo>
                    <a:pt x="11919" y="238"/>
                  </a:lnTo>
                  <a:lnTo>
                    <a:pt x="10871" y="929"/>
                  </a:lnTo>
                  <a:cubicBezTo>
                    <a:pt x="9980" y="1511"/>
                    <a:pt x="8758" y="2329"/>
                    <a:pt x="7358" y="3278"/>
                  </a:cubicBezTo>
                  <a:lnTo>
                    <a:pt x="7358" y="3278"/>
                  </a:lnTo>
                  <a:lnTo>
                    <a:pt x="6334" y="2929"/>
                  </a:lnTo>
                  <a:lnTo>
                    <a:pt x="4918" y="2453"/>
                  </a:lnTo>
                  <a:lnTo>
                    <a:pt x="4882" y="2453"/>
                  </a:lnTo>
                  <a:lnTo>
                    <a:pt x="2417" y="4120"/>
                  </a:lnTo>
                  <a:lnTo>
                    <a:pt x="643" y="4763"/>
                  </a:lnTo>
                  <a:lnTo>
                    <a:pt x="167" y="4941"/>
                  </a:lnTo>
                  <a:lnTo>
                    <a:pt x="36" y="5001"/>
                  </a:lnTo>
                  <a:cubicBezTo>
                    <a:pt x="24" y="5001"/>
                    <a:pt x="12" y="5013"/>
                    <a:pt x="0" y="5013"/>
                  </a:cubicBezTo>
                  <a:lnTo>
                    <a:pt x="48" y="5013"/>
                  </a:lnTo>
                  <a:lnTo>
                    <a:pt x="167" y="4977"/>
                  </a:lnTo>
                  <a:lnTo>
                    <a:pt x="655" y="4810"/>
                  </a:lnTo>
                  <a:lnTo>
                    <a:pt x="2441" y="4191"/>
                  </a:lnTo>
                  <a:lnTo>
                    <a:pt x="4906" y="2544"/>
                  </a:lnTo>
                  <a:lnTo>
                    <a:pt x="4906" y="2544"/>
                  </a:lnTo>
                  <a:lnTo>
                    <a:pt x="6299" y="3012"/>
                  </a:lnTo>
                  <a:lnTo>
                    <a:pt x="7347" y="3370"/>
                  </a:lnTo>
                  <a:lnTo>
                    <a:pt x="7382" y="3370"/>
                  </a:lnTo>
                  <a:cubicBezTo>
                    <a:pt x="8775" y="2429"/>
                    <a:pt x="10014" y="1584"/>
                    <a:pt x="10883" y="988"/>
                  </a:cubicBezTo>
                  <a:lnTo>
                    <a:pt x="11919" y="274"/>
                  </a:lnTo>
                  <a:lnTo>
                    <a:pt x="12192" y="72"/>
                  </a:lnTo>
                  <a:cubicBezTo>
                    <a:pt x="12228" y="60"/>
                    <a:pt x="12264" y="36"/>
                    <a:pt x="1228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4745225" y="2746300"/>
              <a:ext cx="7475" cy="7775"/>
            </a:xfrm>
            <a:custGeom>
              <a:avLst/>
              <a:gdLst/>
              <a:ahLst/>
              <a:cxnLst/>
              <a:rect l="l" t="t" r="r" b="b"/>
              <a:pathLst>
                <a:path w="299" h="311" extrusionOk="0">
                  <a:moveTo>
                    <a:pt x="155" y="1"/>
                  </a:moveTo>
                  <a:cubicBezTo>
                    <a:pt x="72" y="1"/>
                    <a:pt x="0" y="72"/>
                    <a:pt x="0" y="155"/>
                  </a:cubicBezTo>
                  <a:cubicBezTo>
                    <a:pt x="0" y="239"/>
                    <a:pt x="72" y="310"/>
                    <a:pt x="155" y="310"/>
                  </a:cubicBezTo>
                  <a:cubicBezTo>
                    <a:pt x="239" y="310"/>
                    <a:pt x="298" y="239"/>
                    <a:pt x="298" y="155"/>
                  </a:cubicBezTo>
                  <a:cubicBezTo>
                    <a:pt x="298" y="72"/>
                    <a:pt x="239" y="1"/>
                    <a:pt x="15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4806850" y="2704625"/>
              <a:ext cx="7450" cy="7775"/>
            </a:xfrm>
            <a:custGeom>
              <a:avLst/>
              <a:gdLst/>
              <a:ahLst/>
              <a:cxnLst/>
              <a:rect l="l" t="t" r="r" b="b"/>
              <a:pathLst>
                <a:path w="298" h="311" extrusionOk="0">
                  <a:moveTo>
                    <a:pt x="155" y="1"/>
                  </a:moveTo>
                  <a:cubicBezTo>
                    <a:pt x="71" y="1"/>
                    <a:pt x="0" y="72"/>
                    <a:pt x="0" y="155"/>
                  </a:cubicBezTo>
                  <a:cubicBezTo>
                    <a:pt x="0" y="239"/>
                    <a:pt x="71" y="310"/>
                    <a:pt x="155" y="310"/>
                  </a:cubicBezTo>
                  <a:cubicBezTo>
                    <a:pt x="238" y="310"/>
                    <a:pt x="298" y="239"/>
                    <a:pt x="298" y="155"/>
                  </a:cubicBezTo>
                  <a:cubicBezTo>
                    <a:pt x="298" y="72"/>
                    <a:pt x="238" y="1"/>
                    <a:pt x="15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4868450" y="2725175"/>
              <a:ext cx="7475" cy="7450"/>
            </a:xfrm>
            <a:custGeom>
              <a:avLst/>
              <a:gdLst/>
              <a:ahLst/>
              <a:cxnLst/>
              <a:rect l="l" t="t" r="r" b="b"/>
              <a:pathLst>
                <a:path w="299" h="298" extrusionOk="0">
                  <a:moveTo>
                    <a:pt x="155" y="0"/>
                  </a:moveTo>
                  <a:cubicBezTo>
                    <a:pt x="72" y="0"/>
                    <a:pt x="1" y="72"/>
                    <a:pt x="1" y="155"/>
                  </a:cubicBezTo>
                  <a:cubicBezTo>
                    <a:pt x="1" y="238"/>
                    <a:pt x="72" y="298"/>
                    <a:pt x="155" y="298"/>
                  </a:cubicBezTo>
                  <a:cubicBezTo>
                    <a:pt x="239" y="298"/>
                    <a:pt x="298" y="238"/>
                    <a:pt x="298" y="155"/>
                  </a:cubicBezTo>
                  <a:cubicBezTo>
                    <a:pt x="298" y="72"/>
                    <a:pt x="239" y="0"/>
                    <a:pt x="15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930675" y="2684100"/>
              <a:ext cx="7750" cy="7450"/>
            </a:xfrm>
            <a:custGeom>
              <a:avLst/>
              <a:gdLst/>
              <a:ahLst/>
              <a:cxnLst/>
              <a:rect l="l" t="t" r="r" b="b"/>
              <a:pathLst>
                <a:path w="310" h="298" extrusionOk="0">
                  <a:moveTo>
                    <a:pt x="155" y="0"/>
                  </a:moveTo>
                  <a:cubicBezTo>
                    <a:pt x="71" y="0"/>
                    <a:pt x="0" y="72"/>
                    <a:pt x="0" y="155"/>
                  </a:cubicBezTo>
                  <a:cubicBezTo>
                    <a:pt x="0" y="238"/>
                    <a:pt x="71" y="298"/>
                    <a:pt x="155" y="298"/>
                  </a:cubicBezTo>
                  <a:cubicBezTo>
                    <a:pt x="238" y="298"/>
                    <a:pt x="310" y="238"/>
                    <a:pt x="310" y="155"/>
                  </a:cubicBezTo>
                  <a:cubicBezTo>
                    <a:pt x="310" y="72"/>
                    <a:pt x="238" y="0"/>
                    <a:pt x="15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4687175" y="2664450"/>
              <a:ext cx="308400" cy="86925"/>
            </a:xfrm>
            <a:custGeom>
              <a:avLst/>
              <a:gdLst/>
              <a:ahLst/>
              <a:cxnLst/>
              <a:rect l="l" t="t" r="r" b="b"/>
              <a:pathLst>
                <a:path w="12336" h="3477" extrusionOk="0">
                  <a:moveTo>
                    <a:pt x="4978" y="0"/>
                  </a:moveTo>
                  <a:lnTo>
                    <a:pt x="4942" y="36"/>
                  </a:lnTo>
                  <a:lnTo>
                    <a:pt x="2489" y="2536"/>
                  </a:lnTo>
                  <a:lnTo>
                    <a:pt x="667" y="3155"/>
                  </a:lnTo>
                  <a:lnTo>
                    <a:pt x="167" y="3334"/>
                  </a:lnTo>
                  <a:lnTo>
                    <a:pt x="36" y="3382"/>
                  </a:lnTo>
                  <a:lnTo>
                    <a:pt x="1" y="3405"/>
                  </a:lnTo>
                  <a:lnTo>
                    <a:pt x="48" y="3405"/>
                  </a:lnTo>
                  <a:lnTo>
                    <a:pt x="179" y="3358"/>
                  </a:lnTo>
                  <a:lnTo>
                    <a:pt x="679" y="3203"/>
                  </a:lnTo>
                  <a:lnTo>
                    <a:pt x="2513" y="2608"/>
                  </a:lnTo>
                  <a:lnTo>
                    <a:pt x="4948" y="161"/>
                  </a:lnTo>
                  <a:lnTo>
                    <a:pt x="4948" y="161"/>
                  </a:lnTo>
                  <a:cubicBezTo>
                    <a:pt x="5309" y="660"/>
                    <a:pt x="5703" y="1170"/>
                    <a:pt x="6085" y="1703"/>
                  </a:cubicBezTo>
                  <a:lnTo>
                    <a:pt x="7371" y="3453"/>
                  </a:lnTo>
                  <a:lnTo>
                    <a:pt x="7395" y="3477"/>
                  </a:lnTo>
                  <a:lnTo>
                    <a:pt x="7430" y="3465"/>
                  </a:lnTo>
                  <a:lnTo>
                    <a:pt x="9865" y="1822"/>
                  </a:lnTo>
                  <a:lnTo>
                    <a:pt x="9865" y="1822"/>
                  </a:lnTo>
                  <a:lnTo>
                    <a:pt x="11657" y="3001"/>
                  </a:lnTo>
                  <a:lnTo>
                    <a:pt x="12157" y="3322"/>
                  </a:lnTo>
                  <a:lnTo>
                    <a:pt x="12288" y="3405"/>
                  </a:lnTo>
                  <a:lnTo>
                    <a:pt x="12336" y="3429"/>
                  </a:lnTo>
                  <a:lnTo>
                    <a:pt x="12324" y="3370"/>
                  </a:lnTo>
                  <a:lnTo>
                    <a:pt x="12193" y="3275"/>
                  </a:lnTo>
                  <a:lnTo>
                    <a:pt x="11705" y="2941"/>
                  </a:lnTo>
                  <a:lnTo>
                    <a:pt x="9919" y="1727"/>
                  </a:lnTo>
                  <a:lnTo>
                    <a:pt x="9883" y="1727"/>
                  </a:lnTo>
                  <a:lnTo>
                    <a:pt x="7447" y="3343"/>
                  </a:lnTo>
                  <a:lnTo>
                    <a:pt x="7447" y="3343"/>
                  </a:lnTo>
                  <a:cubicBezTo>
                    <a:pt x="7059" y="2803"/>
                    <a:pt x="6625" y="2217"/>
                    <a:pt x="6180" y="1620"/>
                  </a:cubicBezTo>
                  <a:lnTo>
                    <a:pt x="5013" y="36"/>
                  </a:lnTo>
                  <a:lnTo>
                    <a:pt x="497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4806850" y="2662950"/>
              <a:ext cx="7450" cy="7775"/>
            </a:xfrm>
            <a:custGeom>
              <a:avLst/>
              <a:gdLst/>
              <a:ahLst/>
              <a:cxnLst/>
              <a:rect l="l" t="t" r="r" b="b"/>
              <a:pathLst>
                <a:path w="298" h="311" extrusionOk="0">
                  <a:moveTo>
                    <a:pt x="155" y="1"/>
                  </a:moveTo>
                  <a:cubicBezTo>
                    <a:pt x="71" y="1"/>
                    <a:pt x="0" y="72"/>
                    <a:pt x="0" y="156"/>
                  </a:cubicBezTo>
                  <a:cubicBezTo>
                    <a:pt x="0" y="239"/>
                    <a:pt x="71" y="310"/>
                    <a:pt x="155" y="310"/>
                  </a:cubicBezTo>
                  <a:cubicBezTo>
                    <a:pt x="238" y="310"/>
                    <a:pt x="298" y="239"/>
                    <a:pt x="298" y="156"/>
                  </a:cubicBezTo>
                  <a:cubicBezTo>
                    <a:pt x="298" y="72"/>
                    <a:pt x="238" y="1"/>
                    <a:pt x="1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4745225" y="2725475"/>
              <a:ext cx="7475" cy="7750"/>
            </a:xfrm>
            <a:custGeom>
              <a:avLst/>
              <a:gdLst/>
              <a:ahLst/>
              <a:cxnLst/>
              <a:rect l="l" t="t" r="r" b="b"/>
              <a:pathLst>
                <a:path w="299" h="310" extrusionOk="0">
                  <a:moveTo>
                    <a:pt x="155" y="0"/>
                  </a:moveTo>
                  <a:cubicBezTo>
                    <a:pt x="72" y="0"/>
                    <a:pt x="0" y="72"/>
                    <a:pt x="0" y="155"/>
                  </a:cubicBezTo>
                  <a:cubicBezTo>
                    <a:pt x="0" y="238"/>
                    <a:pt x="72" y="310"/>
                    <a:pt x="155" y="310"/>
                  </a:cubicBezTo>
                  <a:cubicBezTo>
                    <a:pt x="239" y="310"/>
                    <a:pt x="298" y="238"/>
                    <a:pt x="298" y="155"/>
                  </a:cubicBezTo>
                  <a:cubicBezTo>
                    <a:pt x="298" y="72"/>
                    <a:pt x="239" y="0"/>
                    <a:pt x="1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4868450" y="2746300"/>
              <a:ext cx="7475" cy="7775"/>
            </a:xfrm>
            <a:custGeom>
              <a:avLst/>
              <a:gdLst/>
              <a:ahLst/>
              <a:cxnLst/>
              <a:rect l="l" t="t" r="r" b="b"/>
              <a:pathLst>
                <a:path w="299" h="311" extrusionOk="0">
                  <a:moveTo>
                    <a:pt x="155" y="1"/>
                  </a:moveTo>
                  <a:cubicBezTo>
                    <a:pt x="72" y="1"/>
                    <a:pt x="1" y="72"/>
                    <a:pt x="1" y="155"/>
                  </a:cubicBezTo>
                  <a:cubicBezTo>
                    <a:pt x="1" y="239"/>
                    <a:pt x="72" y="310"/>
                    <a:pt x="155" y="310"/>
                  </a:cubicBezTo>
                  <a:cubicBezTo>
                    <a:pt x="239" y="310"/>
                    <a:pt x="298" y="239"/>
                    <a:pt x="298" y="155"/>
                  </a:cubicBezTo>
                  <a:cubicBezTo>
                    <a:pt x="298" y="72"/>
                    <a:pt x="239" y="1"/>
                    <a:pt x="15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4930075" y="2708500"/>
              <a:ext cx="7750" cy="7475"/>
            </a:xfrm>
            <a:custGeom>
              <a:avLst/>
              <a:gdLst/>
              <a:ahLst/>
              <a:cxnLst/>
              <a:rect l="l" t="t" r="r" b="b"/>
              <a:pathLst>
                <a:path w="310" h="299" extrusionOk="0">
                  <a:moveTo>
                    <a:pt x="155" y="0"/>
                  </a:moveTo>
                  <a:cubicBezTo>
                    <a:pt x="72" y="0"/>
                    <a:pt x="0" y="72"/>
                    <a:pt x="0" y="155"/>
                  </a:cubicBezTo>
                  <a:cubicBezTo>
                    <a:pt x="0" y="239"/>
                    <a:pt x="72" y="298"/>
                    <a:pt x="155" y="298"/>
                  </a:cubicBezTo>
                  <a:cubicBezTo>
                    <a:pt x="238" y="298"/>
                    <a:pt x="310" y="239"/>
                    <a:pt x="310" y="155"/>
                  </a:cubicBezTo>
                  <a:cubicBezTo>
                    <a:pt x="310" y="72"/>
                    <a:pt x="238" y="0"/>
                    <a:pt x="15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4711300" y="2788275"/>
              <a:ext cx="11925" cy="1325"/>
            </a:xfrm>
            <a:custGeom>
              <a:avLst/>
              <a:gdLst/>
              <a:ahLst/>
              <a:cxnLst/>
              <a:rect l="l" t="t" r="r" b="b"/>
              <a:pathLst>
                <a:path w="477" h="53" extrusionOk="0">
                  <a:moveTo>
                    <a:pt x="238" y="0"/>
                  </a:moveTo>
                  <a:cubicBezTo>
                    <a:pt x="155" y="0"/>
                    <a:pt x="83" y="0"/>
                    <a:pt x="0" y="24"/>
                  </a:cubicBezTo>
                  <a:cubicBezTo>
                    <a:pt x="61" y="42"/>
                    <a:pt x="116" y="53"/>
                    <a:pt x="173" y="53"/>
                  </a:cubicBezTo>
                  <a:cubicBezTo>
                    <a:pt x="194" y="53"/>
                    <a:pt x="216" y="51"/>
                    <a:pt x="238" y="48"/>
                  </a:cubicBezTo>
                  <a:cubicBezTo>
                    <a:pt x="261" y="51"/>
                    <a:pt x="283" y="53"/>
                    <a:pt x="305" y="53"/>
                  </a:cubicBezTo>
                  <a:cubicBezTo>
                    <a:pt x="365" y="53"/>
                    <a:pt x="424" y="42"/>
                    <a:pt x="476" y="24"/>
                  </a:cubicBezTo>
                  <a:cubicBezTo>
                    <a:pt x="405" y="0"/>
                    <a:pt x="322"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4774400" y="2788200"/>
              <a:ext cx="11925" cy="1350"/>
            </a:xfrm>
            <a:custGeom>
              <a:avLst/>
              <a:gdLst/>
              <a:ahLst/>
              <a:cxnLst/>
              <a:rect l="l" t="t" r="r" b="b"/>
              <a:pathLst>
                <a:path w="477" h="54" extrusionOk="0">
                  <a:moveTo>
                    <a:pt x="238" y="0"/>
                  </a:moveTo>
                  <a:cubicBezTo>
                    <a:pt x="158" y="0"/>
                    <a:pt x="78" y="9"/>
                    <a:pt x="0" y="27"/>
                  </a:cubicBezTo>
                  <a:cubicBezTo>
                    <a:pt x="78" y="45"/>
                    <a:pt x="158" y="54"/>
                    <a:pt x="238" y="54"/>
                  </a:cubicBezTo>
                  <a:cubicBezTo>
                    <a:pt x="319" y="54"/>
                    <a:pt x="399" y="45"/>
                    <a:pt x="477" y="27"/>
                  </a:cubicBezTo>
                  <a:cubicBezTo>
                    <a:pt x="399" y="9"/>
                    <a:pt x="319"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4837500" y="2788200"/>
              <a:ext cx="11925" cy="1350"/>
            </a:xfrm>
            <a:custGeom>
              <a:avLst/>
              <a:gdLst/>
              <a:ahLst/>
              <a:cxnLst/>
              <a:rect l="l" t="t" r="r" b="b"/>
              <a:pathLst>
                <a:path w="477" h="54" extrusionOk="0">
                  <a:moveTo>
                    <a:pt x="234" y="0"/>
                  </a:moveTo>
                  <a:cubicBezTo>
                    <a:pt x="155" y="0"/>
                    <a:pt x="78" y="9"/>
                    <a:pt x="0" y="27"/>
                  </a:cubicBezTo>
                  <a:cubicBezTo>
                    <a:pt x="78" y="45"/>
                    <a:pt x="155" y="54"/>
                    <a:pt x="234" y="54"/>
                  </a:cubicBezTo>
                  <a:cubicBezTo>
                    <a:pt x="313" y="54"/>
                    <a:pt x="393" y="45"/>
                    <a:pt x="477" y="27"/>
                  </a:cubicBezTo>
                  <a:cubicBezTo>
                    <a:pt x="393" y="9"/>
                    <a:pt x="313" y="0"/>
                    <a:pt x="2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4900300" y="2788275"/>
              <a:ext cx="11925" cy="1325"/>
            </a:xfrm>
            <a:custGeom>
              <a:avLst/>
              <a:gdLst/>
              <a:ahLst/>
              <a:cxnLst/>
              <a:rect l="l" t="t" r="r" b="b"/>
              <a:pathLst>
                <a:path w="477" h="53" extrusionOk="0">
                  <a:moveTo>
                    <a:pt x="239" y="0"/>
                  </a:moveTo>
                  <a:cubicBezTo>
                    <a:pt x="167" y="0"/>
                    <a:pt x="84" y="0"/>
                    <a:pt x="1" y="24"/>
                  </a:cubicBezTo>
                  <a:cubicBezTo>
                    <a:pt x="62" y="42"/>
                    <a:pt x="123" y="53"/>
                    <a:pt x="179" y="53"/>
                  </a:cubicBezTo>
                  <a:cubicBezTo>
                    <a:pt x="200" y="53"/>
                    <a:pt x="220" y="51"/>
                    <a:pt x="239" y="48"/>
                  </a:cubicBezTo>
                  <a:cubicBezTo>
                    <a:pt x="261" y="51"/>
                    <a:pt x="283" y="53"/>
                    <a:pt x="305" y="53"/>
                  </a:cubicBezTo>
                  <a:cubicBezTo>
                    <a:pt x="366" y="53"/>
                    <a:pt x="425" y="42"/>
                    <a:pt x="477" y="24"/>
                  </a:cubicBezTo>
                  <a:cubicBezTo>
                    <a:pt x="405" y="0"/>
                    <a:pt x="322" y="0"/>
                    <a:pt x="2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4963400" y="2788150"/>
              <a:ext cx="11925" cy="1450"/>
            </a:xfrm>
            <a:custGeom>
              <a:avLst/>
              <a:gdLst/>
              <a:ahLst/>
              <a:cxnLst/>
              <a:rect l="l" t="t" r="r" b="b"/>
              <a:pathLst>
                <a:path w="477" h="58" extrusionOk="0">
                  <a:moveTo>
                    <a:pt x="174" y="1"/>
                  </a:moveTo>
                  <a:cubicBezTo>
                    <a:pt x="116" y="1"/>
                    <a:pt x="62" y="12"/>
                    <a:pt x="1" y="29"/>
                  </a:cubicBezTo>
                  <a:cubicBezTo>
                    <a:pt x="53" y="47"/>
                    <a:pt x="112" y="58"/>
                    <a:pt x="172" y="58"/>
                  </a:cubicBezTo>
                  <a:cubicBezTo>
                    <a:pt x="194" y="58"/>
                    <a:pt x="217" y="56"/>
                    <a:pt x="239" y="53"/>
                  </a:cubicBezTo>
                  <a:cubicBezTo>
                    <a:pt x="258" y="56"/>
                    <a:pt x="278" y="58"/>
                    <a:pt x="299" y="58"/>
                  </a:cubicBezTo>
                  <a:cubicBezTo>
                    <a:pt x="355" y="58"/>
                    <a:pt x="416" y="47"/>
                    <a:pt x="477" y="29"/>
                  </a:cubicBezTo>
                  <a:cubicBezTo>
                    <a:pt x="394" y="5"/>
                    <a:pt x="322" y="5"/>
                    <a:pt x="239" y="5"/>
                  </a:cubicBezTo>
                  <a:cubicBezTo>
                    <a:pt x="217" y="2"/>
                    <a:pt x="195" y="1"/>
                    <a:pt x="1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4669925" y="2770300"/>
              <a:ext cx="9550" cy="1150"/>
            </a:xfrm>
            <a:custGeom>
              <a:avLst/>
              <a:gdLst/>
              <a:ahLst/>
              <a:cxnLst/>
              <a:rect l="l" t="t" r="r" b="b"/>
              <a:pathLst>
                <a:path w="382" h="46" extrusionOk="0">
                  <a:moveTo>
                    <a:pt x="136" y="0"/>
                  </a:moveTo>
                  <a:cubicBezTo>
                    <a:pt x="87" y="0"/>
                    <a:pt x="44" y="11"/>
                    <a:pt x="0" y="29"/>
                  </a:cubicBezTo>
                  <a:cubicBezTo>
                    <a:pt x="42" y="37"/>
                    <a:pt x="84" y="46"/>
                    <a:pt x="131" y="46"/>
                  </a:cubicBezTo>
                  <a:cubicBezTo>
                    <a:pt x="150" y="46"/>
                    <a:pt x="170" y="44"/>
                    <a:pt x="191" y="41"/>
                  </a:cubicBezTo>
                  <a:cubicBezTo>
                    <a:pt x="208" y="44"/>
                    <a:pt x="227" y="46"/>
                    <a:pt x="245" y="46"/>
                  </a:cubicBezTo>
                  <a:cubicBezTo>
                    <a:pt x="291" y="46"/>
                    <a:pt x="339" y="37"/>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669925" y="2746000"/>
              <a:ext cx="9550" cy="1225"/>
            </a:xfrm>
            <a:custGeom>
              <a:avLst/>
              <a:gdLst/>
              <a:ahLst/>
              <a:cxnLst/>
              <a:rect l="l" t="t" r="r" b="b"/>
              <a:pathLst>
                <a:path w="382" h="49" extrusionOk="0">
                  <a:moveTo>
                    <a:pt x="191" y="1"/>
                  </a:moveTo>
                  <a:cubicBezTo>
                    <a:pt x="119" y="1"/>
                    <a:pt x="60" y="1"/>
                    <a:pt x="0" y="24"/>
                  </a:cubicBezTo>
                  <a:cubicBezTo>
                    <a:pt x="60" y="48"/>
                    <a:pt x="119" y="48"/>
                    <a:pt x="191" y="48"/>
                  </a:cubicBezTo>
                  <a:cubicBezTo>
                    <a:pt x="250" y="48"/>
                    <a:pt x="322" y="48"/>
                    <a:pt x="381" y="24"/>
                  </a:cubicBezTo>
                  <a:cubicBezTo>
                    <a:pt x="322" y="1"/>
                    <a:pt x="250" y="1"/>
                    <a:pt x="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669925" y="2721775"/>
              <a:ext cx="9550" cy="1325"/>
            </a:xfrm>
            <a:custGeom>
              <a:avLst/>
              <a:gdLst/>
              <a:ahLst/>
              <a:cxnLst/>
              <a:rect l="l" t="t" r="r" b="b"/>
              <a:pathLst>
                <a:path w="382" h="53" extrusionOk="0">
                  <a:moveTo>
                    <a:pt x="136" y="1"/>
                  </a:moveTo>
                  <a:cubicBezTo>
                    <a:pt x="87" y="1"/>
                    <a:pt x="44" y="12"/>
                    <a:pt x="0" y="29"/>
                  </a:cubicBezTo>
                  <a:cubicBezTo>
                    <a:pt x="60" y="53"/>
                    <a:pt x="119" y="53"/>
                    <a:pt x="191" y="53"/>
                  </a:cubicBezTo>
                  <a:cubicBezTo>
                    <a:pt x="250" y="53"/>
                    <a:pt x="322" y="53"/>
                    <a:pt x="381" y="29"/>
                  </a:cubicBezTo>
                  <a:cubicBezTo>
                    <a:pt x="338" y="12"/>
                    <a:pt x="288" y="1"/>
                    <a:pt x="241" y="1"/>
                  </a:cubicBezTo>
                  <a:cubicBezTo>
                    <a:pt x="223" y="1"/>
                    <a:pt x="207" y="2"/>
                    <a:pt x="191" y="5"/>
                  </a:cubicBezTo>
                  <a:cubicBezTo>
                    <a:pt x="172" y="2"/>
                    <a:pt x="153" y="1"/>
                    <a:pt x="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669925" y="2697675"/>
              <a:ext cx="9550" cy="1150"/>
            </a:xfrm>
            <a:custGeom>
              <a:avLst/>
              <a:gdLst/>
              <a:ahLst/>
              <a:cxnLst/>
              <a:rect l="l" t="t" r="r" b="b"/>
              <a:pathLst>
                <a:path w="382" h="46" extrusionOk="0">
                  <a:moveTo>
                    <a:pt x="136" y="0"/>
                  </a:moveTo>
                  <a:cubicBezTo>
                    <a:pt x="87" y="0"/>
                    <a:pt x="44" y="11"/>
                    <a:pt x="0" y="29"/>
                  </a:cubicBezTo>
                  <a:cubicBezTo>
                    <a:pt x="42" y="37"/>
                    <a:pt x="84" y="45"/>
                    <a:pt x="131" y="45"/>
                  </a:cubicBezTo>
                  <a:cubicBezTo>
                    <a:pt x="150" y="45"/>
                    <a:pt x="170" y="44"/>
                    <a:pt x="191" y="41"/>
                  </a:cubicBezTo>
                  <a:cubicBezTo>
                    <a:pt x="208" y="44"/>
                    <a:pt x="227" y="45"/>
                    <a:pt x="245" y="45"/>
                  </a:cubicBezTo>
                  <a:cubicBezTo>
                    <a:pt x="291" y="45"/>
                    <a:pt x="339" y="37"/>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669925" y="2673550"/>
              <a:ext cx="9550" cy="1150"/>
            </a:xfrm>
            <a:custGeom>
              <a:avLst/>
              <a:gdLst/>
              <a:ahLst/>
              <a:cxnLst/>
              <a:rect l="l" t="t" r="r" b="b"/>
              <a:pathLst>
                <a:path w="382" h="46" extrusionOk="0">
                  <a:moveTo>
                    <a:pt x="131" y="0"/>
                  </a:moveTo>
                  <a:cubicBezTo>
                    <a:pt x="84" y="0"/>
                    <a:pt x="42" y="9"/>
                    <a:pt x="0" y="17"/>
                  </a:cubicBezTo>
                  <a:cubicBezTo>
                    <a:pt x="44" y="35"/>
                    <a:pt x="87" y="46"/>
                    <a:pt x="136" y="46"/>
                  </a:cubicBezTo>
                  <a:cubicBezTo>
                    <a:pt x="153" y="46"/>
                    <a:pt x="172" y="44"/>
                    <a:pt x="191" y="41"/>
                  </a:cubicBezTo>
                  <a:cubicBezTo>
                    <a:pt x="207" y="44"/>
                    <a:pt x="223" y="46"/>
                    <a:pt x="241" y="46"/>
                  </a:cubicBezTo>
                  <a:cubicBezTo>
                    <a:pt x="288" y="46"/>
                    <a:pt x="338" y="35"/>
                    <a:pt x="381" y="17"/>
                  </a:cubicBezTo>
                  <a:cubicBezTo>
                    <a:pt x="339" y="9"/>
                    <a:pt x="291" y="0"/>
                    <a:pt x="245" y="0"/>
                  </a:cubicBezTo>
                  <a:cubicBezTo>
                    <a:pt x="227" y="0"/>
                    <a:pt x="208" y="2"/>
                    <a:pt x="191" y="5"/>
                  </a:cubicBezTo>
                  <a:cubicBezTo>
                    <a:pt x="170" y="2"/>
                    <a:pt x="150" y="0"/>
                    <a:pt x="1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4669925" y="2649275"/>
              <a:ext cx="9550" cy="1200"/>
            </a:xfrm>
            <a:custGeom>
              <a:avLst/>
              <a:gdLst/>
              <a:ahLst/>
              <a:cxnLst/>
              <a:rect l="l" t="t" r="r" b="b"/>
              <a:pathLst>
                <a:path w="382" h="48" extrusionOk="0">
                  <a:moveTo>
                    <a:pt x="191" y="0"/>
                  </a:moveTo>
                  <a:cubicBezTo>
                    <a:pt x="119" y="0"/>
                    <a:pt x="60" y="0"/>
                    <a:pt x="0" y="24"/>
                  </a:cubicBezTo>
                  <a:cubicBezTo>
                    <a:pt x="60" y="48"/>
                    <a:pt x="119" y="48"/>
                    <a:pt x="191" y="48"/>
                  </a:cubicBezTo>
                  <a:cubicBezTo>
                    <a:pt x="250" y="48"/>
                    <a:pt x="322" y="48"/>
                    <a:pt x="381" y="24"/>
                  </a:cubicBezTo>
                  <a:cubicBezTo>
                    <a:pt x="322" y="0"/>
                    <a:pt x="250" y="0"/>
                    <a:pt x="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669925" y="2625050"/>
              <a:ext cx="9550" cy="1325"/>
            </a:xfrm>
            <a:custGeom>
              <a:avLst/>
              <a:gdLst/>
              <a:ahLst/>
              <a:cxnLst/>
              <a:rect l="l" t="t" r="r" b="b"/>
              <a:pathLst>
                <a:path w="382" h="53" extrusionOk="0">
                  <a:moveTo>
                    <a:pt x="136" y="0"/>
                  </a:moveTo>
                  <a:cubicBezTo>
                    <a:pt x="87" y="0"/>
                    <a:pt x="44" y="11"/>
                    <a:pt x="0" y="29"/>
                  </a:cubicBezTo>
                  <a:cubicBezTo>
                    <a:pt x="60" y="40"/>
                    <a:pt x="119" y="52"/>
                    <a:pt x="191" y="52"/>
                  </a:cubicBezTo>
                  <a:cubicBezTo>
                    <a:pt x="250" y="52"/>
                    <a:pt x="322" y="40"/>
                    <a:pt x="381" y="29"/>
                  </a:cubicBezTo>
                  <a:cubicBezTo>
                    <a:pt x="338" y="11"/>
                    <a:pt x="288" y="0"/>
                    <a:pt x="241" y="0"/>
                  </a:cubicBezTo>
                  <a:cubicBezTo>
                    <a:pt x="223" y="0"/>
                    <a:pt x="207" y="2"/>
                    <a:pt x="191" y="5"/>
                  </a:cubicBezTo>
                  <a:cubicBezTo>
                    <a:pt x="172" y="2"/>
                    <a:pt x="153" y="0"/>
                    <a:pt x="1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4686575" y="2568300"/>
              <a:ext cx="88450" cy="6275"/>
            </a:xfrm>
            <a:custGeom>
              <a:avLst/>
              <a:gdLst/>
              <a:ahLst/>
              <a:cxnLst/>
              <a:rect l="l" t="t" r="r" b="b"/>
              <a:pathLst>
                <a:path w="3538" h="251" extrusionOk="0">
                  <a:moveTo>
                    <a:pt x="1" y="1"/>
                  </a:moveTo>
                  <a:lnTo>
                    <a:pt x="1" y="251"/>
                  </a:lnTo>
                  <a:lnTo>
                    <a:pt x="3537" y="251"/>
                  </a:lnTo>
                  <a:lnTo>
                    <a:pt x="353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4686000" y="2586150"/>
              <a:ext cx="246475" cy="1225"/>
            </a:xfrm>
            <a:custGeom>
              <a:avLst/>
              <a:gdLst/>
              <a:ahLst/>
              <a:cxnLst/>
              <a:rect l="l" t="t" r="r" b="b"/>
              <a:pathLst>
                <a:path w="9859" h="49" extrusionOk="0">
                  <a:moveTo>
                    <a:pt x="4929" y="1"/>
                  </a:moveTo>
                  <a:cubicBezTo>
                    <a:pt x="2203" y="1"/>
                    <a:pt x="0" y="1"/>
                    <a:pt x="0" y="25"/>
                  </a:cubicBezTo>
                  <a:cubicBezTo>
                    <a:pt x="0" y="49"/>
                    <a:pt x="2203" y="49"/>
                    <a:pt x="4929" y="49"/>
                  </a:cubicBezTo>
                  <a:cubicBezTo>
                    <a:pt x="7656" y="49"/>
                    <a:pt x="9858" y="25"/>
                    <a:pt x="9858" y="25"/>
                  </a:cubicBezTo>
                  <a:cubicBezTo>
                    <a:pt x="9858" y="13"/>
                    <a:pt x="7656" y="1"/>
                    <a:pt x="492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4691950" y="2818625"/>
              <a:ext cx="150625" cy="925"/>
            </a:xfrm>
            <a:custGeom>
              <a:avLst/>
              <a:gdLst/>
              <a:ahLst/>
              <a:cxnLst/>
              <a:rect l="l" t="t" r="r" b="b"/>
              <a:pathLst>
                <a:path w="6025" h="37" extrusionOk="0">
                  <a:moveTo>
                    <a:pt x="3013" y="1"/>
                  </a:moveTo>
                  <a:cubicBezTo>
                    <a:pt x="1346" y="1"/>
                    <a:pt x="0" y="1"/>
                    <a:pt x="0" y="25"/>
                  </a:cubicBezTo>
                  <a:cubicBezTo>
                    <a:pt x="0" y="36"/>
                    <a:pt x="1346" y="36"/>
                    <a:pt x="3013" y="36"/>
                  </a:cubicBezTo>
                  <a:cubicBezTo>
                    <a:pt x="4667" y="36"/>
                    <a:pt x="6025" y="25"/>
                    <a:pt x="6025" y="25"/>
                  </a:cubicBezTo>
                  <a:cubicBezTo>
                    <a:pt x="6025" y="1"/>
                    <a:pt x="4667" y="1"/>
                    <a:pt x="30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4696100" y="2829825"/>
              <a:ext cx="32175" cy="1225"/>
            </a:xfrm>
            <a:custGeom>
              <a:avLst/>
              <a:gdLst/>
              <a:ahLst/>
              <a:cxnLst/>
              <a:rect l="l" t="t" r="r" b="b"/>
              <a:pathLst>
                <a:path w="1287" h="49" extrusionOk="0">
                  <a:moveTo>
                    <a:pt x="472" y="1"/>
                  </a:moveTo>
                  <a:cubicBezTo>
                    <a:pt x="315" y="1"/>
                    <a:pt x="158" y="12"/>
                    <a:pt x="1" y="29"/>
                  </a:cubicBezTo>
                  <a:cubicBezTo>
                    <a:pt x="126" y="43"/>
                    <a:pt x="252" y="49"/>
                    <a:pt x="378" y="49"/>
                  </a:cubicBezTo>
                  <a:cubicBezTo>
                    <a:pt x="466" y="49"/>
                    <a:pt x="555" y="46"/>
                    <a:pt x="644" y="41"/>
                  </a:cubicBezTo>
                  <a:cubicBezTo>
                    <a:pt x="733" y="46"/>
                    <a:pt x="821" y="49"/>
                    <a:pt x="910" y="49"/>
                  </a:cubicBezTo>
                  <a:cubicBezTo>
                    <a:pt x="1036" y="49"/>
                    <a:pt x="1161" y="43"/>
                    <a:pt x="1287" y="29"/>
                  </a:cubicBezTo>
                  <a:cubicBezTo>
                    <a:pt x="1072" y="5"/>
                    <a:pt x="858" y="5"/>
                    <a:pt x="644" y="5"/>
                  </a:cubicBezTo>
                  <a:cubicBezTo>
                    <a:pt x="586" y="2"/>
                    <a:pt x="529" y="1"/>
                    <a:pt x="47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4871725" y="2816550"/>
              <a:ext cx="106875" cy="1225"/>
            </a:xfrm>
            <a:custGeom>
              <a:avLst/>
              <a:gdLst/>
              <a:ahLst/>
              <a:cxnLst/>
              <a:rect l="l" t="t" r="r" b="b"/>
              <a:pathLst>
                <a:path w="4275" h="49" extrusionOk="0">
                  <a:moveTo>
                    <a:pt x="2144" y="0"/>
                  </a:moveTo>
                  <a:cubicBezTo>
                    <a:pt x="965" y="0"/>
                    <a:pt x="1" y="0"/>
                    <a:pt x="1" y="24"/>
                  </a:cubicBezTo>
                  <a:cubicBezTo>
                    <a:pt x="1" y="48"/>
                    <a:pt x="965" y="48"/>
                    <a:pt x="2144" y="48"/>
                  </a:cubicBezTo>
                  <a:cubicBezTo>
                    <a:pt x="3311" y="48"/>
                    <a:pt x="4275" y="24"/>
                    <a:pt x="4275" y="24"/>
                  </a:cubicBezTo>
                  <a:cubicBezTo>
                    <a:pt x="4275" y="12"/>
                    <a:pt x="3311" y="0"/>
                    <a:pt x="214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4887200" y="2823925"/>
              <a:ext cx="33375" cy="1125"/>
            </a:xfrm>
            <a:custGeom>
              <a:avLst/>
              <a:gdLst/>
              <a:ahLst/>
              <a:cxnLst/>
              <a:rect l="l" t="t" r="r" b="b"/>
              <a:pathLst>
                <a:path w="1335" h="45" extrusionOk="0">
                  <a:moveTo>
                    <a:pt x="667" y="0"/>
                  </a:moveTo>
                  <a:cubicBezTo>
                    <a:pt x="444" y="0"/>
                    <a:pt x="221" y="9"/>
                    <a:pt x="1" y="27"/>
                  </a:cubicBezTo>
                  <a:cubicBezTo>
                    <a:pt x="221" y="39"/>
                    <a:pt x="444" y="45"/>
                    <a:pt x="667" y="45"/>
                  </a:cubicBezTo>
                  <a:cubicBezTo>
                    <a:pt x="891" y="45"/>
                    <a:pt x="1114" y="39"/>
                    <a:pt x="1334" y="27"/>
                  </a:cubicBezTo>
                  <a:cubicBezTo>
                    <a:pt x="1114" y="9"/>
                    <a:pt x="891" y="0"/>
                    <a:pt x="66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2293725" y="2980250"/>
              <a:ext cx="245300" cy="1174575"/>
            </a:xfrm>
            <a:custGeom>
              <a:avLst/>
              <a:gdLst/>
              <a:ahLst/>
              <a:cxnLst/>
              <a:rect l="l" t="t" r="r" b="b"/>
              <a:pathLst>
                <a:path w="9812" h="46983" extrusionOk="0">
                  <a:moveTo>
                    <a:pt x="5311" y="1"/>
                  </a:moveTo>
                  <a:lnTo>
                    <a:pt x="1" y="46983"/>
                  </a:lnTo>
                  <a:lnTo>
                    <a:pt x="2453" y="46983"/>
                  </a:lnTo>
                  <a:lnTo>
                    <a:pt x="9811" y="1584"/>
                  </a:lnTo>
                  <a:lnTo>
                    <a:pt x="531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2236875" y="2886200"/>
              <a:ext cx="3397475" cy="148550"/>
            </a:xfrm>
            <a:custGeom>
              <a:avLst/>
              <a:gdLst/>
              <a:ahLst/>
              <a:cxnLst/>
              <a:rect l="l" t="t" r="r" b="b"/>
              <a:pathLst>
                <a:path w="135899" h="5942" extrusionOk="0">
                  <a:moveTo>
                    <a:pt x="0" y="0"/>
                  </a:moveTo>
                  <a:lnTo>
                    <a:pt x="0" y="5942"/>
                  </a:lnTo>
                  <a:lnTo>
                    <a:pt x="135898" y="5942"/>
                  </a:lnTo>
                  <a:lnTo>
                    <a:pt x="13589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2242225" y="2888275"/>
              <a:ext cx="714400" cy="109350"/>
            </a:xfrm>
            <a:custGeom>
              <a:avLst/>
              <a:gdLst/>
              <a:ahLst/>
              <a:cxnLst/>
              <a:rect l="l" t="t" r="r" b="b"/>
              <a:pathLst>
                <a:path w="28576" h="4374" extrusionOk="0">
                  <a:moveTo>
                    <a:pt x="28576" y="1"/>
                  </a:moveTo>
                  <a:lnTo>
                    <a:pt x="28576" y="1"/>
                  </a:lnTo>
                  <a:cubicBezTo>
                    <a:pt x="28314" y="298"/>
                    <a:pt x="28004" y="560"/>
                    <a:pt x="27659" y="751"/>
                  </a:cubicBezTo>
                  <a:cubicBezTo>
                    <a:pt x="27266" y="965"/>
                    <a:pt x="26826" y="1096"/>
                    <a:pt x="26373" y="1156"/>
                  </a:cubicBezTo>
                  <a:cubicBezTo>
                    <a:pt x="25983" y="1210"/>
                    <a:pt x="25588" y="1234"/>
                    <a:pt x="25192" y="1234"/>
                  </a:cubicBezTo>
                  <a:cubicBezTo>
                    <a:pt x="24983" y="1234"/>
                    <a:pt x="24773" y="1228"/>
                    <a:pt x="24563" y="1215"/>
                  </a:cubicBezTo>
                  <a:cubicBezTo>
                    <a:pt x="23825" y="1168"/>
                    <a:pt x="23099" y="1072"/>
                    <a:pt x="22373" y="941"/>
                  </a:cubicBezTo>
                  <a:cubicBezTo>
                    <a:pt x="21539" y="775"/>
                    <a:pt x="20694" y="668"/>
                    <a:pt x="19849" y="620"/>
                  </a:cubicBezTo>
                  <a:cubicBezTo>
                    <a:pt x="19728" y="615"/>
                    <a:pt x="19607" y="613"/>
                    <a:pt x="19485" y="613"/>
                  </a:cubicBezTo>
                  <a:cubicBezTo>
                    <a:pt x="17776" y="613"/>
                    <a:pt x="15934" y="1071"/>
                    <a:pt x="14134" y="1715"/>
                  </a:cubicBezTo>
                  <a:cubicBezTo>
                    <a:pt x="12205" y="2394"/>
                    <a:pt x="10395" y="3192"/>
                    <a:pt x="8669" y="3680"/>
                  </a:cubicBezTo>
                  <a:cubicBezTo>
                    <a:pt x="7871" y="3918"/>
                    <a:pt x="7037" y="4085"/>
                    <a:pt x="6204" y="4192"/>
                  </a:cubicBezTo>
                  <a:cubicBezTo>
                    <a:pt x="5827" y="4235"/>
                    <a:pt x="5446" y="4256"/>
                    <a:pt x="5065" y="4256"/>
                  </a:cubicBezTo>
                  <a:cubicBezTo>
                    <a:pt x="4711" y="4256"/>
                    <a:pt x="4356" y="4238"/>
                    <a:pt x="4001" y="4204"/>
                  </a:cubicBezTo>
                  <a:cubicBezTo>
                    <a:pt x="2942" y="4108"/>
                    <a:pt x="1918" y="3799"/>
                    <a:pt x="977" y="3287"/>
                  </a:cubicBezTo>
                  <a:cubicBezTo>
                    <a:pt x="727" y="3144"/>
                    <a:pt x="477" y="2989"/>
                    <a:pt x="251" y="2823"/>
                  </a:cubicBezTo>
                  <a:lnTo>
                    <a:pt x="72" y="2680"/>
                  </a:lnTo>
                  <a:cubicBezTo>
                    <a:pt x="25" y="2644"/>
                    <a:pt x="1" y="2644"/>
                    <a:pt x="1" y="2644"/>
                  </a:cubicBezTo>
                  <a:lnTo>
                    <a:pt x="1" y="2644"/>
                  </a:lnTo>
                  <a:cubicBezTo>
                    <a:pt x="287" y="2918"/>
                    <a:pt x="608" y="3156"/>
                    <a:pt x="941" y="3346"/>
                  </a:cubicBezTo>
                  <a:cubicBezTo>
                    <a:pt x="1882" y="3882"/>
                    <a:pt x="2918" y="4216"/>
                    <a:pt x="3989" y="4311"/>
                  </a:cubicBezTo>
                  <a:cubicBezTo>
                    <a:pt x="4358" y="4353"/>
                    <a:pt x="4731" y="4373"/>
                    <a:pt x="5103" y="4373"/>
                  </a:cubicBezTo>
                  <a:cubicBezTo>
                    <a:pt x="5475" y="4373"/>
                    <a:pt x="5847" y="4353"/>
                    <a:pt x="6216" y="4311"/>
                  </a:cubicBezTo>
                  <a:cubicBezTo>
                    <a:pt x="7061" y="4216"/>
                    <a:pt x="7895" y="4049"/>
                    <a:pt x="8716" y="3823"/>
                  </a:cubicBezTo>
                  <a:cubicBezTo>
                    <a:pt x="10443" y="3335"/>
                    <a:pt x="12264" y="2549"/>
                    <a:pt x="14205" y="1858"/>
                  </a:cubicBezTo>
                  <a:cubicBezTo>
                    <a:pt x="16003" y="1203"/>
                    <a:pt x="17811" y="756"/>
                    <a:pt x="19485" y="756"/>
                  </a:cubicBezTo>
                  <a:cubicBezTo>
                    <a:pt x="19607" y="756"/>
                    <a:pt x="19728" y="758"/>
                    <a:pt x="19849" y="763"/>
                  </a:cubicBezTo>
                  <a:cubicBezTo>
                    <a:pt x="20694" y="810"/>
                    <a:pt x="21527" y="906"/>
                    <a:pt x="22361" y="1060"/>
                  </a:cubicBezTo>
                  <a:cubicBezTo>
                    <a:pt x="23087" y="1191"/>
                    <a:pt x="23825" y="1275"/>
                    <a:pt x="24563" y="1310"/>
                  </a:cubicBezTo>
                  <a:cubicBezTo>
                    <a:pt x="24740" y="1321"/>
                    <a:pt x="24918" y="1326"/>
                    <a:pt x="25097" y="1326"/>
                  </a:cubicBezTo>
                  <a:cubicBezTo>
                    <a:pt x="25531" y="1326"/>
                    <a:pt x="25967" y="1295"/>
                    <a:pt x="26397" y="1227"/>
                  </a:cubicBezTo>
                  <a:cubicBezTo>
                    <a:pt x="26861" y="1168"/>
                    <a:pt x="27302" y="1013"/>
                    <a:pt x="27707" y="787"/>
                  </a:cubicBezTo>
                  <a:cubicBezTo>
                    <a:pt x="27969" y="644"/>
                    <a:pt x="28195" y="465"/>
                    <a:pt x="28397" y="251"/>
                  </a:cubicBezTo>
                  <a:lnTo>
                    <a:pt x="28540" y="72"/>
                  </a:lnTo>
                  <a:cubicBezTo>
                    <a:pt x="28552" y="48"/>
                    <a:pt x="28564" y="25"/>
                    <a:pt x="2857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2274075" y="2890375"/>
              <a:ext cx="311075" cy="60075"/>
            </a:xfrm>
            <a:custGeom>
              <a:avLst/>
              <a:gdLst/>
              <a:ahLst/>
              <a:cxnLst/>
              <a:rect l="l" t="t" r="r" b="b"/>
              <a:pathLst>
                <a:path w="12443" h="2403" extrusionOk="0">
                  <a:moveTo>
                    <a:pt x="13" y="0"/>
                  </a:moveTo>
                  <a:cubicBezTo>
                    <a:pt x="1" y="12"/>
                    <a:pt x="13" y="48"/>
                    <a:pt x="36" y="143"/>
                  </a:cubicBezTo>
                  <a:cubicBezTo>
                    <a:pt x="84" y="262"/>
                    <a:pt x="156" y="381"/>
                    <a:pt x="227" y="500"/>
                  </a:cubicBezTo>
                  <a:cubicBezTo>
                    <a:pt x="525" y="905"/>
                    <a:pt x="918" y="1226"/>
                    <a:pt x="1370" y="1429"/>
                  </a:cubicBezTo>
                  <a:cubicBezTo>
                    <a:pt x="2716" y="2069"/>
                    <a:pt x="4190" y="2403"/>
                    <a:pt x="5675" y="2403"/>
                  </a:cubicBezTo>
                  <a:cubicBezTo>
                    <a:pt x="5820" y="2403"/>
                    <a:pt x="5964" y="2400"/>
                    <a:pt x="6109" y="2393"/>
                  </a:cubicBezTo>
                  <a:cubicBezTo>
                    <a:pt x="7002" y="2369"/>
                    <a:pt x="7895" y="2227"/>
                    <a:pt x="8764" y="1988"/>
                  </a:cubicBezTo>
                  <a:cubicBezTo>
                    <a:pt x="9466" y="1774"/>
                    <a:pt x="10145" y="1500"/>
                    <a:pt x="10788" y="1155"/>
                  </a:cubicBezTo>
                  <a:cubicBezTo>
                    <a:pt x="11216" y="929"/>
                    <a:pt x="11633" y="655"/>
                    <a:pt x="12026" y="357"/>
                  </a:cubicBezTo>
                  <a:cubicBezTo>
                    <a:pt x="12169" y="250"/>
                    <a:pt x="12312" y="131"/>
                    <a:pt x="12443" y="12"/>
                  </a:cubicBezTo>
                  <a:lnTo>
                    <a:pt x="12443" y="12"/>
                  </a:lnTo>
                  <a:cubicBezTo>
                    <a:pt x="12276" y="95"/>
                    <a:pt x="12121" y="203"/>
                    <a:pt x="11978" y="310"/>
                  </a:cubicBezTo>
                  <a:cubicBezTo>
                    <a:pt x="11586" y="584"/>
                    <a:pt x="11169" y="834"/>
                    <a:pt x="10728" y="1060"/>
                  </a:cubicBezTo>
                  <a:cubicBezTo>
                    <a:pt x="9300" y="1786"/>
                    <a:pt x="7716" y="2191"/>
                    <a:pt x="6109" y="2239"/>
                  </a:cubicBezTo>
                  <a:cubicBezTo>
                    <a:pt x="5979" y="2243"/>
                    <a:pt x="5849" y="2246"/>
                    <a:pt x="5719" y="2246"/>
                  </a:cubicBezTo>
                  <a:cubicBezTo>
                    <a:pt x="4242" y="2246"/>
                    <a:pt x="2776" y="1936"/>
                    <a:pt x="1430" y="1334"/>
                  </a:cubicBezTo>
                  <a:cubicBezTo>
                    <a:pt x="989" y="1131"/>
                    <a:pt x="596" y="834"/>
                    <a:pt x="287" y="464"/>
                  </a:cubicBezTo>
                  <a:cubicBezTo>
                    <a:pt x="179" y="310"/>
                    <a:pt x="84" y="167"/>
                    <a:pt x="1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3111100" y="2920500"/>
              <a:ext cx="430125" cy="108000"/>
            </a:xfrm>
            <a:custGeom>
              <a:avLst/>
              <a:gdLst/>
              <a:ahLst/>
              <a:cxnLst/>
              <a:rect l="l" t="t" r="r" b="b"/>
              <a:pathLst>
                <a:path w="17205" h="4320" extrusionOk="0">
                  <a:moveTo>
                    <a:pt x="10795" y="1"/>
                  </a:moveTo>
                  <a:cubicBezTo>
                    <a:pt x="7345" y="1"/>
                    <a:pt x="3978" y="1137"/>
                    <a:pt x="1226" y="3236"/>
                  </a:cubicBezTo>
                  <a:cubicBezTo>
                    <a:pt x="822" y="3570"/>
                    <a:pt x="500" y="3831"/>
                    <a:pt x="310" y="4034"/>
                  </a:cubicBezTo>
                  <a:lnTo>
                    <a:pt x="83" y="4248"/>
                  </a:lnTo>
                  <a:cubicBezTo>
                    <a:pt x="24" y="4296"/>
                    <a:pt x="0" y="4320"/>
                    <a:pt x="0" y="4320"/>
                  </a:cubicBezTo>
                  <a:lnTo>
                    <a:pt x="83" y="4260"/>
                  </a:lnTo>
                  <a:lnTo>
                    <a:pt x="334" y="4046"/>
                  </a:lnTo>
                  <a:cubicBezTo>
                    <a:pt x="536" y="3867"/>
                    <a:pt x="857" y="3617"/>
                    <a:pt x="1274" y="3296"/>
                  </a:cubicBezTo>
                  <a:cubicBezTo>
                    <a:pt x="2453" y="2415"/>
                    <a:pt x="3763" y="1700"/>
                    <a:pt x="5144" y="1176"/>
                  </a:cubicBezTo>
                  <a:cubicBezTo>
                    <a:pt x="6922" y="494"/>
                    <a:pt x="8808" y="153"/>
                    <a:pt x="10709" y="153"/>
                  </a:cubicBezTo>
                  <a:cubicBezTo>
                    <a:pt x="10996" y="153"/>
                    <a:pt x="11285" y="161"/>
                    <a:pt x="11573" y="176"/>
                  </a:cubicBezTo>
                  <a:cubicBezTo>
                    <a:pt x="12871" y="236"/>
                    <a:pt x="14157" y="498"/>
                    <a:pt x="15371" y="950"/>
                  </a:cubicBezTo>
                  <a:cubicBezTo>
                    <a:pt x="15681" y="1069"/>
                    <a:pt x="15978" y="1212"/>
                    <a:pt x="16264" y="1391"/>
                  </a:cubicBezTo>
                  <a:cubicBezTo>
                    <a:pt x="16550" y="1557"/>
                    <a:pt x="16776" y="1807"/>
                    <a:pt x="16907" y="2117"/>
                  </a:cubicBezTo>
                  <a:cubicBezTo>
                    <a:pt x="17026" y="2427"/>
                    <a:pt x="16967" y="2772"/>
                    <a:pt x="16752" y="3022"/>
                  </a:cubicBezTo>
                  <a:cubicBezTo>
                    <a:pt x="16526" y="3284"/>
                    <a:pt x="16252" y="3498"/>
                    <a:pt x="15931" y="3617"/>
                  </a:cubicBezTo>
                  <a:cubicBezTo>
                    <a:pt x="15716" y="3712"/>
                    <a:pt x="15502" y="3784"/>
                    <a:pt x="15288" y="3831"/>
                  </a:cubicBezTo>
                  <a:cubicBezTo>
                    <a:pt x="15085" y="3879"/>
                    <a:pt x="14859" y="3927"/>
                    <a:pt x="14645" y="3962"/>
                  </a:cubicBezTo>
                  <a:cubicBezTo>
                    <a:pt x="14204" y="4034"/>
                    <a:pt x="13764" y="4082"/>
                    <a:pt x="13323" y="4093"/>
                  </a:cubicBezTo>
                  <a:cubicBezTo>
                    <a:pt x="13252" y="4094"/>
                    <a:pt x="13180" y="4095"/>
                    <a:pt x="13109" y="4095"/>
                  </a:cubicBezTo>
                  <a:cubicBezTo>
                    <a:pt x="12323" y="4095"/>
                    <a:pt x="11537" y="4035"/>
                    <a:pt x="10751" y="3915"/>
                  </a:cubicBezTo>
                  <a:cubicBezTo>
                    <a:pt x="9918" y="3796"/>
                    <a:pt x="9120" y="3629"/>
                    <a:pt x="8335" y="3450"/>
                  </a:cubicBezTo>
                  <a:lnTo>
                    <a:pt x="7763" y="3320"/>
                  </a:lnTo>
                  <a:cubicBezTo>
                    <a:pt x="7573" y="3284"/>
                    <a:pt x="7394" y="3224"/>
                    <a:pt x="7227" y="3129"/>
                  </a:cubicBezTo>
                  <a:cubicBezTo>
                    <a:pt x="7084" y="3069"/>
                    <a:pt x="6977" y="2915"/>
                    <a:pt x="6977" y="2748"/>
                  </a:cubicBezTo>
                  <a:cubicBezTo>
                    <a:pt x="7025" y="2581"/>
                    <a:pt x="7132" y="2450"/>
                    <a:pt x="7275" y="2367"/>
                  </a:cubicBezTo>
                  <a:cubicBezTo>
                    <a:pt x="8242" y="1698"/>
                    <a:pt x="9388" y="1340"/>
                    <a:pt x="10558" y="1340"/>
                  </a:cubicBezTo>
                  <a:cubicBezTo>
                    <a:pt x="10741" y="1340"/>
                    <a:pt x="10925" y="1349"/>
                    <a:pt x="11109" y="1367"/>
                  </a:cubicBezTo>
                  <a:cubicBezTo>
                    <a:pt x="12153" y="1460"/>
                    <a:pt x="13153" y="1847"/>
                    <a:pt x="13996" y="2473"/>
                  </a:cubicBezTo>
                  <a:lnTo>
                    <a:pt x="13996" y="2473"/>
                  </a:lnTo>
                  <a:cubicBezTo>
                    <a:pt x="13477" y="2740"/>
                    <a:pt x="12901" y="2876"/>
                    <a:pt x="12322" y="2876"/>
                  </a:cubicBezTo>
                  <a:cubicBezTo>
                    <a:pt x="12107" y="2876"/>
                    <a:pt x="11893" y="2857"/>
                    <a:pt x="11680" y="2819"/>
                  </a:cubicBezTo>
                  <a:cubicBezTo>
                    <a:pt x="11466" y="2772"/>
                    <a:pt x="11263" y="2724"/>
                    <a:pt x="11061" y="2641"/>
                  </a:cubicBezTo>
                  <a:lnTo>
                    <a:pt x="10847" y="2569"/>
                  </a:lnTo>
                  <a:lnTo>
                    <a:pt x="10847" y="2569"/>
                  </a:lnTo>
                  <a:cubicBezTo>
                    <a:pt x="11109" y="2712"/>
                    <a:pt x="11394" y="2819"/>
                    <a:pt x="11692" y="2867"/>
                  </a:cubicBezTo>
                  <a:cubicBezTo>
                    <a:pt x="11935" y="2916"/>
                    <a:pt x="12180" y="2941"/>
                    <a:pt x="12426" y="2941"/>
                  </a:cubicBezTo>
                  <a:cubicBezTo>
                    <a:pt x="13011" y="2941"/>
                    <a:pt x="13592" y="2802"/>
                    <a:pt x="14121" y="2534"/>
                  </a:cubicBezTo>
                  <a:lnTo>
                    <a:pt x="14180" y="2498"/>
                  </a:lnTo>
                  <a:lnTo>
                    <a:pt x="14121" y="2450"/>
                  </a:lnTo>
                  <a:cubicBezTo>
                    <a:pt x="13264" y="1772"/>
                    <a:pt x="12216" y="1355"/>
                    <a:pt x="11132" y="1260"/>
                  </a:cubicBezTo>
                  <a:cubicBezTo>
                    <a:pt x="10920" y="1236"/>
                    <a:pt x="10707" y="1224"/>
                    <a:pt x="10495" y="1224"/>
                  </a:cubicBezTo>
                  <a:cubicBezTo>
                    <a:pt x="9319" y="1224"/>
                    <a:pt x="8170" y="1584"/>
                    <a:pt x="7192" y="2260"/>
                  </a:cubicBezTo>
                  <a:cubicBezTo>
                    <a:pt x="7013" y="2355"/>
                    <a:pt x="6882" y="2534"/>
                    <a:pt x="6834" y="2748"/>
                  </a:cubicBezTo>
                  <a:cubicBezTo>
                    <a:pt x="6822" y="2855"/>
                    <a:pt x="6858" y="2974"/>
                    <a:pt x="6930" y="3069"/>
                  </a:cubicBezTo>
                  <a:cubicBezTo>
                    <a:pt x="6989" y="3153"/>
                    <a:pt x="7072" y="3224"/>
                    <a:pt x="7156" y="3272"/>
                  </a:cubicBezTo>
                  <a:cubicBezTo>
                    <a:pt x="7334" y="3367"/>
                    <a:pt x="7537" y="3439"/>
                    <a:pt x="7739" y="3474"/>
                  </a:cubicBezTo>
                  <a:lnTo>
                    <a:pt x="8311" y="3605"/>
                  </a:lnTo>
                  <a:cubicBezTo>
                    <a:pt x="9085" y="3784"/>
                    <a:pt x="9894" y="3962"/>
                    <a:pt x="10728" y="4082"/>
                  </a:cubicBezTo>
                  <a:cubicBezTo>
                    <a:pt x="11514" y="4213"/>
                    <a:pt x="12310" y="4273"/>
                    <a:pt x="13107" y="4273"/>
                  </a:cubicBezTo>
                  <a:cubicBezTo>
                    <a:pt x="13179" y="4273"/>
                    <a:pt x="13251" y="4273"/>
                    <a:pt x="13323" y="4272"/>
                  </a:cubicBezTo>
                  <a:cubicBezTo>
                    <a:pt x="13776" y="4260"/>
                    <a:pt x="14228" y="4212"/>
                    <a:pt x="14669" y="4141"/>
                  </a:cubicBezTo>
                  <a:cubicBezTo>
                    <a:pt x="14895" y="4105"/>
                    <a:pt x="15109" y="4058"/>
                    <a:pt x="15335" y="3998"/>
                  </a:cubicBezTo>
                  <a:cubicBezTo>
                    <a:pt x="15562" y="3951"/>
                    <a:pt x="15788" y="3879"/>
                    <a:pt x="16002" y="3784"/>
                  </a:cubicBezTo>
                  <a:cubicBezTo>
                    <a:pt x="16347" y="3641"/>
                    <a:pt x="16645" y="3427"/>
                    <a:pt x="16883" y="3141"/>
                  </a:cubicBezTo>
                  <a:cubicBezTo>
                    <a:pt x="17133" y="2843"/>
                    <a:pt x="17205" y="2438"/>
                    <a:pt x="17074" y="2069"/>
                  </a:cubicBezTo>
                  <a:cubicBezTo>
                    <a:pt x="16919" y="1736"/>
                    <a:pt x="16669" y="1450"/>
                    <a:pt x="16359" y="1272"/>
                  </a:cubicBezTo>
                  <a:cubicBezTo>
                    <a:pt x="16062" y="1081"/>
                    <a:pt x="15752" y="926"/>
                    <a:pt x="15419" y="807"/>
                  </a:cubicBezTo>
                  <a:cubicBezTo>
                    <a:pt x="14192" y="355"/>
                    <a:pt x="12907" y="81"/>
                    <a:pt x="11597" y="21"/>
                  </a:cubicBezTo>
                  <a:cubicBezTo>
                    <a:pt x="11329" y="8"/>
                    <a:pt x="11062" y="1"/>
                    <a:pt x="1079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3701650" y="2892150"/>
              <a:ext cx="124150" cy="141525"/>
            </a:xfrm>
            <a:custGeom>
              <a:avLst/>
              <a:gdLst/>
              <a:ahLst/>
              <a:cxnLst/>
              <a:rect l="l" t="t" r="r" b="b"/>
              <a:pathLst>
                <a:path w="4966" h="5661" extrusionOk="0">
                  <a:moveTo>
                    <a:pt x="4715" y="1"/>
                  </a:moveTo>
                  <a:lnTo>
                    <a:pt x="4715" y="1"/>
                  </a:lnTo>
                  <a:cubicBezTo>
                    <a:pt x="4822" y="382"/>
                    <a:pt x="4858" y="786"/>
                    <a:pt x="4822" y="1179"/>
                  </a:cubicBezTo>
                  <a:cubicBezTo>
                    <a:pt x="4655" y="2132"/>
                    <a:pt x="4191" y="3001"/>
                    <a:pt x="3489" y="3668"/>
                  </a:cubicBezTo>
                  <a:cubicBezTo>
                    <a:pt x="3131" y="4061"/>
                    <a:pt x="2727" y="4406"/>
                    <a:pt x="2298" y="4715"/>
                  </a:cubicBezTo>
                  <a:cubicBezTo>
                    <a:pt x="1929" y="4954"/>
                    <a:pt x="1548" y="5144"/>
                    <a:pt x="1143" y="5299"/>
                  </a:cubicBezTo>
                  <a:cubicBezTo>
                    <a:pt x="453" y="5561"/>
                    <a:pt x="0" y="5632"/>
                    <a:pt x="0" y="5656"/>
                  </a:cubicBezTo>
                  <a:cubicBezTo>
                    <a:pt x="29" y="5659"/>
                    <a:pt x="58" y="5661"/>
                    <a:pt x="86" y="5661"/>
                  </a:cubicBezTo>
                  <a:cubicBezTo>
                    <a:pt x="165" y="5661"/>
                    <a:pt x="243" y="5650"/>
                    <a:pt x="322" y="5632"/>
                  </a:cubicBezTo>
                  <a:cubicBezTo>
                    <a:pt x="607" y="5585"/>
                    <a:pt x="905" y="5513"/>
                    <a:pt x="1179" y="5418"/>
                  </a:cubicBezTo>
                  <a:cubicBezTo>
                    <a:pt x="1607" y="5275"/>
                    <a:pt x="2000" y="5073"/>
                    <a:pt x="2369" y="4835"/>
                  </a:cubicBezTo>
                  <a:cubicBezTo>
                    <a:pt x="2834" y="4537"/>
                    <a:pt x="3239" y="4192"/>
                    <a:pt x="3608" y="3787"/>
                  </a:cubicBezTo>
                  <a:cubicBezTo>
                    <a:pt x="4334" y="3096"/>
                    <a:pt x="4798" y="2179"/>
                    <a:pt x="4929" y="1191"/>
                  </a:cubicBezTo>
                  <a:cubicBezTo>
                    <a:pt x="4965" y="894"/>
                    <a:pt x="4929" y="584"/>
                    <a:pt x="4846" y="298"/>
                  </a:cubicBezTo>
                  <a:cubicBezTo>
                    <a:pt x="4822" y="191"/>
                    <a:pt x="4775" y="96"/>
                    <a:pt x="471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3934400" y="2928750"/>
              <a:ext cx="495025" cy="104825"/>
            </a:xfrm>
            <a:custGeom>
              <a:avLst/>
              <a:gdLst/>
              <a:ahLst/>
              <a:cxnLst/>
              <a:rect l="l" t="t" r="r" b="b"/>
              <a:pathLst>
                <a:path w="19801" h="4193" extrusionOk="0">
                  <a:moveTo>
                    <a:pt x="7587" y="1"/>
                  </a:moveTo>
                  <a:cubicBezTo>
                    <a:pt x="6888" y="1"/>
                    <a:pt x="6188" y="105"/>
                    <a:pt x="5513" y="311"/>
                  </a:cubicBezTo>
                  <a:cubicBezTo>
                    <a:pt x="4370" y="668"/>
                    <a:pt x="3311" y="1215"/>
                    <a:pt x="2358" y="1942"/>
                  </a:cubicBezTo>
                  <a:cubicBezTo>
                    <a:pt x="1727" y="2430"/>
                    <a:pt x="1132" y="2954"/>
                    <a:pt x="584" y="3537"/>
                  </a:cubicBezTo>
                  <a:cubicBezTo>
                    <a:pt x="382" y="3740"/>
                    <a:pt x="239" y="3906"/>
                    <a:pt x="144" y="4013"/>
                  </a:cubicBezTo>
                  <a:cubicBezTo>
                    <a:pt x="84" y="4061"/>
                    <a:pt x="37" y="4121"/>
                    <a:pt x="1" y="4192"/>
                  </a:cubicBezTo>
                  <a:cubicBezTo>
                    <a:pt x="60" y="4144"/>
                    <a:pt x="120" y="4097"/>
                    <a:pt x="168" y="4037"/>
                  </a:cubicBezTo>
                  <a:lnTo>
                    <a:pt x="632" y="3585"/>
                  </a:lnTo>
                  <a:cubicBezTo>
                    <a:pt x="1191" y="3025"/>
                    <a:pt x="1799" y="2513"/>
                    <a:pt x="2430" y="2037"/>
                  </a:cubicBezTo>
                  <a:cubicBezTo>
                    <a:pt x="3370" y="1335"/>
                    <a:pt x="4430" y="799"/>
                    <a:pt x="5549" y="453"/>
                  </a:cubicBezTo>
                  <a:cubicBezTo>
                    <a:pt x="6201" y="262"/>
                    <a:pt x="6875" y="167"/>
                    <a:pt x="7547" y="167"/>
                  </a:cubicBezTo>
                  <a:cubicBezTo>
                    <a:pt x="8298" y="167"/>
                    <a:pt x="9048" y="286"/>
                    <a:pt x="9764" y="525"/>
                  </a:cubicBezTo>
                  <a:cubicBezTo>
                    <a:pt x="10455" y="787"/>
                    <a:pt x="11097" y="1168"/>
                    <a:pt x="11657" y="1644"/>
                  </a:cubicBezTo>
                  <a:cubicBezTo>
                    <a:pt x="12229" y="2097"/>
                    <a:pt x="12860" y="2513"/>
                    <a:pt x="13550" y="2573"/>
                  </a:cubicBezTo>
                  <a:cubicBezTo>
                    <a:pt x="13672" y="2580"/>
                    <a:pt x="13794" y="2583"/>
                    <a:pt x="13915" y="2583"/>
                  </a:cubicBezTo>
                  <a:cubicBezTo>
                    <a:pt x="14432" y="2583"/>
                    <a:pt x="14942" y="2522"/>
                    <a:pt x="15443" y="2406"/>
                  </a:cubicBezTo>
                  <a:cubicBezTo>
                    <a:pt x="15751" y="2338"/>
                    <a:pt x="16062" y="2305"/>
                    <a:pt x="16371" y="2305"/>
                  </a:cubicBezTo>
                  <a:cubicBezTo>
                    <a:pt x="16600" y="2305"/>
                    <a:pt x="16827" y="2323"/>
                    <a:pt x="17051" y="2358"/>
                  </a:cubicBezTo>
                  <a:cubicBezTo>
                    <a:pt x="17836" y="2478"/>
                    <a:pt x="18575" y="2811"/>
                    <a:pt x="19182" y="3323"/>
                  </a:cubicBezTo>
                  <a:cubicBezTo>
                    <a:pt x="19396" y="3513"/>
                    <a:pt x="19610" y="3716"/>
                    <a:pt x="19801" y="3930"/>
                  </a:cubicBezTo>
                  <a:cubicBezTo>
                    <a:pt x="19646" y="3680"/>
                    <a:pt x="19456" y="3454"/>
                    <a:pt x="19218" y="3263"/>
                  </a:cubicBezTo>
                  <a:cubicBezTo>
                    <a:pt x="18610" y="2728"/>
                    <a:pt x="17872" y="2370"/>
                    <a:pt x="17074" y="2239"/>
                  </a:cubicBezTo>
                  <a:cubicBezTo>
                    <a:pt x="16825" y="2196"/>
                    <a:pt x="16572" y="2175"/>
                    <a:pt x="16320" y="2175"/>
                  </a:cubicBezTo>
                  <a:cubicBezTo>
                    <a:pt x="16019" y="2175"/>
                    <a:pt x="15717" y="2205"/>
                    <a:pt x="15419" y="2263"/>
                  </a:cubicBezTo>
                  <a:cubicBezTo>
                    <a:pt x="14929" y="2369"/>
                    <a:pt x="14423" y="2428"/>
                    <a:pt x="13920" y="2428"/>
                  </a:cubicBezTo>
                  <a:cubicBezTo>
                    <a:pt x="13800" y="2428"/>
                    <a:pt x="13681" y="2425"/>
                    <a:pt x="13562" y="2418"/>
                  </a:cubicBezTo>
                  <a:cubicBezTo>
                    <a:pt x="12907" y="2358"/>
                    <a:pt x="12324" y="1954"/>
                    <a:pt x="11752" y="1513"/>
                  </a:cubicBezTo>
                  <a:cubicBezTo>
                    <a:pt x="11181" y="1025"/>
                    <a:pt x="10526" y="632"/>
                    <a:pt x="9823" y="370"/>
                  </a:cubicBezTo>
                  <a:cubicBezTo>
                    <a:pt x="9099" y="123"/>
                    <a:pt x="8343" y="1"/>
                    <a:pt x="758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4437750" y="2887675"/>
              <a:ext cx="536400" cy="136375"/>
            </a:xfrm>
            <a:custGeom>
              <a:avLst/>
              <a:gdLst/>
              <a:ahLst/>
              <a:cxnLst/>
              <a:rect l="l" t="t" r="r" b="b"/>
              <a:pathLst>
                <a:path w="21456" h="5455" extrusionOk="0">
                  <a:moveTo>
                    <a:pt x="21455" y="1"/>
                  </a:moveTo>
                  <a:lnTo>
                    <a:pt x="21455" y="1"/>
                  </a:lnTo>
                  <a:cubicBezTo>
                    <a:pt x="21396" y="61"/>
                    <a:pt x="21336" y="132"/>
                    <a:pt x="21289" y="203"/>
                  </a:cubicBezTo>
                  <a:cubicBezTo>
                    <a:pt x="21170" y="322"/>
                    <a:pt x="21027" y="525"/>
                    <a:pt x="20801" y="739"/>
                  </a:cubicBezTo>
                  <a:cubicBezTo>
                    <a:pt x="20193" y="1370"/>
                    <a:pt x="19515" y="1942"/>
                    <a:pt x="18800" y="2454"/>
                  </a:cubicBezTo>
                  <a:cubicBezTo>
                    <a:pt x="17729" y="3204"/>
                    <a:pt x="16574" y="3835"/>
                    <a:pt x="15359" y="4311"/>
                  </a:cubicBezTo>
                  <a:cubicBezTo>
                    <a:pt x="14657" y="4597"/>
                    <a:pt x="13919" y="4835"/>
                    <a:pt x="13169" y="5002"/>
                  </a:cubicBezTo>
                  <a:cubicBezTo>
                    <a:pt x="12359" y="5192"/>
                    <a:pt x="11537" y="5311"/>
                    <a:pt x="10716" y="5323"/>
                  </a:cubicBezTo>
                  <a:cubicBezTo>
                    <a:pt x="9120" y="5311"/>
                    <a:pt x="7537" y="4978"/>
                    <a:pt x="6061" y="4359"/>
                  </a:cubicBezTo>
                  <a:cubicBezTo>
                    <a:pt x="4858" y="3871"/>
                    <a:pt x="3715" y="3228"/>
                    <a:pt x="2655" y="2466"/>
                  </a:cubicBezTo>
                  <a:cubicBezTo>
                    <a:pt x="1941" y="1954"/>
                    <a:pt x="1274" y="1370"/>
                    <a:pt x="655" y="739"/>
                  </a:cubicBezTo>
                  <a:cubicBezTo>
                    <a:pt x="441" y="525"/>
                    <a:pt x="286" y="322"/>
                    <a:pt x="179" y="203"/>
                  </a:cubicBezTo>
                  <a:cubicBezTo>
                    <a:pt x="119" y="144"/>
                    <a:pt x="60" y="84"/>
                    <a:pt x="0" y="25"/>
                  </a:cubicBezTo>
                  <a:lnTo>
                    <a:pt x="0" y="25"/>
                  </a:lnTo>
                  <a:cubicBezTo>
                    <a:pt x="48" y="96"/>
                    <a:pt x="96" y="168"/>
                    <a:pt x="143" y="227"/>
                  </a:cubicBezTo>
                  <a:cubicBezTo>
                    <a:pt x="250" y="358"/>
                    <a:pt x="393" y="561"/>
                    <a:pt x="608" y="775"/>
                  </a:cubicBezTo>
                  <a:cubicBezTo>
                    <a:pt x="1215" y="1442"/>
                    <a:pt x="1870" y="2037"/>
                    <a:pt x="2584" y="2561"/>
                  </a:cubicBezTo>
                  <a:cubicBezTo>
                    <a:pt x="3644" y="3347"/>
                    <a:pt x="4787" y="3990"/>
                    <a:pt x="6001" y="4490"/>
                  </a:cubicBezTo>
                  <a:cubicBezTo>
                    <a:pt x="7501" y="5121"/>
                    <a:pt x="9097" y="5442"/>
                    <a:pt x="10716" y="5454"/>
                  </a:cubicBezTo>
                  <a:cubicBezTo>
                    <a:pt x="11561" y="5430"/>
                    <a:pt x="12383" y="5323"/>
                    <a:pt x="13204" y="5133"/>
                  </a:cubicBezTo>
                  <a:cubicBezTo>
                    <a:pt x="13954" y="4954"/>
                    <a:pt x="14705" y="4716"/>
                    <a:pt x="15419" y="4418"/>
                  </a:cubicBezTo>
                  <a:cubicBezTo>
                    <a:pt x="16645" y="3930"/>
                    <a:pt x="17800" y="3287"/>
                    <a:pt x="18860" y="2513"/>
                  </a:cubicBezTo>
                  <a:cubicBezTo>
                    <a:pt x="19586" y="2001"/>
                    <a:pt x="20253" y="1406"/>
                    <a:pt x="20848" y="751"/>
                  </a:cubicBezTo>
                  <a:cubicBezTo>
                    <a:pt x="21015" y="572"/>
                    <a:pt x="21170" y="394"/>
                    <a:pt x="21312" y="203"/>
                  </a:cubicBezTo>
                  <a:cubicBezTo>
                    <a:pt x="21372" y="132"/>
                    <a:pt x="21420" y="72"/>
                    <a:pt x="2145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4557100" y="2886200"/>
              <a:ext cx="339350" cy="61350"/>
            </a:xfrm>
            <a:custGeom>
              <a:avLst/>
              <a:gdLst/>
              <a:ahLst/>
              <a:cxnLst/>
              <a:rect l="l" t="t" r="r" b="b"/>
              <a:pathLst>
                <a:path w="13574" h="2454" extrusionOk="0">
                  <a:moveTo>
                    <a:pt x="13574" y="0"/>
                  </a:moveTo>
                  <a:lnTo>
                    <a:pt x="13574" y="0"/>
                  </a:lnTo>
                  <a:cubicBezTo>
                    <a:pt x="13395" y="72"/>
                    <a:pt x="13229" y="167"/>
                    <a:pt x="13074" y="274"/>
                  </a:cubicBezTo>
                  <a:cubicBezTo>
                    <a:pt x="12752" y="465"/>
                    <a:pt x="12288" y="715"/>
                    <a:pt x="11693" y="989"/>
                  </a:cubicBezTo>
                  <a:cubicBezTo>
                    <a:pt x="11002" y="1322"/>
                    <a:pt x="10288" y="1608"/>
                    <a:pt x="9550" y="1834"/>
                  </a:cubicBezTo>
                  <a:cubicBezTo>
                    <a:pt x="8657" y="2120"/>
                    <a:pt x="7728" y="2275"/>
                    <a:pt x="6787" y="2286"/>
                  </a:cubicBezTo>
                  <a:cubicBezTo>
                    <a:pt x="5073" y="2251"/>
                    <a:pt x="3394" y="1834"/>
                    <a:pt x="1858" y="1096"/>
                  </a:cubicBezTo>
                  <a:cubicBezTo>
                    <a:pt x="1394" y="870"/>
                    <a:pt x="929" y="620"/>
                    <a:pt x="489" y="346"/>
                  </a:cubicBezTo>
                  <a:cubicBezTo>
                    <a:pt x="334" y="239"/>
                    <a:pt x="167" y="143"/>
                    <a:pt x="1" y="60"/>
                  </a:cubicBezTo>
                  <a:lnTo>
                    <a:pt x="1" y="60"/>
                  </a:lnTo>
                  <a:cubicBezTo>
                    <a:pt x="36" y="96"/>
                    <a:pt x="72" y="120"/>
                    <a:pt x="120" y="155"/>
                  </a:cubicBezTo>
                  <a:cubicBezTo>
                    <a:pt x="191" y="215"/>
                    <a:pt x="298" y="298"/>
                    <a:pt x="453" y="405"/>
                  </a:cubicBezTo>
                  <a:cubicBezTo>
                    <a:pt x="882" y="703"/>
                    <a:pt x="1334" y="965"/>
                    <a:pt x="1810" y="1191"/>
                  </a:cubicBezTo>
                  <a:cubicBezTo>
                    <a:pt x="3346" y="1989"/>
                    <a:pt x="5049" y="2417"/>
                    <a:pt x="6787" y="2453"/>
                  </a:cubicBezTo>
                  <a:cubicBezTo>
                    <a:pt x="7740" y="2441"/>
                    <a:pt x="8692" y="2275"/>
                    <a:pt x="9597" y="1977"/>
                  </a:cubicBezTo>
                  <a:cubicBezTo>
                    <a:pt x="10335" y="1739"/>
                    <a:pt x="11050" y="1453"/>
                    <a:pt x="11740" y="1096"/>
                  </a:cubicBezTo>
                  <a:cubicBezTo>
                    <a:pt x="12217" y="870"/>
                    <a:pt x="12669" y="608"/>
                    <a:pt x="13109" y="334"/>
                  </a:cubicBezTo>
                  <a:cubicBezTo>
                    <a:pt x="13264" y="227"/>
                    <a:pt x="13383" y="143"/>
                    <a:pt x="13455" y="96"/>
                  </a:cubicBezTo>
                  <a:cubicBezTo>
                    <a:pt x="13538" y="36"/>
                    <a:pt x="13574" y="0"/>
                    <a:pt x="1357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4897625" y="2897875"/>
              <a:ext cx="344125" cy="137475"/>
            </a:xfrm>
            <a:custGeom>
              <a:avLst/>
              <a:gdLst/>
              <a:ahLst/>
              <a:cxnLst/>
              <a:rect l="l" t="t" r="r" b="b"/>
              <a:pathLst>
                <a:path w="13765" h="5499" extrusionOk="0">
                  <a:moveTo>
                    <a:pt x="11984" y="1"/>
                  </a:moveTo>
                  <a:cubicBezTo>
                    <a:pt x="11826" y="1"/>
                    <a:pt x="11669" y="4"/>
                    <a:pt x="11514" y="10"/>
                  </a:cubicBezTo>
                  <a:lnTo>
                    <a:pt x="10966" y="34"/>
                  </a:lnTo>
                  <a:lnTo>
                    <a:pt x="10383" y="93"/>
                  </a:lnTo>
                  <a:cubicBezTo>
                    <a:pt x="9978" y="117"/>
                    <a:pt x="9549" y="212"/>
                    <a:pt x="9097" y="284"/>
                  </a:cubicBezTo>
                  <a:cubicBezTo>
                    <a:pt x="8109" y="486"/>
                    <a:pt x="7156" y="772"/>
                    <a:pt x="6227" y="1129"/>
                  </a:cubicBezTo>
                  <a:cubicBezTo>
                    <a:pt x="5299" y="1498"/>
                    <a:pt x="4394" y="1939"/>
                    <a:pt x="3537" y="2450"/>
                  </a:cubicBezTo>
                  <a:cubicBezTo>
                    <a:pt x="3156" y="2712"/>
                    <a:pt x="2787" y="2939"/>
                    <a:pt x="2465" y="3189"/>
                  </a:cubicBezTo>
                  <a:cubicBezTo>
                    <a:pt x="2310" y="3308"/>
                    <a:pt x="2132" y="3427"/>
                    <a:pt x="1989" y="3546"/>
                  </a:cubicBezTo>
                  <a:lnTo>
                    <a:pt x="1572" y="3891"/>
                  </a:lnTo>
                  <a:cubicBezTo>
                    <a:pt x="1298" y="4117"/>
                    <a:pt x="1072" y="4344"/>
                    <a:pt x="870" y="4534"/>
                  </a:cubicBezTo>
                  <a:lnTo>
                    <a:pt x="596" y="4808"/>
                  </a:lnTo>
                  <a:lnTo>
                    <a:pt x="381" y="5046"/>
                  </a:lnTo>
                  <a:lnTo>
                    <a:pt x="96" y="5368"/>
                  </a:lnTo>
                  <a:cubicBezTo>
                    <a:pt x="24" y="5451"/>
                    <a:pt x="0" y="5498"/>
                    <a:pt x="0" y="5498"/>
                  </a:cubicBezTo>
                  <a:cubicBezTo>
                    <a:pt x="36" y="5463"/>
                    <a:pt x="84" y="5427"/>
                    <a:pt x="120" y="5391"/>
                  </a:cubicBezTo>
                  <a:lnTo>
                    <a:pt x="441" y="5070"/>
                  </a:lnTo>
                  <a:lnTo>
                    <a:pt x="655" y="4844"/>
                  </a:lnTo>
                  <a:lnTo>
                    <a:pt x="941" y="4582"/>
                  </a:lnTo>
                  <a:cubicBezTo>
                    <a:pt x="1143" y="4403"/>
                    <a:pt x="1370" y="4177"/>
                    <a:pt x="1644" y="3974"/>
                  </a:cubicBezTo>
                  <a:lnTo>
                    <a:pt x="2048" y="3605"/>
                  </a:lnTo>
                  <a:lnTo>
                    <a:pt x="2536" y="3260"/>
                  </a:lnTo>
                  <a:cubicBezTo>
                    <a:pt x="2858" y="3022"/>
                    <a:pt x="3227" y="2808"/>
                    <a:pt x="3608" y="2558"/>
                  </a:cubicBezTo>
                  <a:cubicBezTo>
                    <a:pt x="4465" y="2058"/>
                    <a:pt x="5358" y="1617"/>
                    <a:pt x="6275" y="1248"/>
                  </a:cubicBezTo>
                  <a:cubicBezTo>
                    <a:pt x="7192" y="891"/>
                    <a:pt x="8144" y="605"/>
                    <a:pt x="9121" y="403"/>
                  </a:cubicBezTo>
                  <a:cubicBezTo>
                    <a:pt x="9573" y="319"/>
                    <a:pt x="10002" y="224"/>
                    <a:pt x="10407" y="188"/>
                  </a:cubicBezTo>
                  <a:lnTo>
                    <a:pt x="10978" y="129"/>
                  </a:lnTo>
                  <a:lnTo>
                    <a:pt x="11526" y="93"/>
                  </a:lnTo>
                  <a:lnTo>
                    <a:pt x="12835" y="93"/>
                  </a:lnTo>
                  <a:lnTo>
                    <a:pt x="13157" y="117"/>
                  </a:lnTo>
                  <a:lnTo>
                    <a:pt x="13609" y="141"/>
                  </a:lnTo>
                  <a:lnTo>
                    <a:pt x="13764" y="141"/>
                  </a:lnTo>
                  <a:cubicBezTo>
                    <a:pt x="13730" y="132"/>
                    <a:pt x="13691" y="124"/>
                    <a:pt x="13649" y="124"/>
                  </a:cubicBezTo>
                  <a:cubicBezTo>
                    <a:pt x="13632" y="124"/>
                    <a:pt x="13615" y="125"/>
                    <a:pt x="13597" y="129"/>
                  </a:cubicBezTo>
                  <a:lnTo>
                    <a:pt x="13157" y="69"/>
                  </a:lnTo>
                  <a:lnTo>
                    <a:pt x="12835" y="34"/>
                  </a:lnTo>
                  <a:lnTo>
                    <a:pt x="12454" y="10"/>
                  </a:lnTo>
                  <a:cubicBezTo>
                    <a:pt x="12300" y="4"/>
                    <a:pt x="12142" y="1"/>
                    <a:pt x="119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5186650" y="2872200"/>
              <a:ext cx="200650" cy="159875"/>
            </a:xfrm>
            <a:custGeom>
              <a:avLst/>
              <a:gdLst/>
              <a:ahLst/>
              <a:cxnLst/>
              <a:rect l="l" t="t" r="r" b="b"/>
              <a:pathLst>
                <a:path w="8026" h="6395" extrusionOk="0">
                  <a:moveTo>
                    <a:pt x="8025" y="1"/>
                  </a:moveTo>
                  <a:cubicBezTo>
                    <a:pt x="7739" y="1823"/>
                    <a:pt x="6656" y="3430"/>
                    <a:pt x="5061" y="4359"/>
                  </a:cubicBezTo>
                  <a:cubicBezTo>
                    <a:pt x="3953" y="5025"/>
                    <a:pt x="2775" y="5549"/>
                    <a:pt x="1536" y="5894"/>
                  </a:cubicBezTo>
                  <a:lnTo>
                    <a:pt x="405" y="6252"/>
                  </a:lnTo>
                  <a:cubicBezTo>
                    <a:pt x="274" y="6275"/>
                    <a:pt x="131" y="6335"/>
                    <a:pt x="0" y="6395"/>
                  </a:cubicBezTo>
                  <a:cubicBezTo>
                    <a:pt x="143" y="6383"/>
                    <a:pt x="286" y="6347"/>
                    <a:pt x="429" y="6311"/>
                  </a:cubicBezTo>
                  <a:cubicBezTo>
                    <a:pt x="703" y="6252"/>
                    <a:pt x="1084" y="6144"/>
                    <a:pt x="1560" y="6014"/>
                  </a:cubicBezTo>
                  <a:cubicBezTo>
                    <a:pt x="2822" y="5680"/>
                    <a:pt x="4025" y="5168"/>
                    <a:pt x="5144" y="4490"/>
                  </a:cubicBezTo>
                  <a:cubicBezTo>
                    <a:pt x="6251" y="3787"/>
                    <a:pt x="7132" y="2775"/>
                    <a:pt x="7680" y="1572"/>
                  </a:cubicBezTo>
                  <a:cubicBezTo>
                    <a:pt x="7835" y="1215"/>
                    <a:pt x="7942" y="822"/>
                    <a:pt x="8001" y="429"/>
                  </a:cubicBezTo>
                  <a:cubicBezTo>
                    <a:pt x="8013" y="322"/>
                    <a:pt x="8025" y="227"/>
                    <a:pt x="8025" y="108"/>
                  </a:cubicBezTo>
                  <a:lnTo>
                    <a:pt x="8025"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3807000" y="2901850"/>
              <a:ext cx="683750" cy="132600"/>
            </a:xfrm>
            <a:custGeom>
              <a:avLst/>
              <a:gdLst/>
              <a:ahLst/>
              <a:cxnLst/>
              <a:rect l="l" t="t" r="r" b="b"/>
              <a:pathLst>
                <a:path w="27350" h="5304" extrusionOk="0">
                  <a:moveTo>
                    <a:pt x="12390" y="0"/>
                  </a:moveTo>
                  <a:cubicBezTo>
                    <a:pt x="10865" y="0"/>
                    <a:pt x="9351" y="292"/>
                    <a:pt x="7919" y="863"/>
                  </a:cubicBezTo>
                  <a:cubicBezTo>
                    <a:pt x="7133" y="1160"/>
                    <a:pt x="6359" y="1518"/>
                    <a:pt x="5621" y="1922"/>
                  </a:cubicBezTo>
                  <a:cubicBezTo>
                    <a:pt x="4918" y="2280"/>
                    <a:pt x="4275" y="2649"/>
                    <a:pt x="3692" y="2982"/>
                  </a:cubicBezTo>
                  <a:cubicBezTo>
                    <a:pt x="2525" y="3661"/>
                    <a:pt x="1620" y="4244"/>
                    <a:pt x="977" y="4649"/>
                  </a:cubicBezTo>
                  <a:cubicBezTo>
                    <a:pt x="656" y="4851"/>
                    <a:pt x="418" y="5018"/>
                    <a:pt x="251" y="5125"/>
                  </a:cubicBezTo>
                  <a:lnTo>
                    <a:pt x="72" y="5256"/>
                  </a:lnTo>
                  <a:cubicBezTo>
                    <a:pt x="49" y="5268"/>
                    <a:pt x="25" y="5292"/>
                    <a:pt x="1" y="5304"/>
                  </a:cubicBezTo>
                  <a:cubicBezTo>
                    <a:pt x="13" y="5304"/>
                    <a:pt x="37" y="5292"/>
                    <a:pt x="72" y="5268"/>
                  </a:cubicBezTo>
                  <a:lnTo>
                    <a:pt x="275" y="5149"/>
                  </a:lnTo>
                  <a:lnTo>
                    <a:pt x="1013" y="4697"/>
                  </a:lnTo>
                  <a:cubicBezTo>
                    <a:pt x="1644" y="4316"/>
                    <a:pt x="2585" y="3756"/>
                    <a:pt x="3751" y="3089"/>
                  </a:cubicBezTo>
                  <a:cubicBezTo>
                    <a:pt x="4335" y="2768"/>
                    <a:pt x="4978" y="2411"/>
                    <a:pt x="5680" y="2053"/>
                  </a:cubicBezTo>
                  <a:cubicBezTo>
                    <a:pt x="6418" y="1660"/>
                    <a:pt x="7192" y="1315"/>
                    <a:pt x="7978" y="1018"/>
                  </a:cubicBezTo>
                  <a:cubicBezTo>
                    <a:pt x="9380" y="466"/>
                    <a:pt x="10871" y="179"/>
                    <a:pt x="12374" y="179"/>
                  </a:cubicBezTo>
                  <a:cubicBezTo>
                    <a:pt x="12786" y="179"/>
                    <a:pt x="13198" y="200"/>
                    <a:pt x="13610" y="244"/>
                  </a:cubicBezTo>
                  <a:cubicBezTo>
                    <a:pt x="14598" y="386"/>
                    <a:pt x="15562" y="625"/>
                    <a:pt x="16503" y="934"/>
                  </a:cubicBezTo>
                  <a:cubicBezTo>
                    <a:pt x="17396" y="1232"/>
                    <a:pt x="18301" y="1458"/>
                    <a:pt x="19218" y="1613"/>
                  </a:cubicBezTo>
                  <a:cubicBezTo>
                    <a:pt x="20111" y="1768"/>
                    <a:pt x="20944" y="1875"/>
                    <a:pt x="21718" y="1994"/>
                  </a:cubicBezTo>
                  <a:cubicBezTo>
                    <a:pt x="22444" y="2101"/>
                    <a:pt x="23159" y="2256"/>
                    <a:pt x="23861" y="2458"/>
                  </a:cubicBezTo>
                  <a:cubicBezTo>
                    <a:pt x="24873" y="2756"/>
                    <a:pt x="25814" y="3280"/>
                    <a:pt x="26600" y="3994"/>
                  </a:cubicBezTo>
                  <a:cubicBezTo>
                    <a:pt x="26873" y="4268"/>
                    <a:pt x="27123" y="4566"/>
                    <a:pt x="27350" y="4887"/>
                  </a:cubicBezTo>
                  <a:cubicBezTo>
                    <a:pt x="27159" y="4530"/>
                    <a:pt x="26933" y="4220"/>
                    <a:pt x="26647" y="3946"/>
                  </a:cubicBezTo>
                  <a:cubicBezTo>
                    <a:pt x="25873" y="3208"/>
                    <a:pt x="24921" y="2649"/>
                    <a:pt x="23897" y="2339"/>
                  </a:cubicBezTo>
                  <a:cubicBezTo>
                    <a:pt x="23194" y="2125"/>
                    <a:pt x="22468" y="1958"/>
                    <a:pt x="21742" y="1851"/>
                  </a:cubicBezTo>
                  <a:cubicBezTo>
                    <a:pt x="20968" y="1720"/>
                    <a:pt x="20123" y="1613"/>
                    <a:pt x="19253" y="1458"/>
                  </a:cubicBezTo>
                  <a:cubicBezTo>
                    <a:pt x="18337" y="1291"/>
                    <a:pt x="17444" y="1065"/>
                    <a:pt x="16563" y="767"/>
                  </a:cubicBezTo>
                  <a:cubicBezTo>
                    <a:pt x="15610" y="458"/>
                    <a:pt x="14634" y="220"/>
                    <a:pt x="13634" y="65"/>
                  </a:cubicBezTo>
                  <a:cubicBezTo>
                    <a:pt x="13219" y="22"/>
                    <a:pt x="12804" y="0"/>
                    <a:pt x="1239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4"/>
            <p:cNvSpPr/>
            <p:nvPr/>
          </p:nvSpPr>
          <p:spPr>
            <a:xfrm>
              <a:off x="3554600" y="2888275"/>
              <a:ext cx="170875" cy="146475"/>
            </a:xfrm>
            <a:custGeom>
              <a:avLst/>
              <a:gdLst/>
              <a:ahLst/>
              <a:cxnLst/>
              <a:rect l="l" t="t" r="r" b="b"/>
              <a:pathLst>
                <a:path w="6835" h="5859" extrusionOk="0">
                  <a:moveTo>
                    <a:pt x="6835" y="1"/>
                  </a:moveTo>
                  <a:lnTo>
                    <a:pt x="6835" y="1"/>
                  </a:lnTo>
                  <a:cubicBezTo>
                    <a:pt x="6739" y="465"/>
                    <a:pt x="6597" y="918"/>
                    <a:pt x="6430" y="1346"/>
                  </a:cubicBezTo>
                  <a:cubicBezTo>
                    <a:pt x="6001" y="2382"/>
                    <a:pt x="5275" y="3275"/>
                    <a:pt x="4358" y="3918"/>
                  </a:cubicBezTo>
                  <a:cubicBezTo>
                    <a:pt x="3394" y="4513"/>
                    <a:pt x="2382" y="5001"/>
                    <a:pt x="1322" y="5371"/>
                  </a:cubicBezTo>
                  <a:lnTo>
                    <a:pt x="358" y="5716"/>
                  </a:lnTo>
                  <a:cubicBezTo>
                    <a:pt x="227" y="5752"/>
                    <a:pt x="108" y="5799"/>
                    <a:pt x="0" y="5859"/>
                  </a:cubicBezTo>
                  <a:cubicBezTo>
                    <a:pt x="120" y="5847"/>
                    <a:pt x="250" y="5823"/>
                    <a:pt x="370" y="5775"/>
                  </a:cubicBezTo>
                  <a:cubicBezTo>
                    <a:pt x="608" y="5716"/>
                    <a:pt x="941" y="5621"/>
                    <a:pt x="1358" y="5478"/>
                  </a:cubicBezTo>
                  <a:cubicBezTo>
                    <a:pt x="2441" y="5132"/>
                    <a:pt x="3489" y="4656"/>
                    <a:pt x="4453" y="4061"/>
                  </a:cubicBezTo>
                  <a:cubicBezTo>
                    <a:pt x="5406" y="3394"/>
                    <a:pt x="6132" y="2465"/>
                    <a:pt x="6549" y="1382"/>
                  </a:cubicBezTo>
                  <a:cubicBezTo>
                    <a:pt x="6668" y="1060"/>
                    <a:pt x="6763" y="727"/>
                    <a:pt x="6811" y="382"/>
                  </a:cubicBezTo>
                  <a:cubicBezTo>
                    <a:pt x="6835" y="263"/>
                    <a:pt x="6835" y="132"/>
                    <a:pt x="683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2936675" y="2887975"/>
              <a:ext cx="250050" cy="146775"/>
            </a:xfrm>
            <a:custGeom>
              <a:avLst/>
              <a:gdLst/>
              <a:ahLst/>
              <a:cxnLst/>
              <a:rect l="l" t="t" r="r" b="b"/>
              <a:pathLst>
                <a:path w="10002" h="5871" extrusionOk="0">
                  <a:moveTo>
                    <a:pt x="10001" y="1"/>
                  </a:moveTo>
                  <a:lnTo>
                    <a:pt x="10001" y="1"/>
                  </a:lnTo>
                  <a:cubicBezTo>
                    <a:pt x="9858" y="37"/>
                    <a:pt x="9716" y="96"/>
                    <a:pt x="9573" y="156"/>
                  </a:cubicBezTo>
                  <a:cubicBezTo>
                    <a:pt x="9311" y="275"/>
                    <a:pt x="8918" y="453"/>
                    <a:pt x="8442" y="668"/>
                  </a:cubicBezTo>
                  <a:cubicBezTo>
                    <a:pt x="7477" y="1108"/>
                    <a:pt x="6156" y="1727"/>
                    <a:pt x="4751" y="2513"/>
                  </a:cubicBezTo>
                  <a:cubicBezTo>
                    <a:pt x="3536" y="3168"/>
                    <a:pt x="2381" y="3918"/>
                    <a:pt x="1286" y="4763"/>
                  </a:cubicBezTo>
                  <a:cubicBezTo>
                    <a:pt x="869" y="5085"/>
                    <a:pt x="536" y="5347"/>
                    <a:pt x="322" y="5549"/>
                  </a:cubicBezTo>
                  <a:cubicBezTo>
                    <a:pt x="202" y="5644"/>
                    <a:pt x="95" y="5752"/>
                    <a:pt x="0" y="5871"/>
                  </a:cubicBezTo>
                  <a:cubicBezTo>
                    <a:pt x="131" y="5787"/>
                    <a:pt x="250" y="5692"/>
                    <a:pt x="357" y="5585"/>
                  </a:cubicBezTo>
                  <a:cubicBezTo>
                    <a:pt x="583" y="5406"/>
                    <a:pt x="929" y="5156"/>
                    <a:pt x="1357" y="4835"/>
                  </a:cubicBezTo>
                  <a:cubicBezTo>
                    <a:pt x="2465" y="4037"/>
                    <a:pt x="3631" y="3311"/>
                    <a:pt x="4834" y="2656"/>
                  </a:cubicBezTo>
                  <a:cubicBezTo>
                    <a:pt x="6239" y="1882"/>
                    <a:pt x="7549" y="1239"/>
                    <a:pt x="8489" y="775"/>
                  </a:cubicBezTo>
                  <a:lnTo>
                    <a:pt x="9608" y="215"/>
                  </a:lnTo>
                  <a:cubicBezTo>
                    <a:pt x="9751" y="156"/>
                    <a:pt x="9882" y="84"/>
                    <a:pt x="1000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2568475" y="2892625"/>
              <a:ext cx="528350" cy="142125"/>
            </a:xfrm>
            <a:custGeom>
              <a:avLst/>
              <a:gdLst/>
              <a:ahLst/>
              <a:cxnLst/>
              <a:rect l="l" t="t" r="r" b="b"/>
              <a:pathLst>
                <a:path w="21134" h="5685" extrusionOk="0">
                  <a:moveTo>
                    <a:pt x="20413" y="1"/>
                  </a:moveTo>
                  <a:cubicBezTo>
                    <a:pt x="20356" y="1"/>
                    <a:pt x="20298" y="2"/>
                    <a:pt x="20241" y="5"/>
                  </a:cubicBezTo>
                  <a:cubicBezTo>
                    <a:pt x="19431" y="65"/>
                    <a:pt x="18645" y="279"/>
                    <a:pt x="17919" y="648"/>
                  </a:cubicBezTo>
                  <a:cubicBezTo>
                    <a:pt x="16883" y="1208"/>
                    <a:pt x="15883" y="1875"/>
                    <a:pt x="14954" y="2613"/>
                  </a:cubicBezTo>
                  <a:cubicBezTo>
                    <a:pt x="14395" y="3030"/>
                    <a:pt x="13811" y="3411"/>
                    <a:pt x="13204" y="3744"/>
                  </a:cubicBezTo>
                  <a:cubicBezTo>
                    <a:pt x="12537" y="4089"/>
                    <a:pt x="11835" y="4351"/>
                    <a:pt x="11109" y="4542"/>
                  </a:cubicBezTo>
                  <a:cubicBezTo>
                    <a:pt x="9704" y="4875"/>
                    <a:pt x="8263" y="5054"/>
                    <a:pt x="6810" y="5066"/>
                  </a:cubicBezTo>
                  <a:cubicBezTo>
                    <a:pt x="5465" y="5113"/>
                    <a:pt x="4262" y="5101"/>
                    <a:pt x="3250" y="5161"/>
                  </a:cubicBezTo>
                  <a:cubicBezTo>
                    <a:pt x="2441" y="5197"/>
                    <a:pt x="1643" y="5292"/>
                    <a:pt x="857" y="5447"/>
                  </a:cubicBezTo>
                  <a:cubicBezTo>
                    <a:pt x="572" y="5506"/>
                    <a:pt x="357" y="5566"/>
                    <a:pt x="214" y="5601"/>
                  </a:cubicBezTo>
                  <a:cubicBezTo>
                    <a:pt x="131" y="5625"/>
                    <a:pt x="60" y="5649"/>
                    <a:pt x="0" y="5685"/>
                  </a:cubicBezTo>
                  <a:cubicBezTo>
                    <a:pt x="71" y="5673"/>
                    <a:pt x="143" y="5661"/>
                    <a:pt x="226" y="5637"/>
                  </a:cubicBezTo>
                  <a:cubicBezTo>
                    <a:pt x="369" y="5601"/>
                    <a:pt x="583" y="5566"/>
                    <a:pt x="869" y="5506"/>
                  </a:cubicBezTo>
                  <a:cubicBezTo>
                    <a:pt x="1655" y="5375"/>
                    <a:pt x="2453" y="5304"/>
                    <a:pt x="3250" y="5280"/>
                  </a:cubicBezTo>
                  <a:cubicBezTo>
                    <a:pt x="4262" y="5220"/>
                    <a:pt x="5465" y="5268"/>
                    <a:pt x="6810" y="5220"/>
                  </a:cubicBezTo>
                  <a:cubicBezTo>
                    <a:pt x="8275" y="5208"/>
                    <a:pt x="9727" y="5042"/>
                    <a:pt x="11156" y="4708"/>
                  </a:cubicBezTo>
                  <a:cubicBezTo>
                    <a:pt x="11882" y="4518"/>
                    <a:pt x="12597" y="4244"/>
                    <a:pt x="13276" y="3887"/>
                  </a:cubicBezTo>
                  <a:cubicBezTo>
                    <a:pt x="13895" y="3542"/>
                    <a:pt x="14478" y="3161"/>
                    <a:pt x="15050" y="2732"/>
                  </a:cubicBezTo>
                  <a:cubicBezTo>
                    <a:pt x="15966" y="1994"/>
                    <a:pt x="16955" y="1339"/>
                    <a:pt x="17990" y="755"/>
                  </a:cubicBezTo>
                  <a:cubicBezTo>
                    <a:pt x="18693" y="386"/>
                    <a:pt x="19467" y="148"/>
                    <a:pt x="20253" y="77"/>
                  </a:cubicBezTo>
                  <a:cubicBezTo>
                    <a:pt x="20417" y="63"/>
                    <a:pt x="20562" y="58"/>
                    <a:pt x="20683" y="58"/>
                  </a:cubicBezTo>
                  <a:cubicBezTo>
                    <a:pt x="20935" y="58"/>
                    <a:pt x="21088" y="78"/>
                    <a:pt x="21125" y="78"/>
                  </a:cubicBezTo>
                  <a:cubicBezTo>
                    <a:pt x="21131" y="78"/>
                    <a:pt x="21134" y="78"/>
                    <a:pt x="21134" y="77"/>
                  </a:cubicBezTo>
                  <a:cubicBezTo>
                    <a:pt x="21050" y="41"/>
                    <a:pt x="20967" y="29"/>
                    <a:pt x="20884" y="29"/>
                  </a:cubicBezTo>
                  <a:cubicBezTo>
                    <a:pt x="20727" y="12"/>
                    <a:pt x="20570" y="1"/>
                    <a:pt x="204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4581225" y="2883525"/>
              <a:ext cx="634325" cy="4175"/>
            </a:xfrm>
            <a:custGeom>
              <a:avLst/>
              <a:gdLst/>
              <a:ahLst/>
              <a:cxnLst/>
              <a:rect l="l" t="t" r="r" b="b"/>
              <a:pathLst>
                <a:path w="25373" h="167" extrusionOk="0">
                  <a:moveTo>
                    <a:pt x="12692" y="0"/>
                  </a:moveTo>
                  <a:cubicBezTo>
                    <a:pt x="5679" y="0"/>
                    <a:pt x="0" y="36"/>
                    <a:pt x="0" y="84"/>
                  </a:cubicBezTo>
                  <a:cubicBezTo>
                    <a:pt x="0" y="131"/>
                    <a:pt x="5691" y="167"/>
                    <a:pt x="12692" y="167"/>
                  </a:cubicBezTo>
                  <a:cubicBezTo>
                    <a:pt x="19693" y="167"/>
                    <a:pt x="25372" y="131"/>
                    <a:pt x="25372" y="84"/>
                  </a:cubicBezTo>
                  <a:cubicBezTo>
                    <a:pt x="25372" y="48"/>
                    <a:pt x="19705" y="0"/>
                    <a:pt x="126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4946150" y="3849125"/>
              <a:ext cx="273850" cy="311350"/>
            </a:xfrm>
            <a:custGeom>
              <a:avLst/>
              <a:gdLst/>
              <a:ahLst/>
              <a:cxnLst/>
              <a:rect l="l" t="t" r="r" b="b"/>
              <a:pathLst>
                <a:path w="10954" h="12454" extrusionOk="0">
                  <a:moveTo>
                    <a:pt x="7906" y="0"/>
                  </a:moveTo>
                  <a:lnTo>
                    <a:pt x="2596" y="1953"/>
                  </a:lnTo>
                  <a:lnTo>
                    <a:pt x="4786" y="7370"/>
                  </a:lnTo>
                  <a:cubicBezTo>
                    <a:pt x="4786" y="7370"/>
                    <a:pt x="0" y="11418"/>
                    <a:pt x="286" y="12454"/>
                  </a:cubicBezTo>
                  <a:lnTo>
                    <a:pt x="10954" y="8596"/>
                  </a:lnTo>
                  <a:lnTo>
                    <a:pt x="7906"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5133675" y="3991900"/>
              <a:ext cx="22625" cy="21850"/>
            </a:xfrm>
            <a:custGeom>
              <a:avLst/>
              <a:gdLst/>
              <a:ahLst/>
              <a:cxnLst/>
              <a:rect l="l" t="t" r="r" b="b"/>
              <a:pathLst>
                <a:path w="905" h="874" extrusionOk="0">
                  <a:moveTo>
                    <a:pt x="410" y="1"/>
                  </a:moveTo>
                  <a:cubicBezTo>
                    <a:pt x="199" y="1"/>
                    <a:pt x="0" y="245"/>
                    <a:pt x="0" y="468"/>
                  </a:cubicBezTo>
                  <a:cubicBezTo>
                    <a:pt x="35" y="699"/>
                    <a:pt x="237" y="874"/>
                    <a:pt x="477" y="874"/>
                  </a:cubicBezTo>
                  <a:cubicBezTo>
                    <a:pt x="484" y="874"/>
                    <a:pt x="492" y="874"/>
                    <a:pt x="500" y="873"/>
                  </a:cubicBezTo>
                  <a:cubicBezTo>
                    <a:pt x="738" y="838"/>
                    <a:pt x="905" y="635"/>
                    <a:pt x="881" y="397"/>
                  </a:cubicBezTo>
                  <a:cubicBezTo>
                    <a:pt x="848" y="175"/>
                    <a:pt x="670" y="15"/>
                    <a:pt x="452" y="4"/>
                  </a:cubicBezTo>
                  <a:lnTo>
                    <a:pt x="452" y="4"/>
                  </a:lnTo>
                  <a:cubicBezTo>
                    <a:pt x="438" y="2"/>
                    <a:pt x="424" y="1"/>
                    <a:pt x="4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4949425" y="4042900"/>
              <a:ext cx="270875" cy="117575"/>
            </a:xfrm>
            <a:custGeom>
              <a:avLst/>
              <a:gdLst/>
              <a:ahLst/>
              <a:cxnLst/>
              <a:rect l="l" t="t" r="r" b="b"/>
              <a:pathLst>
                <a:path w="10835" h="4703" extrusionOk="0">
                  <a:moveTo>
                    <a:pt x="10490" y="0"/>
                  </a:moveTo>
                  <a:lnTo>
                    <a:pt x="393" y="4012"/>
                  </a:lnTo>
                  <a:cubicBezTo>
                    <a:pt x="393" y="4012"/>
                    <a:pt x="0" y="4393"/>
                    <a:pt x="167" y="4703"/>
                  </a:cubicBezTo>
                  <a:lnTo>
                    <a:pt x="10835" y="845"/>
                  </a:lnTo>
                  <a:lnTo>
                    <a:pt x="10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5060025" y="4030200"/>
              <a:ext cx="31100" cy="10450"/>
            </a:xfrm>
            <a:custGeom>
              <a:avLst/>
              <a:gdLst/>
              <a:ahLst/>
              <a:cxnLst/>
              <a:rect l="l" t="t" r="r" b="b"/>
              <a:pathLst>
                <a:path w="1244" h="418" extrusionOk="0">
                  <a:moveTo>
                    <a:pt x="463" y="0"/>
                  </a:moveTo>
                  <a:cubicBezTo>
                    <a:pt x="189" y="0"/>
                    <a:pt x="0" y="103"/>
                    <a:pt x="29" y="151"/>
                  </a:cubicBezTo>
                  <a:cubicBezTo>
                    <a:pt x="53" y="198"/>
                    <a:pt x="315" y="151"/>
                    <a:pt x="636" y="210"/>
                  </a:cubicBezTo>
                  <a:cubicBezTo>
                    <a:pt x="918" y="265"/>
                    <a:pt x="1121" y="417"/>
                    <a:pt x="1191" y="417"/>
                  </a:cubicBezTo>
                  <a:cubicBezTo>
                    <a:pt x="1198" y="417"/>
                    <a:pt x="1204" y="416"/>
                    <a:pt x="1208" y="413"/>
                  </a:cubicBezTo>
                  <a:cubicBezTo>
                    <a:pt x="1244" y="377"/>
                    <a:pt x="1065" y="91"/>
                    <a:pt x="672" y="20"/>
                  </a:cubicBezTo>
                  <a:cubicBezTo>
                    <a:pt x="599" y="6"/>
                    <a:pt x="529" y="0"/>
                    <a:pt x="46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5036600" y="4053725"/>
              <a:ext cx="25650" cy="15725"/>
            </a:xfrm>
            <a:custGeom>
              <a:avLst/>
              <a:gdLst/>
              <a:ahLst/>
              <a:cxnLst/>
              <a:rect l="l" t="t" r="r" b="b"/>
              <a:pathLst>
                <a:path w="1026" h="629" extrusionOk="0">
                  <a:moveTo>
                    <a:pt x="228" y="1"/>
                  </a:moveTo>
                  <a:cubicBezTo>
                    <a:pt x="91" y="1"/>
                    <a:pt x="1" y="41"/>
                    <a:pt x="14" y="67"/>
                  </a:cubicBezTo>
                  <a:cubicBezTo>
                    <a:pt x="14" y="115"/>
                    <a:pt x="276" y="127"/>
                    <a:pt x="526" y="281"/>
                  </a:cubicBezTo>
                  <a:cubicBezTo>
                    <a:pt x="774" y="428"/>
                    <a:pt x="905" y="629"/>
                    <a:pt x="968" y="629"/>
                  </a:cubicBezTo>
                  <a:cubicBezTo>
                    <a:pt x="972" y="629"/>
                    <a:pt x="975" y="628"/>
                    <a:pt x="978" y="627"/>
                  </a:cubicBezTo>
                  <a:cubicBezTo>
                    <a:pt x="1026" y="615"/>
                    <a:pt x="954" y="305"/>
                    <a:pt x="633" y="115"/>
                  </a:cubicBezTo>
                  <a:cubicBezTo>
                    <a:pt x="487" y="28"/>
                    <a:pt x="341" y="1"/>
                    <a:pt x="22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5014600" y="4075425"/>
              <a:ext cx="19675" cy="19025"/>
            </a:xfrm>
            <a:custGeom>
              <a:avLst/>
              <a:gdLst/>
              <a:ahLst/>
              <a:cxnLst/>
              <a:rect l="l" t="t" r="r" b="b"/>
              <a:pathLst>
                <a:path w="787" h="761" extrusionOk="0">
                  <a:moveTo>
                    <a:pt x="61" y="0"/>
                  </a:moveTo>
                  <a:cubicBezTo>
                    <a:pt x="26" y="0"/>
                    <a:pt x="4" y="8"/>
                    <a:pt x="1" y="21"/>
                  </a:cubicBezTo>
                  <a:cubicBezTo>
                    <a:pt x="1" y="80"/>
                    <a:pt x="203" y="175"/>
                    <a:pt x="394" y="366"/>
                  </a:cubicBezTo>
                  <a:cubicBezTo>
                    <a:pt x="574" y="558"/>
                    <a:pt x="680" y="761"/>
                    <a:pt x="731" y="761"/>
                  </a:cubicBezTo>
                  <a:cubicBezTo>
                    <a:pt x="734" y="761"/>
                    <a:pt x="736" y="760"/>
                    <a:pt x="739" y="759"/>
                  </a:cubicBezTo>
                  <a:cubicBezTo>
                    <a:pt x="786" y="759"/>
                    <a:pt x="763" y="473"/>
                    <a:pt x="536" y="235"/>
                  </a:cubicBezTo>
                  <a:cubicBezTo>
                    <a:pt x="361" y="60"/>
                    <a:pt x="160" y="0"/>
                    <a:pt x="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5050625" y="3990850"/>
              <a:ext cx="29400" cy="11125"/>
            </a:xfrm>
            <a:custGeom>
              <a:avLst/>
              <a:gdLst/>
              <a:ahLst/>
              <a:cxnLst/>
              <a:rect l="l" t="t" r="r" b="b"/>
              <a:pathLst>
                <a:path w="1176" h="445" extrusionOk="0">
                  <a:moveTo>
                    <a:pt x="839" y="0"/>
                  </a:moveTo>
                  <a:cubicBezTo>
                    <a:pt x="747" y="0"/>
                    <a:pt x="639" y="13"/>
                    <a:pt x="524" y="46"/>
                  </a:cubicBezTo>
                  <a:cubicBezTo>
                    <a:pt x="155" y="153"/>
                    <a:pt x="0" y="391"/>
                    <a:pt x="36" y="439"/>
                  </a:cubicBezTo>
                  <a:cubicBezTo>
                    <a:pt x="41" y="443"/>
                    <a:pt x="47" y="444"/>
                    <a:pt x="55" y="444"/>
                  </a:cubicBezTo>
                  <a:cubicBezTo>
                    <a:pt x="125" y="444"/>
                    <a:pt x="317" y="312"/>
                    <a:pt x="596" y="237"/>
                  </a:cubicBezTo>
                  <a:cubicBezTo>
                    <a:pt x="893" y="141"/>
                    <a:pt x="1155" y="153"/>
                    <a:pt x="1167" y="94"/>
                  </a:cubicBezTo>
                  <a:cubicBezTo>
                    <a:pt x="1175" y="61"/>
                    <a:pt x="1043" y="0"/>
                    <a:pt x="83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5041100" y="3939700"/>
              <a:ext cx="36025" cy="35050"/>
            </a:xfrm>
            <a:custGeom>
              <a:avLst/>
              <a:gdLst/>
              <a:ahLst/>
              <a:cxnLst/>
              <a:rect l="l" t="t" r="r" b="b"/>
              <a:pathLst>
                <a:path w="1441" h="1402" extrusionOk="0">
                  <a:moveTo>
                    <a:pt x="1145" y="189"/>
                  </a:moveTo>
                  <a:cubicBezTo>
                    <a:pt x="1168" y="189"/>
                    <a:pt x="1188" y="196"/>
                    <a:pt x="1203" y="211"/>
                  </a:cubicBezTo>
                  <a:cubicBezTo>
                    <a:pt x="1250" y="247"/>
                    <a:pt x="1227" y="235"/>
                    <a:pt x="1203" y="270"/>
                  </a:cubicBezTo>
                  <a:cubicBezTo>
                    <a:pt x="1179" y="318"/>
                    <a:pt x="1155" y="366"/>
                    <a:pt x="1119" y="401"/>
                  </a:cubicBezTo>
                  <a:cubicBezTo>
                    <a:pt x="1048" y="497"/>
                    <a:pt x="977" y="592"/>
                    <a:pt x="893" y="675"/>
                  </a:cubicBezTo>
                  <a:cubicBezTo>
                    <a:pt x="762" y="806"/>
                    <a:pt x="607" y="937"/>
                    <a:pt x="453" y="1056"/>
                  </a:cubicBezTo>
                  <a:cubicBezTo>
                    <a:pt x="336" y="1128"/>
                    <a:pt x="218" y="1200"/>
                    <a:pt x="106" y="1283"/>
                  </a:cubicBezTo>
                  <a:lnTo>
                    <a:pt x="106" y="1283"/>
                  </a:lnTo>
                  <a:cubicBezTo>
                    <a:pt x="150" y="1197"/>
                    <a:pt x="214" y="1072"/>
                    <a:pt x="310" y="925"/>
                  </a:cubicBezTo>
                  <a:cubicBezTo>
                    <a:pt x="417" y="759"/>
                    <a:pt x="548" y="604"/>
                    <a:pt x="691" y="485"/>
                  </a:cubicBezTo>
                  <a:cubicBezTo>
                    <a:pt x="774" y="401"/>
                    <a:pt x="858" y="330"/>
                    <a:pt x="953" y="270"/>
                  </a:cubicBezTo>
                  <a:cubicBezTo>
                    <a:pt x="1026" y="221"/>
                    <a:pt x="1094" y="189"/>
                    <a:pt x="1145" y="189"/>
                  </a:cubicBezTo>
                  <a:close/>
                  <a:moveTo>
                    <a:pt x="1155" y="0"/>
                  </a:moveTo>
                  <a:cubicBezTo>
                    <a:pt x="1119" y="0"/>
                    <a:pt x="1084" y="7"/>
                    <a:pt x="1048" y="20"/>
                  </a:cubicBezTo>
                  <a:cubicBezTo>
                    <a:pt x="977" y="44"/>
                    <a:pt x="917" y="68"/>
                    <a:pt x="858" y="116"/>
                  </a:cubicBezTo>
                  <a:cubicBezTo>
                    <a:pt x="750" y="187"/>
                    <a:pt x="655" y="259"/>
                    <a:pt x="572" y="354"/>
                  </a:cubicBezTo>
                  <a:cubicBezTo>
                    <a:pt x="417" y="497"/>
                    <a:pt x="286" y="663"/>
                    <a:pt x="191" y="854"/>
                  </a:cubicBezTo>
                  <a:cubicBezTo>
                    <a:pt x="95" y="992"/>
                    <a:pt x="37" y="1159"/>
                    <a:pt x="35" y="1338"/>
                  </a:cubicBezTo>
                  <a:lnTo>
                    <a:pt x="35" y="1338"/>
                  </a:lnTo>
                  <a:cubicBezTo>
                    <a:pt x="23" y="1347"/>
                    <a:pt x="12" y="1356"/>
                    <a:pt x="0" y="1366"/>
                  </a:cubicBezTo>
                  <a:cubicBezTo>
                    <a:pt x="12" y="1365"/>
                    <a:pt x="23" y="1364"/>
                    <a:pt x="35" y="1363"/>
                  </a:cubicBezTo>
                  <a:lnTo>
                    <a:pt x="35" y="1363"/>
                  </a:lnTo>
                  <a:cubicBezTo>
                    <a:pt x="35" y="1376"/>
                    <a:pt x="35" y="1389"/>
                    <a:pt x="36" y="1402"/>
                  </a:cubicBezTo>
                  <a:cubicBezTo>
                    <a:pt x="42" y="1402"/>
                    <a:pt x="52" y="1387"/>
                    <a:pt x="67" y="1359"/>
                  </a:cubicBezTo>
                  <a:lnTo>
                    <a:pt x="67" y="1359"/>
                  </a:lnTo>
                  <a:cubicBezTo>
                    <a:pt x="235" y="1336"/>
                    <a:pt x="399" y="1269"/>
                    <a:pt x="536" y="1163"/>
                  </a:cubicBezTo>
                  <a:cubicBezTo>
                    <a:pt x="715" y="1068"/>
                    <a:pt x="881" y="937"/>
                    <a:pt x="1036" y="794"/>
                  </a:cubicBezTo>
                  <a:cubicBezTo>
                    <a:pt x="1119" y="711"/>
                    <a:pt x="1203" y="616"/>
                    <a:pt x="1274" y="520"/>
                  </a:cubicBezTo>
                  <a:cubicBezTo>
                    <a:pt x="1322" y="461"/>
                    <a:pt x="1369" y="401"/>
                    <a:pt x="1393" y="342"/>
                  </a:cubicBezTo>
                  <a:cubicBezTo>
                    <a:pt x="1441" y="235"/>
                    <a:pt x="1405" y="116"/>
                    <a:pt x="1322" y="56"/>
                  </a:cubicBezTo>
                  <a:cubicBezTo>
                    <a:pt x="1270" y="19"/>
                    <a:pt x="1213" y="0"/>
                    <a:pt x="115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5013400" y="3936175"/>
              <a:ext cx="31300" cy="38875"/>
            </a:xfrm>
            <a:custGeom>
              <a:avLst/>
              <a:gdLst/>
              <a:ahLst/>
              <a:cxnLst/>
              <a:rect l="l" t="t" r="r" b="b"/>
              <a:pathLst>
                <a:path w="1252" h="1555" extrusionOk="0">
                  <a:moveTo>
                    <a:pt x="262" y="1"/>
                  </a:moveTo>
                  <a:cubicBezTo>
                    <a:pt x="234" y="1"/>
                    <a:pt x="207" y="3"/>
                    <a:pt x="180" y="7"/>
                  </a:cubicBezTo>
                  <a:cubicBezTo>
                    <a:pt x="84" y="42"/>
                    <a:pt x="25" y="138"/>
                    <a:pt x="13" y="245"/>
                  </a:cubicBezTo>
                  <a:cubicBezTo>
                    <a:pt x="1" y="316"/>
                    <a:pt x="1" y="388"/>
                    <a:pt x="13" y="459"/>
                  </a:cubicBezTo>
                  <a:cubicBezTo>
                    <a:pt x="37" y="578"/>
                    <a:pt x="84" y="697"/>
                    <a:pt x="144" y="816"/>
                  </a:cubicBezTo>
                  <a:cubicBezTo>
                    <a:pt x="251" y="1007"/>
                    <a:pt x="394" y="1162"/>
                    <a:pt x="572" y="1281"/>
                  </a:cubicBezTo>
                  <a:cubicBezTo>
                    <a:pt x="801" y="1424"/>
                    <a:pt x="981" y="1460"/>
                    <a:pt x="1067" y="1460"/>
                  </a:cubicBezTo>
                  <a:cubicBezTo>
                    <a:pt x="1101" y="1460"/>
                    <a:pt x="1120" y="1454"/>
                    <a:pt x="1120" y="1447"/>
                  </a:cubicBezTo>
                  <a:cubicBezTo>
                    <a:pt x="953" y="1364"/>
                    <a:pt x="799" y="1281"/>
                    <a:pt x="656" y="1173"/>
                  </a:cubicBezTo>
                  <a:cubicBezTo>
                    <a:pt x="501" y="1054"/>
                    <a:pt x="382" y="900"/>
                    <a:pt x="299" y="733"/>
                  </a:cubicBezTo>
                  <a:cubicBezTo>
                    <a:pt x="251" y="638"/>
                    <a:pt x="215" y="519"/>
                    <a:pt x="203" y="411"/>
                  </a:cubicBezTo>
                  <a:cubicBezTo>
                    <a:pt x="168" y="292"/>
                    <a:pt x="203" y="185"/>
                    <a:pt x="227" y="185"/>
                  </a:cubicBezTo>
                  <a:cubicBezTo>
                    <a:pt x="322" y="185"/>
                    <a:pt x="418" y="221"/>
                    <a:pt x="477" y="292"/>
                  </a:cubicBezTo>
                  <a:cubicBezTo>
                    <a:pt x="572" y="364"/>
                    <a:pt x="644" y="447"/>
                    <a:pt x="715" y="530"/>
                  </a:cubicBezTo>
                  <a:cubicBezTo>
                    <a:pt x="834" y="685"/>
                    <a:pt x="942" y="852"/>
                    <a:pt x="1013" y="1031"/>
                  </a:cubicBezTo>
                  <a:cubicBezTo>
                    <a:pt x="1156" y="1340"/>
                    <a:pt x="1168" y="1554"/>
                    <a:pt x="1204" y="1554"/>
                  </a:cubicBezTo>
                  <a:cubicBezTo>
                    <a:pt x="1251" y="1364"/>
                    <a:pt x="1239" y="1173"/>
                    <a:pt x="1156" y="983"/>
                  </a:cubicBezTo>
                  <a:cubicBezTo>
                    <a:pt x="1096" y="792"/>
                    <a:pt x="1001" y="602"/>
                    <a:pt x="870" y="435"/>
                  </a:cubicBezTo>
                  <a:cubicBezTo>
                    <a:pt x="799" y="328"/>
                    <a:pt x="715" y="233"/>
                    <a:pt x="620" y="161"/>
                  </a:cubicBezTo>
                  <a:cubicBezTo>
                    <a:pt x="531" y="52"/>
                    <a:pt x="399" y="1"/>
                    <a:pt x="2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5197075" y="3825000"/>
              <a:ext cx="274150" cy="310775"/>
            </a:xfrm>
            <a:custGeom>
              <a:avLst/>
              <a:gdLst/>
              <a:ahLst/>
              <a:cxnLst/>
              <a:rect l="l" t="t" r="r" b="b"/>
              <a:pathLst>
                <a:path w="10966" h="12431" extrusionOk="0">
                  <a:moveTo>
                    <a:pt x="7918" y="1"/>
                  </a:moveTo>
                  <a:lnTo>
                    <a:pt x="2596" y="1929"/>
                  </a:lnTo>
                  <a:lnTo>
                    <a:pt x="4775" y="7347"/>
                  </a:lnTo>
                  <a:cubicBezTo>
                    <a:pt x="4775" y="7347"/>
                    <a:pt x="0" y="11395"/>
                    <a:pt x="298" y="12431"/>
                  </a:cubicBezTo>
                  <a:lnTo>
                    <a:pt x="10966" y="8573"/>
                  </a:lnTo>
                  <a:lnTo>
                    <a:pt x="7918"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5384600" y="3967200"/>
              <a:ext cx="22625" cy="21850"/>
            </a:xfrm>
            <a:custGeom>
              <a:avLst/>
              <a:gdLst/>
              <a:ahLst/>
              <a:cxnLst/>
              <a:rect l="l" t="t" r="r" b="b"/>
              <a:pathLst>
                <a:path w="905" h="874" extrusionOk="0">
                  <a:moveTo>
                    <a:pt x="410" y="1"/>
                  </a:moveTo>
                  <a:cubicBezTo>
                    <a:pt x="199" y="1"/>
                    <a:pt x="0" y="244"/>
                    <a:pt x="0" y="456"/>
                  </a:cubicBezTo>
                  <a:cubicBezTo>
                    <a:pt x="35" y="698"/>
                    <a:pt x="237" y="874"/>
                    <a:pt x="477" y="874"/>
                  </a:cubicBezTo>
                  <a:cubicBezTo>
                    <a:pt x="484" y="874"/>
                    <a:pt x="492" y="873"/>
                    <a:pt x="500" y="873"/>
                  </a:cubicBezTo>
                  <a:cubicBezTo>
                    <a:pt x="738" y="837"/>
                    <a:pt x="905" y="623"/>
                    <a:pt x="893" y="385"/>
                  </a:cubicBezTo>
                  <a:cubicBezTo>
                    <a:pt x="849" y="174"/>
                    <a:pt x="670" y="15"/>
                    <a:pt x="452" y="4"/>
                  </a:cubicBezTo>
                  <a:lnTo>
                    <a:pt x="452" y="4"/>
                  </a:lnTo>
                  <a:cubicBezTo>
                    <a:pt x="438" y="2"/>
                    <a:pt x="424" y="1"/>
                    <a:pt x="4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200650" y="4017875"/>
              <a:ext cx="270575" cy="117900"/>
            </a:xfrm>
            <a:custGeom>
              <a:avLst/>
              <a:gdLst/>
              <a:ahLst/>
              <a:cxnLst/>
              <a:rect l="l" t="t" r="r" b="b"/>
              <a:pathLst>
                <a:path w="10823" h="4716" extrusionOk="0">
                  <a:moveTo>
                    <a:pt x="10489" y="1"/>
                  </a:moveTo>
                  <a:lnTo>
                    <a:pt x="393" y="4025"/>
                  </a:lnTo>
                  <a:cubicBezTo>
                    <a:pt x="393" y="4025"/>
                    <a:pt x="0" y="4394"/>
                    <a:pt x="167" y="4716"/>
                  </a:cubicBezTo>
                  <a:lnTo>
                    <a:pt x="10823" y="858"/>
                  </a:lnTo>
                  <a:lnTo>
                    <a:pt x="10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5310925" y="4005225"/>
              <a:ext cx="31125" cy="10200"/>
            </a:xfrm>
            <a:custGeom>
              <a:avLst/>
              <a:gdLst/>
              <a:ahLst/>
              <a:cxnLst/>
              <a:rect l="l" t="t" r="r" b="b"/>
              <a:pathLst>
                <a:path w="1245" h="408" extrusionOk="0">
                  <a:moveTo>
                    <a:pt x="474" y="0"/>
                  </a:moveTo>
                  <a:cubicBezTo>
                    <a:pt x="194" y="0"/>
                    <a:pt x="1" y="111"/>
                    <a:pt x="30" y="150"/>
                  </a:cubicBezTo>
                  <a:cubicBezTo>
                    <a:pt x="37" y="164"/>
                    <a:pt x="65" y="168"/>
                    <a:pt x="110" y="168"/>
                  </a:cubicBezTo>
                  <a:cubicBezTo>
                    <a:pt x="157" y="168"/>
                    <a:pt x="222" y="163"/>
                    <a:pt x="300" y="163"/>
                  </a:cubicBezTo>
                  <a:cubicBezTo>
                    <a:pt x="397" y="163"/>
                    <a:pt x="513" y="170"/>
                    <a:pt x="637" y="197"/>
                  </a:cubicBezTo>
                  <a:cubicBezTo>
                    <a:pt x="922" y="261"/>
                    <a:pt x="1122" y="408"/>
                    <a:pt x="1189" y="408"/>
                  </a:cubicBezTo>
                  <a:cubicBezTo>
                    <a:pt x="1198" y="408"/>
                    <a:pt x="1205" y="405"/>
                    <a:pt x="1209" y="400"/>
                  </a:cubicBezTo>
                  <a:cubicBezTo>
                    <a:pt x="1244" y="364"/>
                    <a:pt x="1066" y="78"/>
                    <a:pt x="673" y="19"/>
                  </a:cubicBezTo>
                  <a:cubicBezTo>
                    <a:pt x="603" y="6"/>
                    <a:pt x="537" y="0"/>
                    <a:pt x="47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287700" y="4028925"/>
              <a:ext cx="25475" cy="15825"/>
            </a:xfrm>
            <a:custGeom>
              <a:avLst/>
              <a:gdLst/>
              <a:ahLst/>
              <a:cxnLst/>
              <a:rect l="l" t="t" r="r" b="b"/>
              <a:pathLst>
                <a:path w="1019" h="633" extrusionOk="0">
                  <a:moveTo>
                    <a:pt x="216" y="0"/>
                  </a:moveTo>
                  <a:cubicBezTo>
                    <a:pt x="86" y="0"/>
                    <a:pt x="0" y="39"/>
                    <a:pt x="7" y="71"/>
                  </a:cubicBezTo>
                  <a:cubicBezTo>
                    <a:pt x="7" y="119"/>
                    <a:pt x="268" y="130"/>
                    <a:pt x="530" y="285"/>
                  </a:cubicBezTo>
                  <a:cubicBezTo>
                    <a:pt x="768" y="432"/>
                    <a:pt x="908" y="632"/>
                    <a:pt x="963" y="632"/>
                  </a:cubicBezTo>
                  <a:cubicBezTo>
                    <a:pt x="966" y="632"/>
                    <a:pt x="968" y="632"/>
                    <a:pt x="971" y="630"/>
                  </a:cubicBezTo>
                  <a:cubicBezTo>
                    <a:pt x="1019" y="607"/>
                    <a:pt x="947" y="309"/>
                    <a:pt x="626" y="119"/>
                  </a:cubicBezTo>
                  <a:cubicBezTo>
                    <a:pt x="476" y="30"/>
                    <a:pt x="329" y="0"/>
                    <a:pt x="2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5265525" y="4050725"/>
              <a:ext cx="19975" cy="19000"/>
            </a:xfrm>
            <a:custGeom>
              <a:avLst/>
              <a:gdLst/>
              <a:ahLst/>
              <a:cxnLst/>
              <a:rect l="l" t="t" r="r" b="b"/>
              <a:pathLst>
                <a:path w="799" h="760" extrusionOk="0">
                  <a:moveTo>
                    <a:pt x="66" y="0"/>
                  </a:moveTo>
                  <a:cubicBezTo>
                    <a:pt x="32" y="0"/>
                    <a:pt x="12" y="8"/>
                    <a:pt x="12" y="20"/>
                  </a:cubicBezTo>
                  <a:cubicBezTo>
                    <a:pt x="1" y="68"/>
                    <a:pt x="203" y="175"/>
                    <a:pt x="393" y="366"/>
                  </a:cubicBezTo>
                  <a:cubicBezTo>
                    <a:pt x="579" y="562"/>
                    <a:pt x="685" y="759"/>
                    <a:pt x="735" y="759"/>
                  </a:cubicBezTo>
                  <a:cubicBezTo>
                    <a:pt x="736" y="759"/>
                    <a:pt x="737" y="759"/>
                    <a:pt x="739" y="759"/>
                  </a:cubicBezTo>
                  <a:cubicBezTo>
                    <a:pt x="798" y="759"/>
                    <a:pt x="774" y="473"/>
                    <a:pt x="536" y="235"/>
                  </a:cubicBezTo>
                  <a:cubicBezTo>
                    <a:pt x="361" y="59"/>
                    <a:pt x="160" y="0"/>
                    <a:pt x="6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5301550" y="3965550"/>
              <a:ext cx="29400" cy="11200"/>
            </a:xfrm>
            <a:custGeom>
              <a:avLst/>
              <a:gdLst/>
              <a:ahLst/>
              <a:cxnLst/>
              <a:rect l="l" t="t" r="r" b="b"/>
              <a:pathLst>
                <a:path w="1176" h="448" extrusionOk="0">
                  <a:moveTo>
                    <a:pt x="835" y="0"/>
                  </a:moveTo>
                  <a:cubicBezTo>
                    <a:pt x="744" y="0"/>
                    <a:pt x="638" y="13"/>
                    <a:pt x="524" y="46"/>
                  </a:cubicBezTo>
                  <a:cubicBezTo>
                    <a:pt x="167" y="153"/>
                    <a:pt x="0" y="403"/>
                    <a:pt x="48" y="439"/>
                  </a:cubicBezTo>
                  <a:cubicBezTo>
                    <a:pt x="52" y="445"/>
                    <a:pt x="59" y="447"/>
                    <a:pt x="69" y="447"/>
                  </a:cubicBezTo>
                  <a:cubicBezTo>
                    <a:pt x="137" y="447"/>
                    <a:pt x="334" y="310"/>
                    <a:pt x="596" y="237"/>
                  </a:cubicBezTo>
                  <a:cubicBezTo>
                    <a:pt x="893" y="153"/>
                    <a:pt x="1167" y="165"/>
                    <a:pt x="1167" y="106"/>
                  </a:cubicBezTo>
                  <a:cubicBezTo>
                    <a:pt x="1175" y="64"/>
                    <a:pt x="1041" y="0"/>
                    <a:pt x="83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5292025" y="3914900"/>
              <a:ext cx="36025" cy="34850"/>
            </a:xfrm>
            <a:custGeom>
              <a:avLst/>
              <a:gdLst/>
              <a:ahLst/>
              <a:cxnLst/>
              <a:rect l="l" t="t" r="r" b="b"/>
              <a:pathLst>
                <a:path w="1441" h="1394" extrusionOk="0">
                  <a:moveTo>
                    <a:pt x="1155" y="189"/>
                  </a:moveTo>
                  <a:cubicBezTo>
                    <a:pt x="1174" y="189"/>
                    <a:pt x="1190" y="193"/>
                    <a:pt x="1203" y="203"/>
                  </a:cubicBezTo>
                  <a:cubicBezTo>
                    <a:pt x="1262" y="250"/>
                    <a:pt x="1227" y="227"/>
                    <a:pt x="1203" y="274"/>
                  </a:cubicBezTo>
                  <a:cubicBezTo>
                    <a:pt x="1191" y="322"/>
                    <a:pt x="1155" y="369"/>
                    <a:pt x="1119" y="405"/>
                  </a:cubicBezTo>
                  <a:cubicBezTo>
                    <a:pt x="1048" y="500"/>
                    <a:pt x="977" y="584"/>
                    <a:pt x="905" y="667"/>
                  </a:cubicBezTo>
                  <a:cubicBezTo>
                    <a:pt x="762" y="810"/>
                    <a:pt x="619" y="941"/>
                    <a:pt x="453" y="1060"/>
                  </a:cubicBezTo>
                  <a:cubicBezTo>
                    <a:pt x="338" y="1122"/>
                    <a:pt x="223" y="1197"/>
                    <a:pt x="113" y="1275"/>
                  </a:cubicBezTo>
                  <a:lnTo>
                    <a:pt x="113" y="1275"/>
                  </a:lnTo>
                  <a:cubicBezTo>
                    <a:pt x="155" y="1191"/>
                    <a:pt x="216" y="1067"/>
                    <a:pt x="310" y="917"/>
                  </a:cubicBezTo>
                  <a:cubicBezTo>
                    <a:pt x="417" y="750"/>
                    <a:pt x="548" y="608"/>
                    <a:pt x="691" y="477"/>
                  </a:cubicBezTo>
                  <a:cubicBezTo>
                    <a:pt x="774" y="405"/>
                    <a:pt x="869" y="334"/>
                    <a:pt x="965" y="274"/>
                  </a:cubicBezTo>
                  <a:cubicBezTo>
                    <a:pt x="1034" y="222"/>
                    <a:pt x="1104" y="189"/>
                    <a:pt x="1155" y="189"/>
                  </a:cubicBezTo>
                  <a:close/>
                  <a:moveTo>
                    <a:pt x="1143" y="0"/>
                  </a:moveTo>
                  <a:cubicBezTo>
                    <a:pt x="1111" y="0"/>
                    <a:pt x="1080" y="4"/>
                    <a:pt x="1048" y="12"/>
                  </a:cubicBezTo>
                  <a:cubicBezTo>
                    <a:pt x="988" y="36"/>
                    <a:pt x="917" y="72"/>
                    <a:pt x="857" y="119"/>
                  </a:cubicBezTo>
                  <a:cubicBezTo>
                    <a:pt x="762" y="179"/>
                    <a:pt x="655" y="262"/>
                    <a:pt x="572" y="346"/>
                  </a:cubicBezTo>
                  <a:cubicBezTo>
                    <a:pt x="417" y="500"/>
                    <a:pt x="286" y="667"/>
                    <a:pt x="191" y="846"/>
                  </a:cubicBezTo>
                  <a:cubicBezTo>
                    <a:pt x="96" y="994"/>
                    <a:pt x="47" y="1161"/>
                    <a:pt x="38" y="1330"/>
                  </a:cubicBezTo>
                  <a:lnTo>
                    <a:pt x="38" y="1330"/>
                  </a:lnTo>
                  <a:cubicBezTo>
                    <a:pt x="25" y="1339"/>
                    <a:pt x="13" y="1348"/>
                    <a:pt x="0" y="1358"/>
                  </a:cubicBezTo>
                  <a:cubicBezTo>
                    <a:pt x="12" y="1357"/>
                    <a:pt x="24" y="1356"/>
                    <a:pt x="37" y="1355"/>
                  </a:cubicBezTo>
                  <a:lnTo>
                    <a:pt x="37" y="1355"/>
                  </a:lnTo>
                  <a:cubicBezTo>
                    <a:pt x="36" y="1368"/>
                    <a:pt x="36" y="1381"/>
                    <a:pt x="36" y="1393"/>
                  </a:cubicBezTo>
                  <a:cubicBezTo>
                    <a:pt x="46" y="1393"/>
                    <a:pt x="58" y="1378"/>
                    <a:pt x="74" y="1351"/>
                  </a:cubicBezTo>
                  <a:lnTo>
                    <a:pt x="74" y="1351"/>
                  </a:lnTo>
                  <a:cubicBezTo>
                    <a:pt x="239" y="1329"/>
                    <a:pt x="401" y="1271"/>
                    <a:pt x="536" y="1167"/>
                  </a:cubicBezTo>
                  <a:cubicBezTo>
                    <a:pt x="715" y="1060"/>
                    <a:pt x="881" y="941"/>
                    <a:pt x="1036" y="798"/>
                  </a:cubicBezTo>
                  <a:cubicBezTo>
                    <a:pt x="1119" y="703"/>
                    <a:pt x="1203" y="619"/>
                    <a:pt x="1286" y="524"/>
                  </a:cubicBezTo>
                  <a:cubicBezTo>
                    <a:pt x="1334" y="465"/>
                    <a:pt x="1369" y="405"/>
                    <a:pt x="1393" y="334"/>
                  </a:cubicBezTo>
                  <a:cubicBezTo>
                    <a:pt x="1441" y="238"/>
                    <a:pt x="1405" y="119"/>
                    <a:pt x="1322" y="48"/>
                  </a:cubicBezTo>
                  <a:cubicBezTo>
                    <a:pt x="1266" y="16"/>
                    <a:pt x="1205" y="0"/>
                    <a:pt x="114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5264325" y="3911375"/>
              <a:ext cx="31300" cy="38975"/>
            </a:xfrm>
            <a:custGeom>
              <a:avLst/>
              <a:gdLst/>
              <a:ahLst/>
              <a:cxnLst/>
              <a:rect l="l" t="t" r="r" b="b"/>
              <a:pathLst>
                <a:path w="1252" h="1559" extrusionOk="0">
                  <a:moveTo>
                    <a:pt x="276" y="0"/>
                  </a:moveTo>
                  <a:cubicBezTo>
                    <a:pt x="244" y="0"/>
                    <a:pt x="212" y="3"/>
                    <a:pt x="180" y="10"/>
                  </a:cubicBezTo>
                  <a:cubicBezTo>
                    <a:pt x="84" y="46"/>
                    <a:pt x="25" y="129"/>
                    <a:pt x="13" y="237"/>
                  </a:cubicBezTo>
                  <a:cubicBezTo>
                    <a:pt x="1" y="308"/>
                    <a:pt x="1" y="379"/>
                    <a:pt x="13" y="451"/>
                  </a:cubicBezTo>
                  <a:cubicBezTo>
                    <a:pt x="37" y="582"/>
                    <a:pt x="84" y="701"/>
                    <a:pt x="144" y="808"/>
                  </a:cubicBezTo>
                  <a:cubicBezTo>
                    <a:pt x="251" y="999"/>
                    <a:pt x="394" y="1165"/>
                    <a:pt x="572" y="1284"/>
                  </a:cubicBezTo>
                  <a:cubicBezTo>
                    <a:pt x="804" y="1430"/>
                    <a:pt x="986" y="1459"/>
                    <a:pt x="1070" y="1459"/>
                  </a:cubicBezTo>
                  <a:cubicBezTo>
                    <a:pt x="1103" y="1459"/>
                    <a:pt x="1120" y="1454"/>
                    <a:pt x="1120" y="1451"/>
                  </a:cubicBezTo>
                  <a:cubicBezTo>
                    <a:pt x="953" y="1368"/>
                    <a:pt x="799" y="1272"/>
                    <a:pt x="656" y="1177"/>
                  </a:cubicBezTo>
                  <a:cubicBezTo>
                    <a:pt x="513" y="1058"/>
                    <a:pt x="394" y="903"/>
                    <a:pt x="299" y="737"/>
                  </a:cubicBezTo>
                  <a:cubicBezTo>
                    <a:pt x="251" y="630"/>
                    <a:pt x="215" y="522"/>
                    <a:pt x="203" y="415"/>
                  </a:cubicBezTo>
                  <a:cubicBezTo>
                    <a:pt x="180" y="296"/>
                    <a:pt x="203" y="177"/>
                    <a:pt x="239" y="177"/>
                  </a:cubicBezTo>
                  <a:cubicBezTo>
                    <a:pt x="334" y="177"/>
                    <a:pt x="418" y="213"/>
                    <a:pt x="489" y="284"/>
                  </a:cubicBezTo>
                  <a:cubicBezTo>
                    <a:pt x="572" y="368"/>
                    <a:pt x="656" y="439"/>
                    <a:pt x="727" y="534"/>
                  </a:cubicBezTo>
                  <a:cubicBezTo>
                    <a:pt x="846" y="677"/>
                    <a:pt x="942" y="844"/>
                    <a:pt x="1013" y="1022"/>
                  </a:cubicBezTo>
                  <a:cubicBezTo>
                    <a:pt x="1168" y="1344"/>
                    <a:pt x="1180" y="1558"/>
                    <a:pt x="1203" y="1558"/>
                  </a:cubicBezTo>
                  <a:cubicBezTo>
                    <a:pt x="1251" y="1368"/>
                    <a:pt x="1239" y="1165"/>
                    <a:pt x="1168" y="987"/>
                  </a:cubicBezTo>
                  <a:cubicBezTo>
                    <a:pt x="1096" y="784"/>
                    <a:pt x="1001" y="594"/>
                    <a:pt x="882" y="427"/>
                  </a:cubicBezTo>
                  <a:cubicBezTo>
                    <a:pt x="799" y="332"/>
                    <a:pt x="715" y="237"/>
                    <a:pt x="620" y="153"/>
                  </a:cubicBezTo>
                  <a:cubicBezTo>
                    <a:pt x="534" y="57"/>
                    <a:pt x="409" y="0"/>
                    <a:pt x="27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5188725" y="2030725"/>
              <a:ext cx="271200" cy="396800"/>
            </a:xfrm>
            <a:custGeom>
              <a:avLst/>
              <a:gdLst/>
              <a:ahLst/>
              <a:cxnLst/>
              <a:rect l="l" t="t" r="r" b="b"/>
              <a:pathLst>
                <a:path w="10848" h="15872" extrusionOk="0">
                  <a:moveTo>
                    <a:pt x="2049" y="1"/>
                  </a:moveTo>
                  <a:cubicBezTo>
                    <a:pt x="2049" y="1"/>
                    <a:pt x="1" y="9240"/>
                    <a:pt x="72" y="10526"/>
                  </a:cubicBezTo>
                  <a:cubicBezTo>
                    <a:pt x="191" y="12514"/>
                    <a:pt x="3287" y="12860"/>
                    <a:pt x="3287" y="12860"/>
                  </a:cubicBezTo>
                  <a:lnTo>
                    <a:pt x="4573" y="15872"/>
                  </a:lnTo>
                  <a:lnTo>
                    <a:pt x="10847" y="15646"/>
                  </a:lnTo>
                  <a:lnTo>
                    <a:pt x="9264" y="11788"/>
                  </a:lnTo>
                  <a:lnTo>
                    <a:pt x="10276" y="3430"/>
                  </a:lnTo>
                  <a:lnTo>
                    <a:pt x="204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5183675" y="1981450"/>
              <a:ext cx="317925" cy="385600"/>
            </a:xfrm>
            <a:custGeom>
              <a:avLst/>
              <a:gdLst/>
              <a:ahLst/>
              <a:cxnLst/>
              <a:rect l="l" t="t" r="r" b="b"/>
              <a:pathLst>
                <a:path w="12717" h="15424" extrusionOk="0">
                  <a:moveTo>
                    <a:pt x="8751" y="15188"/>
                  </a:moveTo>
                  <a:lnTo>
                    <a:pt x="8648" y="15240"/>
                  </a:lnTo>
                  <a:lnTo>
                    <a:pt x="8648" y="15240"/>
                  </a:lnTo>
                  <a:cubicBezTo>
                    <a:pt x="8683" y="15223"/>
                    <a:pt x="8717" y="15206"/>
                    <a:pt x="8751" y="15188"/>
                  </a:cubicBezTo>
                  <a:close/>
                  <a:moveTo>
                    <a:pt x="3026" y="0"/>
                  </a:moveTo>
                  <a:cubicBezTo>
                    <a:pt x="2411" y="0"/>
                    <a:pt x="1819" y="345"/>
                    <a:pt x="1536" y="936"/>
                  </a:cubicBezTo>
                  <a:cubicBezTo>
                    <a:pt x="1536" y="948"/>
                    <a:pt x="1524" y="948"/>
                    <a:pt x="1524" y="960"/>
                  </a:cubicBezTo>
                  <a:cubicBezTo>
                    <a:pt x="1524" y="960"/>
                    <a:pt x="477" y="1436"/>
                    <a:pt x="238" y="2401"/>
                  </a:cubicBezTo>
                  <a:lnTo>
                    <a:pt x="238" y="2424"/>
                  </a:lnTo>
                  <a:cubicBezTo>
                    <a:pt x="0" y="3413"/>
                    <a:pt x="441" y="4425"/>
                    <a:pt x="1310" y="4937"/>
                  </a:cubicBezTo>
                  <a:lnTo>
                    <a:pt x="1632" y="5127"/>
                  </a:lnTo>
                  <a:cubicBezTo>
                    <a:pt x="1941" y="5270"/>
                    <a:pt x="2215" y="5496"/>
                    <a:pt x="2429" y="5770"/>
                  </a:cubicBezTo>
                  <a:cubicBezTo>
                    <a:pt x="2715" y="6199"/>
                    <a:pt x="2655" y="6758"/>
                    <a:pt x="2524" y="7258"/>
                  </a:cubicBezTo>
                  <a:cubicBezTo>
                    <a:pt x="2358" y="7746"/>
                    <a:pt x="2274" y="8258"/>
                    <a:pt x="2298" y="8782"/>
                  </a:cubicBezTo>
                  <a:cubicBezTo>
                    <a:pt x="2321" y="8945"/>
                    <a:pt x="2412" y="9152"/>
                    <a:pt x="2582" y="9152"/>
                  </a:cubicBezTo>
                  <a:cubicBezTo>
                    <a:pt x="2586" y="9152"/>
                    <a:pt x="2591" y="9152"/>
                    <a:pt x="2596" y="9151"/>
                  </a:cubicBezTo>
                  <a:cubicBezTo>
                    <a:pt x="2775" y="9140"/>
                    <a:pt x="2846" y="8866"/>
                    <a:pt x="2917" y="8663"/>
                  </a:cubicBezTo>
                  <a:cubicBezTo>
                    <a:pt x="3029" y="8298"/>
                    <a:pt x="3408" y="8049"/>
                    <a:pt x="3786" y="8049"/>
                  </a:cubicBezTo>
                  <a:cubicBezTo>
                    <a:pt x="4011" y="8049"/>
                    <a:pt x="4237" y="8137"/>
                    <a:pt x="4406" y="8342"/>
                  </a:cubicBezTo>
                  <a:cubicBezTo>
                    <a:pt x="4691" y="8675"/>
                    <a:pt x="4703" y="9151"/>
                    <a:pt x="4441" y="9497"/>
                  </a:cubicBezTo>
                  <a:cubicBezTo>
                    <a:pt x="4156" y="9878"/>
                    <a:pt x="3644" y="10116"/>
                    <a:pt x="3477" y="10556"/>
                  </a:cubicBezTo>
                  <a:cubicBezTo>
                    <a:pt x="3156" y="11306"/>
                    <a:pt x="3941" y="12164"/>
                    <a:pt x="4203" y="12676"/>
                  </a:cubicBezTo>
                  <a:cubicBezTo>
                    <a:pt x="4287" y="12854"/>
                    <a:pt x="4394" y="13033"/>
                    <a:pt x="4525" y="13188"/>
                  </a:cubicBezTo>
                  <a:cubicBezTo>
                    <a:pt x="5120" y="13962"/>
                    <a:pt x="5858" y="14604"/>
                    <a:pt x="6704" y="15093"/>
                  </a:cubicBezTo>
                  <a:cubicBezTo>
                    <a:pt x="7040" y="15313"/>
                    <a:pt x="7426" y="15424"/>
                    <a:pt x="7811" y="15424"/>
                  </a:cubicBezTo>
                  <a:cubicBezTo>
                    <a:pt x="8052" y="15424"/>
                    <a:pt x="8293" y="15380"/>
                    <a:pt x="8521" y="15293"/>
                  </a:cubicBezTo>
                  <a:lnTo>
                    <a:pt x="8521" y="15293"/>
                  </a:lnTo>
                  <a:cubicBezTo>
                    <a:pt x="8503" y="15306"/>
                    <a:pt x="8484" y="15318"/>
                    <a:pt x="8466" y="15331"/>
                  </a:cubicBezTo>
                  <a:lnTo>
                    <a:pt x="8648" y="15240"/>
                  </a:lnTo>
                  <a:lnTo>
                    <a:pt x="8648" y="15240"/>
                  </a:lnTo>
                  <a:cubicBezTo>
                    <a:pt x="8606" y="15259"/>
                    <a:pt x="8564" y="15277"/>
                    <a:pt x="8521" y="15293"/>
                  </a:cubicBezTo>
                  <a:lnTo>
                    <a:pt x="8521" y="15293"/>
                  </a:lnTo>
                  <a:cubicBezTo>
                    <a:pt x="9223" y="14814"/>
                    <a:pt x="9593" y="14476"/>
                    <a:pt x="9906" y="13664"/>
                  </a:cubicBezTo>
                  <a:cubicBezTo>
                    <a:pt x="10228" y="12830"/>
                    <a:pt x="10442" y="11961"/>
                    <a:pt x="10811" y="11140"/>
                  </a:cubicBezTo>
                  <a:cubicBezTo>
                    <a:pt x="11180" y="10330"/>
                    <a:pt x="11776" y="9521"/>
                    <a:pt x="12145" y="8663"/>
                  </a:cubicBezTo>
                  <a:cubicBezTo>
                    <a:pt x="12502" y="7806"/>
                    <a:pt x="12716" y="6794"/>
                    <a:pt x="12347" y="5937"/>
                  </a:cubicBezTo>
                  <a:cubicBezTo>
                    <a:pt x="12347" y="5937"/>
                    <a:pt x="12204" y="4841"/>
                    <a:pt x="10740" y="4437"/>
                  </a:cubicBezTo>
                  <a:cubicBezTo>
                    <a:pt x="10740" y="4437"/>
                    <a:pt x="9894" y="2103"/>
                    <a:pt x="7978" y="1877"/>
                  </a:cubicBezTo>
                  <a:cubicBezTo>
                    <a:pt x="5358" y="1579"/>
                    <a:pt x="5453" y="817"/>
                    <a:pt x="3739" y="162"/>
                  </a:cubicBezTo>
                  <a:cubicBezTo>
                    <a:pt x="3509" y="52"/>
                    <a:pt x="3266" y="0"/>
                    <a:pt x="302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4640150" y="2460200"/>
              <a:ext cx="263450" cy="260825"/>
            </a:xfrm>
            <a:custGeom>
              <a:avLst/>
              <a:gdLst/>
              <a:ahLst/>
              <a:cxnLst/>
              <a:rect l="l" t="t" r="r" b="b"/>
              <a:pathLst>
                <a:path w="10538" h="10433" extrusionOk="0">
                  <a:moveTo>
                    <a:pt x="6097" y="1"/>
                  </a:moveTo>
                  <a:cubicBezTo>
                    <a:pt x="6039" y="1"/>
                    <a:pt x="5980" y="17"/>
                    <a:pt x="5930" y="50"/>
                  </a:cubicBezTo>
                  <a:cubicBezTo>
                    <a:pt x="5716" y="253"/>
                    <a:pt x="5335" y="1146"/>
                    <a:pt x="5549" y="2146"/>
                  </a:cubicBezTo>
                  <a:cubicBezTo>
                    <a:pt x="5549" y="2170"/>
                    <a:pt x="5549" y="2193"/>
                    <a:pt x="5549" y="2217"/>
                  </a:cubicBezTo>
                  <a:cubicBezTo>
                    <a:pt x="5527" y="2429"/>
                    <a:pt x="5348" y="2589"/>
                    <a:pt x="5130" y="2589"/>
                  </a:cubicBezTo>
                  <a:cubicBezTo>
                    <a:pt x="5115" y="2589"/>
                    <a:pt x="5100" y="2588"/>
                    <a:pt x="5085" y="2586"/>
                  </a:cubicBezTo>
                  <a:cubicBezTo>
                    <a:pt x="5043" y="2587"/>
                    <a:pt x="4994" y="2587"/>
                    <a:pt x="4940" y="2587"/>
                  </a:cubicBezTo>
                  <a:cubicBezTo>
                    <a:pt x="4275" y="2587"/>
                    <a:pt x="2765" y="2537"/>
                    <a:pt x="1977" y="2537"/>
                  </a:cubicBezTo>
                  <a:cubicBezTo>
                    <a:pt x="1761" y="2537"/>
                    <a:pt x="1599" y="2541"/>
                    <a:pt x="1525" y="2551"/>
                  </a:cubicBezTo>
                  <a:cubicBezTo>
                    <a:pt x="1155" y="2598"/>
                    <a:pt x="751" y="2753"/>
                    <a:pt x="1072" y="2920"/>
                  </a:cubicBezTo>
                  <a:cubicBezTo>
                    <a:pt x="1616" y="3089"/>
                    <a:pt x="2167" y="3239"/>
                    <a:pt x="2724" y="3358"/>
                  </a:cubicBezTo>
                  <a:lnTo>
                    <a:pt x="2724" y="3358"/>
                  </a:lnTo>
                  <a:cubicBezTo>
                    <a:pt x="2257" y="3273"/>
                    <a:pt x="1599" y="3171"/>
                    <a:pt x="1165" y="3171"/>
                  </a:cubicBezTo>
                  <a:cubicBezTo>
                    <a:pt x="911" y="3171"/>
                    <a:pt x="733" y="3206"/>
                    <a:pt x="715" y="3301"/>
                  </a:cubicBezTo>
                  <a:cubicBezTo>
                    <a:pt x="691" y="3465"/>
                    <a:pt x="946" y="3666"/>
                    <a:pt x="1602" y="3842"/>
                  </a:cubicBezTo>
                  <a:lnTo>
                    <a:pt x="1602" y="3842"/>
                  </a:lnTo>
                  <a:cubicBezTo>
                    <a:pt x="1300" y="3797"/>
                    <a:pt x="1014" y="3764"/>
                    <a:pt x="826" y="3764"/>
                  </a:cubicBezTo>
                  <a:cubicBezTo>
                    <a:pt x="736" y="3764"/>
                    <a:pt x="668" y="3771"/>
                    <a:pt x="632" y="3789"/>
                  </a:cubicBezTo>
                  <a:cubicBezTo>
                    <a:pt x="1" y="4086"/>
                    <a:pt x="2477" y="4634"/>
                    <a:pt x="2477" y="4634"/>
                  </a:cubicBezTo>
                  <a:cubicBezTo>
                    <a:pt x="1386" y="4402"/>
                    <a:pt x="998" y="4288"/>
                    <a:pt x="837" y="4288"/>
                  </a:cubicBezTo>
                  <a:cubicBezTo>
                    <a:pt x="742" y="4288"/>
                    <a:pt x="727" y="4328"/>
                    <a:pt x="691" y="4408"/>
                  </a:cubicBezTo>
                  <a:cubicBezTo>
                    <a:pt x="620" y="4575"/>
                    <a:pt x="977" y="4789"/>
                    <a:pt x="1882" y="5110"/>
                  </a:cubicBezTo>
                  <a:cubicBezTo>
                    <a:pt x="2620" y="5372"/>
                    <a:pt x="3322" y="5801"/>
                    <a:pt x="4430" y="6265"/>
                  </a:cubicBezTo>
                  <a:lnTo>
                    <a:pt x="9025" y="10432"/>
                  </a:lnTo>
                  <a:lnTo>
                    <a:pt x="10538" y="6801"/>
                  </a:lnTo>
                  <a:lnTo>
                    <a:pt x="7025" y="2967"/>
                  </a:lnTo>
                  <a:cubicBezTo>
                    <a:pt x="6918" y="2765"/>
                    <a:pt x="6787" y="2527"/>
                    <a:pt x="6644" y="2241"/>
                  </a:cubicBezTo>
                  <a:cubicBezTo>
                    <a:pt x="6525" y="1991"/>
                    <a:pt x="6442" y="1717"/>
                    <a:pt x="6418" y="1443"/>
                  </a:cubicBezTo>
                  <a:cubicBezTo>
                    <a:pt x="6370" y="1098"/>
                    <a:pt x="6370" y="753"/>
                    <a:pt x="6418" y="407"/>
                  </a:cubicBezTo>
                  <a:cubicBezTo>
                    <a:pt x="6442" y="312"/>
                    <a:pt x="6418" y="229"/>
                    <a:pt x="6370" y="146"/>
                  </a:cubicBezTo>
                  <a:cubicBezTo>
                    <a:pt x="6309" y="53"/>
                    <a:pt x="6203" y="1"/>
                    <a:pt x="609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4669325" y="2568300"/>
              <a:ext cx="58950" cy="14025"/>
            </a:xfrm>
            <a:custGeom>
              <a:avLst/>
              <a:gdLst/>
              <a:ahLst/>
              <a:cxnLst/>
              <a:rect l="l" t="t" r="r" b="b"/>
              <a:pathLst>
                <a:path w="2358" h="561" extrusionOk="0">
                  <a:moveTo>
                    <a:pt x="0" y="1"/>
                  </a:moveTo>
                  <a:lnTo>
                    <a:pt x="0" y="1"/>
                  </a:lnTo>
                  <a:cubicBezTo>
                    <a:pt x="369" y="167"/>
                    <a:pt x="762" y="286"/>
                    <a:pt x="1155" y="358"/>
                  </a:cubicBezTo>
                  <a:cubicBezTo>
                    <a:pt x="1548" y="465"/>
                    <a:pt x="1953" y="536"/>
                    <a:pt x="2358" y="560"/>
                  </a:cubicBezTo>
                  <a:cubicBezTo>
                    <a:pt x="1989" y="382"/>
                    <a:pt x="1596" y="263"/>
                    <a:pt x="1191" y="191"/>
                  </a:cubicBezTo>
                  <a:cubicBezTo>
                    <a:pt x="810" y="72"/>
                    <a:pt x="405" y="13"/>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4669625" y="2554900"/>
              <a:ext cx="64025" cy="11050"/>
            </a:xfrm>
            <a:custGeom>
              <a:avLst/>
              <a:gdLst/>
              <a:ahLst/>
              <a:cxnLst/>
              <a:rect l="l" t="t" r="r" b="b"/>
              <a:pathLst>
                <a:path w="2561" h="442" extrusionOk="0">
                  <a:moveTo>
                    <a:pt x="0" y="1"/>
                  </a:moveTo>
                  <a:lnTo>
                    <a:pt x="0" y="1"/>
                  </a:lnTo>
                  <a:cubicBezTo>
                    <a:pt x="405" y="144"/>
                    <a:pt x="834" y="251"/>
                    <a:pt x="1262" y="298"/>
                  </a:cubicBezTo>
                  <a:cubicBezTo>
                    <a:pt x="1691" y="394"/>
                    <a:pt x="2120" y="441"/>
                    <a:pt x="2548" y="441"/>
                  </a:cubicBezTo>
                  <a:lnTo>
                    <a:pt x="2560" y="441"/>
                  </a:lnTo>
                  <a:cubicBezTo>
                    <a:pt x="1727" y="179"/>
                    <a:pt x="869" y="37"/>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4678250" y="2539075"/>
              <a:ext cx="60450" cy="9950"/>
            </a:xfrm>
            <a:custGeom>
              <a:avLst/>
              <a:gdLst/>
              <a:ahLst/>
              <a:cxnLst/>
              <a:rect l="l" t="t" r="r" b="b"/>
              <a:pathLst>
                <a:path w="2418" h="398" extrusionOk="0">
                  <a:moveTo>
                    <a:pt x="151" y="1"/>
                  </a:moveTo>
                  <a:cubicBezTo>
                    <a:pt x="100" y="1"/>
                    <a:pt x="50" y="1"/>
                    <a:pt x="1" y="3"/>
                  </a:cubicBezTo>
                  <a:cubicBezTo>
                    <a:pt x="382" y="146"/>
                    <a:pt x="786" y="241"/>
                    <a:pt x="1191" y="277"/>
                  </a:cubicBezTo>
                  <a:cubicBezTo>
                    <a:pt x="1546" y="360"/>
                    <a:pt x="1910" y="398"/>
                    <a:pt x="2268" y="398"/>
                  </a:cubicBezTo>
                  <a:cubicBezTo>
                    <a:pt x="2318" y="398"/>
                    <a:pt x="2368" y="397"/>
                    <a:pt x="2418" y="396"/>
                  </a:cubicBezTo>
                  <a:cubicBezTo>
                    <a:pt x="2037" y="253"/>
                    <a:pt x="1632" y="158"/>
                    <a:pt x="1227" y="122"/>
                  </a:cubicBezTo>
                  <a:cubicBezTo>
                    <a:pt x="872" y="38"/>
                    <a:pt x="508" y="1"/>
                    <a:pt x="1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4787200" y="3013300"/>
              <a:ext cx="861125" cy="930200"/>
            </a:xfrm>
            <a:custGeom>
              <a:avLst/>
              <a:gdLst/>
              <a:ahLst/>
              <a:cxnLst/>
              <a:rect l="l" t="t" r="r" b="b"/>
              <a:pathLst>
                <a:path w="34445" h="37208" extrusionOk="0">
                  <a:moveTo>
                    <a:pt x="21491" y="0"/>
                  </a:moveTo>
                  <a:lnTo>
                    <a:pt x="21491" y="477"/>
                  </a:lnTo>
                  <a:lnTo>
                    <a:pt x="6513" y="2727"/>
                  </a:lnTo>
                  <a:cubicBezTo>
                    <a:pt x="4453" y="3036"/>
                    <a:pt x="2632" y="4203"/>
                    <a:pt x="1489" y="5942"/>
                  </a:cubicBezTo>
                  <a:cubicBezTo>
                    <a:pt x="322" y="7728"/>
                    <a:pt x="0" y="9930"/>
                    <a:pt x="596" y="11978"/>
                  </a:cubicBezTo>
                  <a:lnTo>
                    <a:pt x="8501" y="37207"/>
                  </a:lnTo>
                  <a:lnTo>
                    <a:pt x="15645" y="34517"/>
                  </a:lnTo>
                  <a:lnTo>
                    <a:pt x="11264" y="12216"/>
                  </a:lnTo>
                  <a:lnTo>
                    <a:pt x="34445" y="10656"/>
                  </a:lnTo>
                  <a:lnTo>
                    <a:pt x="34445" y="477"/>
                  </a:lnTo>
                  <a:lnTo>
                    <a:pt x="2149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5050925" y="3013300"/>
              <a:ext cx="668850" cy="893000"/>
            </a:xfrm>
            <a:custGeom>
              <a:avLst/>
              <a:gdLst/>
              <a:ahLst/>
              <a:cxnLst/>
              <a:rect l="l" t="t" r="r" b="b"/>
              <a:pathLst>
                <a:path w="26754" h="35720" extrusionOk="0">
                  <a:moveTo>
                    <a:pt x="21491" y="0"/>
                  </a:moveTo>
                  <a:lnTo>
                    <a:pt x="21491" y="477"/>
                  </a:lnTo>
                  <a:lnTo>
                    <a:pt x="6513" y="2727"/>
                  </a:lnTo>
                  <a:cubicBezTo>
                    <a:pt x="4453" y="3036"/>
                    <a:pt x="2631" y="4203"/>
                    <a:pt x="1488" y="5942"/>
                  </a:cubicBezTo>
                  <a:cubicBezTo>
                    <a:pt x="322" y="7739"/>
                    <a:pt x="0" y="9942"/>
                    <a:pt x="595" y="11990"/>
                  </a:cubicBezTo>
                  <a:lnTo>
                    <a:pt x="7501" y="35719"/>
                  </a:lnTo>
                  <a:lnTo>
                    <a:pt x="15478" y="33624"/>
                  </a:lnTo>
                  <a:lnTo>
                    <a:pt x="11263" y="12216"/>
                  </a:lnTo>
                  <a:lnTo>
                    <a:pt x="26754" y="11180"/>
                  </a:lnTo>
                  <a:lnTo>
                    <a:pt x="26754" y="1001"/>
                  </a:lnTo>
                  <a:lnTo>
                    <a:pt x="2149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4768450" y="2557875"/>
              <a:ext cx="337550" cy="262575"/>
            </a:xfrm>
            <a:custGeom>
              <a:avLst/>
              <a:gdLst/>
              <a:ahLst/>
              <a:cxnLst/>
              <a:rect l="l" t="t" r="r" b="b"/>
              <a:pathLst>
                <a:path w="13502" h="10503" extrusionOk="0">
                  <a:moveTo>
                    <a:pt x="3015" y="1"/>
                  </a:moveTo>
                  <a:cubicBezTo>
                    <a:pt x="3014" y="1"/>
                    <a:pt x="3013" y="1"/>
                    <a:pt x="3012" y="1"/>
                  </a:cubicBezTo>
                  <a:cubicBezTo>
                    <a:pt x="0" y="418"/>
                    <a:pt x="429" y="3966"/>
                    <a:pt x="429" y="3966"/>
                  </a:cubicBezTo>
                  <a:lnTo>
                    <a:pt x="7013" y="10502"/>
                  </a:lnTo>
                  <a:lnTo>
                    <a:pt x="13502" y="7895"/>
                  </a:lnTo>
                  <a:cubicBezTo>
                    <a:pt x="13502" y="7895"/>
                    <a:pt x="3380" y="1"/>
                    <a:pt x="301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4930075" y="2390000"/>
              <a:ext cx="892100" cy="745650"/>
            </a:xfrm>
            <a:custGeom>
              <a:avLst/>
              <a:gdLst/>
              <a:ahLst/>
              <a:cxnLst/>
              <a:rect l="l" t="t" r="r" b="b"/>
              <a:pathLst>
                <a:path w="35684" h="29826" extrusionOk="0">
                  <a:moveTo>
                    <a:pt x="14528" y="1"/>
                  </a:moveTo>
                  <a:cubicBezTo>
                    <a:pt x="12984" y="1"/>
                    <a:pt x="11491" y="595"/>
                    <a:pt x="10371" y="1668"/>
                  </a:cubicBezTo>
                  <a:cubicBezTo>
                    <a:pt x="9073" y="2954"/>
                    <a:pt x="7954" y="4394"/>
                    <a:pt x="7037" y="5966"/>
                  </a:cubicBezTo>
                  <a:lnTo>
                    <a:pt x="2679" y="12026"/>
                  </a:lnTo>
                  <a:lnTo>
                    <a:pt x="0" y="16527"/>
                  </a:lnTo>
                  <a:lnTo>
                    <a:pt x="548" y="17217"/>
                  </a:lnTo>
                  <a:cubicBezTo>
                    <a:pt x="1419" y="18351"/>
                    <a:pt x="2743" y="18974"/>
                    <a:pt x="4106" y="18974"/>
                  </a:cubicBezTo>
                  <a:cubicBezTo>
                    <a:pt x="4719" y="18974"/>
                    <a:pt x="5339" y="18848"/>
                    <a:pt x="5930" y="18586"/>
                  </a:cubicBezTo>
                  <a:cubicBezTo>
                    <a:pt x="6811" y="18182"/>
                    <a:pt x="7454" y="17408"/>
                    <a:pt x="8061" y="16527"/>
                  </a:cubicBezTo>
                  <a:cubicBezTo>
                    <a:pt x="9156" y="14919"/>
                    <a:pt x="10311" y="13169"/>
                    <a:pt x="11049" y="11847"/>
                  </a:cubicBezTo>
                  <a:lnTo>
                    <a:pt x="15431" y="24349"/>
                  </a:lnTo>
                  <a:lnTo>
                    <a:pt x="13085" y="25837"/>
                  </a:lnTo>
                  <a:lnTo>
                    <a:pt x="22944" y="29826"/>
                  </a:lnTo>
                  <a:lnTo>
                    <a:pt x="33207" y="25432"/>
                  </a:lnTo>
                  <a:lnTo>
                    <a:pt x="30373" y="15336"/>
                  </a:lnTo>
                  <a:lnTo>
                    <a:pt x="30373" y="15336"/>
                  </a:lnTo>
                  <a:cubicBezTo>
                    <a:pt x="30373" y="15336"/>
                    <a:pt x="30855" y="15382"/>
                    <a:pt x="31518" y="15382"/>
                  </a:cubicBezTo>
                  <a:cubicBezTo>
                    <a:pt x="32880" y="15382"/>
                    <a:pt x="35006" y="15188"/>
                    <a:pt x="35278" y="14002"/>
                  </a:cubicBezTo>
                  <a:cubicBezTo>
                    <a:pt x="35683" y="12240"/>
                    <a:pt x="31552" y="6609"/>
                    <a:pt x="29468" y="3608"/>
                  </a:cubicBezTo>
                  <a:cubicBezTo>
                    <a:pt x="27778" y="1144"/>
                    <a:pt x="24884" y="298"/>
                    <a:pt x="23884" y="72"/>
                  </a:cubicBezTo>
                  <a:cubicBezTo>
                    <a:pt x="23682" y="25"/>
                    <a:pt x="23456" y="1"/>
                    <a:pt x="23241" y="1"/>
                  </a:cubicBezTo>
                  <a:lnTo>
                    <a:pt x="14573" y="1"/>
                  </a:lnTo>
                  <a:cubicBezTo>
                    <a:pt x="14558" y="1"/>
                    <a:pt x="14543" y="1"/>
                    <a:pt x="14528"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5640425" y="2591125"/>
              <a:ext cx="59725" cy="100050"/>
            </a:xfrm>
            <a:custGeom>
              <a:avLst/>
              <a:gdLst/>
              <a:ahLst/>
              <a:cxnLst/>
              <a:rect l="l" t="t" r="r" b="b"/>
              <a:pathLst>
                <a:path w="2389" h="4002" extrusionOk="0">
                  <a:moveTo>
                    <a:pt x="137" y="1"/>
                  </a:moveTo>
                  <a:cubicBezTo>
                    <a:pt x="71" y="1"/>
                    <a:pt x="0" y="68"/>
                    <a:pt x="42" y="135"/>
                  </a:cubicBezTo>
                  <a:cubicBezTo>
                    <a:pt x="792" y="1362"/>
                    <a:pt x="1471" y="2636"/>
                    <a:pt x="2090" y="3922"/>
                  </a:cubicBezTo>
                  <a:cubicBezTo>
                    <a:pt x="2116" y="3978"/>
                    <a:pt x="2158" y="4001"/>
                    <a:pt x="2201" y="4001"/>
                  </a:cubicBezTo>
                  <a:cubicBezTo>
                    <a:pt x="2293" y="4001"/>
                    <a:pt x="2389" y="3893"/>
                    <a:pt x="2340" y="3779"/>
                  </a:cubicBezTo>
                  <a:cubicBezTo>
                    <a:pt x="1721" y="2493"/>
                    <a:pt x="1007" y="1243"/>
                    <a:pt x="209" y="40"/>
                  </a:cubicBezTo>
                  <a:cubicBezTo>
                    <a:pt x="191" y="12"/>
                    <a:pt x="165" y="1"/>
                    <a:pt x="1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5691625" y="2572850"/>
              <a:ext cx="59725" cy="100025"/>
            </a:xfrm>
            <a:custGeom>
              <a:avLst/>
              <a:gdLst/>
              <a:ahLst/>
              <a:cxnLst/>
              <a:rect l="l" t="t" r="r" b="b"/>
              <a:pathLst>
                <a:path w="2389" h="4001" extrusionOk="0">
                  <a:moveTo>
                    <a:pt x="136" y="0"/>
                  </a:moveTo>
                  <a:cubicBezTo>
                    <a:pt x="70" y="0"/>
                    <a:pt x="0" y="73"/>
                    <a:pt x="42" y="140"/>
                  </a:cubicBezTo>
                  <a:cubicBezTo>
                    <a:pt x="792" y="1366"/>
                    <a:pt x="1471" y="2628"/>
                    <a:pt x="2090" y="3926"/>
                  </a:cubicBezTo>
                  <a:cubicBezTo>
                    <a:pt x="2116" y="3979"/>
                    <a:pt x="2158" y="4001"/>
                    <a:pt x="2200" y="4001"/>
                  </a:cubicBezTo>
                  <a:cubicBezTo>
                    <a:pt x="2293" y="4001"/>
                    <a:pt x="2389" y="3898"/>
                    <a:pt x="2340" y="3783"/>
                  </a:cubicBezTo>
                  <a:cubicBezTo>
                    <a:pt x="1721" y="2486"/>
                    <a:pt x="1006" y="1235"/>
                    <a:pt x="209" y="45"/>
                  </a:cubicBezTo>
                  <a:cubicBezTo>
                    <a:pt x="191" y="13"/>
                    <a:pt x="164" y="0"/>
                    <a:pt x="1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5592050" y="2599175"/>
              <a:ext cx="36175" cy="133475"/>
            </a:xfrm>
            <a:custGeom>
              <a:avLst/>
              <a:gdLst/>
              <a:ahLst/>
              <a:cxnLst/>
              <a:rect l="l" t="t" r="r" b="b"/>
              <a:pathLst>
                <a:path w="1447" h="5339" extrusionOk="0">
                  <a:moveTo>
                    <a:pt x="91" y="1"/>
                  </a:moveTo>
                  <a:cubicBezTo>
                    <a:pt x="85" y="1"/>
                    <a:pt x="78" y="2"/>
                    <a:pt x="72" y="4"/>
                  </a:cubicBezTo>
                  <a:cubicBezTo>
                    <a:pt x="25" y="16"/>
                    <a:pt x="1" y="63"/>
                    <a:pt x="13" y="111"/>
                  </a:cubicBezTo>
                  <a:lnTo>
                    <a:pt x="1" y="111"/>
                  </a:lnTo>
                  <a:cubicBezTo>
                    <a:pt x="441" y="1790"/>
                    <a:pt x="775" y="3492"/>
                    <a:pt x="1060" y="5195"/>
                  </a:cubicBezTo>
                  <a:cubicBezTo>
                    <a:pt x="1075" y="5295"/>
                    <a:pt x="1143" y="5338"/>
                    <a:pt x="1216" y="5338"/>
                  </a:cubicBezTo>
                  <a:cubicBezTo>
                    <a:pt x="1325" y="5338"/>
                    <a:pt x="1446" y="5242"/>
                    <a:pt x="1418" y="5100"/>
                  </a:cubicBezTo>
                  <a:cubicBezTo>
                    <a:pt x="1132" y="3397"/>
                    <a:pt x="715" y="1706"/>
                    <a:pt x="167" y="63"/>
                  </a:cubicBezTo>
                  <a:cubicBezTo>
                    <a:pt x="158" y="24"/>
                    <a:pt x="123" y="1"/>
                    <a:pt x="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5475550" y="2610925"/>
              <a:ext cx="31100" cy="133625"/>
            </a:xfrm>
            <a:custGeom>
              <a:avLst/>
              <a:gdLst/>
              <a:ahLst/>
              <a:cxnLst/>
              <a:rect l="l" t="t" r="r" b="b"/>
              <a:pathLst>
                <a:path w="1244" h="5345" extrusionOk="0">
                  <a:moveTo>
                    <a:pt x="110" y="1"/>
                  </a:moveTo>
                  <a:cubicBezTo>
                    <a:pt x="53" y="1"/>
                    <a:pt x="1" y="46"/>
                    <a:pt x="29" y="117"/>
                  </a:cubicBezTo>
                  <a:cubicBezTo>
                    <a:pt x="517" y="1760"/>
                    <a:pt x="803" y="3451"/>
                    <a:pt x="875" y="5165"/>
                  </a:cubicBezTo>
                  <a:cubicBezTo>
                    <a:pt x="875" y="5285"/>
                    <a:pt x="967" y="5344"/>
                    <a:pt x="1059" y="5344"/>
                  </a:cubicBezTo>
                  <a:cubicBezTo>
                    <a:pt x="1151" y="5344"/>
                    <a:pt x="1244" y="5285"/>
                    <a:pt x="1244" y="5165"/>
                  </a:cubicBezTo>
                  <a:cubicBezTo>
                    <a:pt x="1160" y="3415"/>
                    <a:pt x="815" y="1701"/>
                    <a:pt x="208" y="70"/>
                  </a:cubicBezTo>
                  <a:cubicBezTo>
                    <a:pt x="189" y="22"/>
                    <a:pt x="148" y="1"/>
                    <a:pt x="1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5534025" y="2592750"/>
              <a:ext cx="37500" cy="125875"/>
            </a:xfrm>
            <a:custGeom>
              <a:avLst/>
              <a:gdLst/>
              <a:ahLst/>
              <a:cxnLst/>
              <a:rect l="l" t="t" r="r" b="b"/>
              <a:pathLst>
                <a:path w="1500" h="5035" extrusionOk="0">
                  <a:moveTo>
                    <a:pt x="168" y="0"/>
                  </a:moveTo>
                  <a:cubicBezTo>
                    <a:pt x="84" y="0"/>
                    <a:pt x="6" y="54"/>
                    <a:pt x="12" y="166"/>
                  </a:cubicBezTo>
                  <a:cubicBezTo>
                    <a:pt x="0" y="1856"/>
                    <a:pt x="441" y="3523"/>
                    <a:pt x="1298" y="4988"/>
                  </a:cubicBezTo>
                  <a:cubicBezTo>
                    <a:pt x="1318" y="5020"/>
                    <a:pt x="1350" y="5035"/>
                    <a:pt x="1381" y="5035"/>
                  </a:cubicBezTo>
                  <a:cubicBezTo>
                    <a:pt x="1441" y="5035"/>
                    <a:pt x="1500" y="4982"/>
                    <a:pt x="1476" y="4904"/>
                  </a:cubicBezTo>
                  <a:lnTo>
                    <a:pt x="1476" y="4904"/>
                  </a:lnTo>
                  <a:lnTo>
                    <a:pt x="1476" y="4928"/>
                  </a:lnTo>
                  <a:cubicBezTo>
                    <a:pt x="941" y="3380"/>
                    <a:pt x="560" y="1785"/>
                    <a:pt x="357" y="166"/>
                  </a:cubicBezTo>
                  <a:cubicBezTo>
                    <a:pt x="345" y="57"/>
                    <a:pt x="254" y="0"/>
                    <a:pt x="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5423875" y="2615000"/>
              <a:ext cx="26825" cy="125425"/>
            </a:xfrm>
            <a:custGeom>
              <a:avLst/>
              <a:gdLst/>
              <a:ahLst/>
              <a:cxnLst/>
              <a:rect l="l" t="t" r="r" b="b"/>
              <a:pathLst>
                <a:path w="1073" h="5017" extrusionOk="0">
                  <a:moveTo>
                    <a:pt x="113" y="1"/>
                  </a:moveTo>
                  <a:cubicBezTo>
                    <a:pt x="61" y="1"/>
                    <a:pt x="1" y="32"/>
                    <a:pt x="1" y="85"/>
                  </a:cubicBezTo>
                  <a:lnTo>
                    <a:pt x="13" y="85"/>
                  </a:lnTo>
                  <a:cubicBezTo>
                    <a:pt x="72" y="1716"/>
                    <a:pt x="310" y="3324"/>
                    <a:pt x="715" y="4895"/>
                  </a:cubicBezTo>
                  <a:cubicBezTo>
                    <a:pt x="739" y="4980"/>
                    <a:pt x="803" y="5016"/>
                    <a:pt x="868" y="5016"/>
                  </a:cubicBezTo>
                  <a:cubicBezTo>
                    <a:pt x="969" y="5016"/>
                    <a:pt x="1073" y="4930"/>
                    <a:pt x="1037" y="4800"/>
                  </a:cubicBezTo>
                  <a:cubicBezTo>
                    <a:pt x="739" y="3217"/>
                    <a:pt x="453" y="1657"/>
                    <a:pt x="191" y="61"/>
                  </a:cubicBezTo>
                  <a:cubicBezTo>
                    <a:pt x="191" y="20"/>
                    <a:pt x="155"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5361975" y="2622375"/>
              <a:ext cx="34575" cy="137375"/>
            </a:xfrm>
            <a:custGeom>
              <a:avLst/>
              <a:gdLst/>
              <a:ahLst/>
              <a:cxnLst/>
              <a:rect l="l" t="t" r="r" b="b"/>
              <a:pathLst>
                <a:path w="1383" h="5495" extrusionOk="0">
                  <a:moveTo>
                    <a:pt x="74" y="0"/>
                  </a:moveTo>
                  <a:cubicBezTo>
                    <a:pt x="66" y="0"/>
                    <a:pt x="57" y="2"/>
                    <a:pt x="48" y="5"/>
                  </a:cubicBezTo>
                  <a:cubicBezTo>
                    <a:pt x="12" y="16"/>
                    <a:pt x="0" y="52"/>
                    <a:pt x="0" y="76"/>
                  </a:cubicBezTo>
                  <a:cubicBezTo>
                    <a:pt x="441" y="1838"/>
                    <a:pt x="762" y="3612"/>
                    <a:pt x="1072" y="5386"/>
                  </a:cubicBezTo>
                  <a:cubicBezTo>
                    <a:pt x="1088" y="5461"/>
                    <a:pt x="1154" y="5495"/>
                    <a:pt x="1220" y="5495"/>
                  </a:cubicBezTo>
                  <a:cubicBezTo>
                    <a:pt x="1301" y="5495"/>
                    <a:pt x="1383" y="5443"/>
                    <a:pt x="1369" y="5350"/>
                  </a:cubicBezTo>
                  <a:cubicBezTo>
                    <a:pt x="1131" y="3541"/>
                    <a:pt x="715" y="1767"/>
                    <a:pt x="131" y="40"/>
                  </a:cubicBezTo>
                  <a:cubicBezTo>
                    <a:pt x="122" y="13"/>
                    <a:pt x="100" y="0"/>
                    <a:pt x="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5304825" y="2632300"/>
              <a:ext cx="20625" cy="127400"/>
            </a:xfrm>
            <a:custGeom>
              <a:avLst/>
              <a:gdLst/>
              <a:ahLst/>
              <a:cxnLst/>
              <a:rect l="l" t="t" r="r" b="b"/>
              <a:pathLst>
                <a:path w="825" h="5096" extrusionOk="0">
                  <a:moveTo>
                    <a:pt x="119" y="0"/>
                  </a:moveTo>
                  <a:cubicBezTo>
                    <a:pt x="60" y="0"/>
                    <a:pt x="12" y="48"/>
                    <a:pt x="12" y="108"/>
                  </a:cubicBezTo>
                  <a:lnTo>
                    <a:pt x="12" y="96"/>
                  </a:lnTo>
                  <a:lnTo>
                    <a:pt x="12" y="96"/>
                  </a:lnTo>
                  <a:cubicBezTo>
                    <a:pt x="0" y="1739"/>
                    <a:pt x="179" y="3394"/>
                    <a:pt x="548" y="5001"/>
                  </a:cubicBezTo>
                  <a:cubicBezTo>
                    <a:pt x="567" y="5067"/>
                    <a:pt x="616" y="5096"/>
                    <a:pt x="667" y="5096"/>
                  </a:cubicBezTo>
                  <a:cubicBezTo>
                    <a:pt x="743" y="5096"/>
                    <a:pt x="824" y="5030"/>
                    <a:pt x="810" y="4930"/>
                  </a:cubicBezTo>
                  <a:cubicBezTo>
                    <a:pt x="536" y="3334"/>
                    <a:pt x="334" y="1715"/>
                    <a:pt x="226" y="108"/>
                  </a:cubicBezTo>
                  <a:cubicBezTo>
                    <a:pt x="226" y="48"/>
                    <a:pt x="179" y="0"/>
                    <a:pt x="1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5120800" y="2631875"/>
              <a:ext cx="96775" cy="115475"/>
            </a:xfrm>
            <a:custGeom>
              <a:avLst/>
              <a:gdLst/>
              <a:ahLst/>
              <a:cxnLst/>
              <a:rect l="l" t="t" r="r" b="b"/>
              <a:pathLst>
                <a:path w="3871" h="4619" extrusionOk="0">
                  <a:moveTo>
                    <a:pt x="3655" y="0"/>
                  </a:moveTo>
                  <a:cubicBezTo>
                    <a:pt x="3622" y="0"/>
                    <a:pt x="3589" y="13"/>
                    <a:pt x="3563" y="41"/>
                  </a:cubicBezTo>
                  <a:cubicBezTo>
                    <a:pt x="2337" y="1446"/>
                    <a:pt x="991" y="2934"/>
                    <a:pt x="27" y="4530"/>
                  </a:cubicBezTo>
                  <a:cubicBezTo>
                    <a:pt x="0" y="4574"/>
                    <a:pt x="40" y="4619"/>
                    <a:pt x="81" y="4619"/>
                  </a:cubicBezTo>
                  <a:cubicBezTo>
                    <a:pt x="96" y="4619"/>
                    <a:pt x="110" y="4613"/>
                    <a:pt x="122" y="4601"/>
                  </a:cubicBezTo>
                  <a:lnTo>
                    <a:pt x="110" y="4601"/>
                  </a:lnTo>
                  <a:cubicBezTo>
                    <a:pt x="1468" y="3315"/>
                    <a:pt x="2682" y="1708"/>
                    <a:pt x="3789" y="220"/>
                  </a:cubicBezTo>
                  <a:cubicBezTo>
                    <a:pt x="3871" y="120"/>
                    <a:pt x="3760" y="0"/>
                    <a:pt x="36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5079500" y="2608175"/>
              <a:ext cx="84625" cy="103475"/>
            </a:xfrm>
            <a:custGeom>
              <a:avLst/>
              <a:gdLst/>
              <a:ahLst/>
              <a:cxnLst/>
              <a:rect l="l" t="t" r="r" b="b"/>
              <a:pathLst>
                <a:path w="3385" h="4139" extrusionOk="0">
                  <a:moveTo>
                    <a:pt x="3178" y="1"/>
                  </a:moveTo>
                  <a:cubicBezTo>
                    <a:pt x="3133" y="1"/>
                    <a:pt x="3089" y="22"/>
                    <a:pt x="3060" y="72"/>
                  </a:cubicBezTo>
                  <a:cubicBezTo>
                    <a:pt x="2108" y="1454"/>
                    <a:pt x="1060" y="2704"/>
                    <a:pt x="36" y="4002"/>
                  </a:cubicBezTo>
                  <a:cubicBezTo>
                    <a:pt x="0" y="4037"/>
                    <a:pt x="0" y="4085"/>
                    <a:pt x="36" y="4121"/>
                  </a:cubicBezTo>
                  <a:cubicBezTo>
                    <a:pt x="54" y="4133"/>
                    <a:pt x="75" y="4138"/>
                    <a:pt x="95" y="4138"/>
                  </a:cubicBezTo>
                  <a:cubicBezTo>
                    <a:pt x="116" y="4138"/>
                    <a:pt x="137" y="4133"/>
                    <a:pt x="155" y="4121"/>
                  </a:cubicBezTo>
                  <a:lnTo>
                    <a:pt x="167" y="4121"/>
                  </a:lnTo>
                  <a:cubicBezTo>
                    <a:pt x="1417" y="3001"/>
                    <a:pt x="2477" y="1692"/>
                    <a:pt x="3310" y="227"/>
                  </a:cubicBezTo>
                  <a:cubicBezTo>
                    <a:pt x="3385" y="111"/>
                    <a:pt x="3280" y="1"/>
                    <a:pt x="317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5037875" y="2593600"/>
              <a:ext cx="73675" cy="83700"/>
            </a:xfrm>
            <a:custGeom>
              <a:avLst/>
              <a:gdLst/>
              <a:ahLst/>
              <a:cxnLst/>
              <a:rect l="l" t="t" r="r" b="b"/>
              <a:pathLst>
                <a:path w="2947" h="3348" extrusionOk="0">
                  <a:moveTo>
                    <a:pt x="2837" y="1"/>
                  </a:moveTo>
                  <a:cubicBezTo>
                    <a:pt x="2819" y="1"/>
                    <a:pt x="2801" y="8"/>
                    <a:pt x="2784" y="24"/>
                  </a:cubicBezTo>
                  <a:cubicBezTo>
                    <a:pt x="1879" y="1036"/>
                    <a:pt x="939" y="2037"/>
                    <a:pt x="82" y="3096"/>
                  </a:cubicBezTo>
                  <a:cubicBezTo>
                    <a:pt x="0" y="3205"/>
                    <a:pt x="90" y="3347"/>
                    <a:pt x="196" y="3347"/>
                  </a:cubicBezTo>
                  <a:cubicBezTo>
                    <a:pt x="229" y="3347"/>
                    <a:pt x="264" y="3333"/>
                    <a:pt x="296" y="3299"/>
                  </a:cubicBezTo>
                  <a:cubicBezTo>
                    <a:pt x="1201" y="2287"/>
                    <a:pt x="2034" y="1191"/>
                    <a:pt x="2892" y="132"/>
                  </a:cubicBezTo>
                  <a:cubicBezTo>
                    <a:pt x="2946" y="77"/>
                    <a:pt x="2896" y="1"/>
                    <a:pt x="28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5247075" y="2637425"/>
              <a:ext cx="31750" cy="128800"/>
            </a:xfrm>
            <a:custGeom>
              <a:avLst/>
              <a:gdLst/>
              <a:ahLst/>
              <a:cxnLst/>
              <a:rect l="l" t="t" r="r" b="b"/>
              <a:pathLst>
                <a:path w="1270" h="5152" extrusionOk="0">
                  <a:moveTo>
                    <a:pt x="119" y="1"/>
                  </a:moveTo>
                  <a:cubicBezTo>
                    <a:pt x="103" y="1"/>
                    <a:pt x="87" y="4"/>
                    <a:pt x="72" y="10"/>
                  </a:cubicBezTo>
                  <a:cubicBezTo>
                    <a:pt x="24" y="22"/>
                    <a:pt x="0" y="81"/>
                    <a:pt x="12" y="129"/>
                  </a:cubicBezTo>
                  <a:cubicBezTo>
                    <a:pt x="405" y="1760"/>
                    <a:pt x="631" y="3415"/>
                    <a:pt x="977" y="5058"/>
                  </a:cubicBezTo>
                  <a:cubicBezTo>
                    <a:pt x="993" y="5121"/>
                    <a:pt x="1053" y="5152"/>
                    <a:pt x="1114" y="5152"/>
                  </a:cubicBezTo>
                  <a:cubicBezTo>
                    <a:pt x="1191" y="5152"/>
                    <a:pt x="1269" y="5103"/>
                    <a:pt x="1262" y="5010"/>
                  </a:cubicBezTo>
                  <a:cubicBezTo>
                    <a:pt x="1024" y="3343"/>
                    <a:pt x="679" y="1689"/>
                    <a:pt x="227" y="69"/>
                  </a:cubicBezTo>
                  <a:cubicBezTo>
                    <a:pt x="209" y="25"/>
                    <a:pt x="165" y="1"/>
                    <a:pt x="1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5385175" y="2728150"/>
              <a:ext cx="190825" cy="408700"/>
            </a:xfrm>
            <a:custGeom>
              <a:avLst/>
              <a:gdLst/>
              <a:ahLst/>
              <a:cxnLst/>
              <a:rect l="l" t="t" r="r" b="b"/>
              <a:pathLst>
                <a:path w="7633" h="16348" extrusionOk="0">
                  <a:moveTo>
                    <a:pt x="7633" y="0"/>
                  </a:moveTo>
                  <a:lnTo>
                    <a:pt x="7633" y="0"/>
                  </a:lnTo>
                  <a:cubicBezTo>
                    <a:pt x="6918" y="12"/>
                    <a:pt x="6240" y="357"/>
                    <a:pt x="5799" y="929"/>
                  </a:cubicBezTo>
                  <a:cubicBezTo>
                    <a:pt x="5359" y="1489"/>
                    <a:pt x="5037" y="2131"/>
                    <a:pt x="4835" y="2810"/>
                  </a:cubicBezTo>
                  <a:cubicBezTo>
                    <a:pt x="4109" y="4965"/>
                    <a:pt x="3763" y="7227"/>
                    <a:pt x="3811" y="9501"/>
                  </a:cubicBezTo>
                  <a:cubicBezTo>
                    <a:pt x="3811" y="10192"/>
                    <a:pt x="3835" y="10990"/>
                    <a:pt x="3311" y="11442"/>
                  </a:cubicBezTo>
                  <a:cubicBezTo>
                    <a:pt x="2858" y="11835"/>
                    <a:pt x="2192" y="11799"/>
                    <a:pt x="1644" y="12026"/>
                  </a:cubicBezTo>
                  <a:cubicBezTo>
                    <a:pt x="751" y="12371"/>
                    <a:pt x="1" y="13550"/>
                    <a:pt x="251" y="14466"/>
                  </a:cubicBezTo>
                  <a:lnTo>
                    <a:pt x="5228" y="16347"/>
                  </a:lnTo>
                  <a:lnTo>
                    <a:pt x="7633"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5335775" y="2990075"/>
              <a:ext cx="101225" cy="11225"/>
            </a:xfrm>
            <a:custGeom>
              <a:avLst/>
              <a:gdLst/>
              <a:ahLst/>
              <a:cxnLst/>
              <a:rect l="l" t="t" r="r" b="b"/>
              <a:pathLst>
                <a:path w="4049" h="449" extrusionOk="0">
                  <a:moveTo>
                    <a:pt x="4049" y="1"/>
                  </a:moveTo>
                  <a:lnTo>
                    <a:pt x="4049" y="1"/>
                  </a:lnTo>
                  <a:cubicBezTo>
                    <a:pt x="3382" y="120"/>
                    <a:pt x="2703" y="215"/>
                    <a:pt x="2036" y="275"/>
                  </a:cubicBezTo>
                  <a:cubicBezTo>
                    <a:pt x="1891" y="282"/>
                    <a:pt x="1748" y="286"/>
                    <a:pt x="1611" y="286"/>
                  </a:cubicBezTo>
                  <a:cubicBezTo>
                    <a:pt x="807" y="286"/>
                    <a:pt x="174" y="172"/>
                    <a:pt x="31" y="172"/>
                  </a:cubicBezTo>
                  <a:cubicBezTo>
                    <a:pt x="11" y="172"/>
                    <a:pt x="0" y="174"/>
                    <a:pt x="0" y="179"/>
                  </a:cubicBezTo>
                  <a:cubicBezTo>
                    <a:pt x="179" y="263"/>
                    <a:pt x="381" y="322"/>
                    <a:pt x="584" y="346"/>
                  </a:cubicBezTo>
                  <a:cubicBezTo>
                    <a:pt x="963" y="412"/>
                    <a:pt x="1349" y="448"/>
                    <a:pt x="1738" y="448"/>
                  </a:cubicBezTo>
                  <a:cubicBezTo>
                    <a:pt x="1837" y="448"/>
                    <a:pt x="1937" y="446"/>
                    <a:pt x="2036" y="441"/>
                  </a:cubicBezTo>
                  <a:cubicBezTo>
                    <a:pt x="2525" y="417"/>
                    <a:pt x="3013" y="346"/>
                    <a:pt x="3489" y="215"/>
                  </a:cubicBezTo>
                  <a:cubicBezTo>
                    <a:pt x="3679" y="179"/>
                    <a:pt x="3870" y="108"/>
                    <a:pt x="404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4892575" y="3329100"/>
              <a:ext cx="147050" cy="826625"/>
            </a:xfrm>
            <a:custGeom>
              <a:avLst/>
              <a:gdLst/>
              <a:ahLst/>
              <a:cxnLst/>
              <a:rect l="l" t="t" r="r" b="b"/>
              <a:pathLst>
                <a:path w="5882" h="33065" extrusionOk="0">
                  <a:moveTo>
                    <a:pt x="3941" y="1"/>
                  </a:moveTo>
                  <a:lnTo>
                    <a:pt x="0" y="33065"/>
                  </a:lnTo>
                  <a:lnTo>
                    <a:pt x="1703" y="33065"/>
                  </a:lnTo>
                  <a:lnTo>
                    <a:pt x="5882"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5383700" y="3329100"/>
              <a:ext cx="136950" cy="826625"/>
            </a:xfrm>
            <a:custGeom>
              <a:avLst/>
              <a:gdLst/>
              <a:ahLst/>
              <a:cxnLst/>
              <a:rect l="l" t="t" r="r" b="b"/>
              <a:pathLst>
                <a:path w="5478" h="33065" extrusionOk="0">
                  <a:moveTo>
                    <a:pt x="0" y="1"/>
                  </a:moveTo>
                  <a:lnTo>
                    <a:pt x="3620" y="33065"/>
                  </a:lnTo>
                  <a:lnTo>
                    <a:pt x="5477" y="33065"/>
                  </a:lnTo>
                  <a:lnTo>
                    <a:pt x="1953"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5870950" y="3329100"/>
              <a:ext cx="127125" cy="826625"/>
            </a:xfrm>
            <a:custGeom>
              <a:avLst/>
              <a:gdLst/>
              <a:ahLst/>
              <a:cxnLst/>
              <a:rect l="l" t="t" r="r" b="b"/>
              <a:pathLst>
                <a:path w="5085" h="33065" extrusionOk="0">
                  <a:moveTo>
                    <a:pt x="1" y="1"/>
                  </a:moveTo>
                  <a:lnTo>
                    <a:pt x="3013" y="33065"/>
                  </a:lnTo>
                  <a:lnTo>
                    <a:pt x="5085" y="33065"/>
                  </a:lnTo>
                  <a:lnTo>
                    <a:pt x="1644"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5432500" y="2618600"/>
              <a:ext cx="608750" cy="710525"/>
            </a:xfrm>
            <a:custGeom>
              <a:avLst/>
              <a:gdLst/>
              <a:ahLst/>
              <a:cxnLst/>
              <a:rect l="l" t="t" r="r" b="b"/>
              <a:pathLst>
                <a:path w="24350" h="28421" extrusionOk="0">
                  <a:moveTo>
                    <a:pt x="7466" y="1"/>
                  </a:moveTo>
                  <a:lnTo>
                    <a:pt x="1" y="28421"/>
                  </a:lnTo>
                  <a:lnTo>
                    <a:pt x="18932" y="28421"/>
                  </a:lnTo>
                  <a:cubicBezTo>
                    <a:pt x="19908" y="28409"/>
                    <a:pt x="20730" y="27695"/>
                    <a:pt x="20861" y="26742"/>
                  </a:cubicBezTo>
                  <a:lnTo>
                    <a:pt x="24325" y="2596"/>
                  </a:lnTo>
                  <a:cubicBezTo>
                    <a:pt x="24337" y="2489"/>
                    <a:pt x="24349" y="2382"/>
                    <a:pt x="24349" y="2275"/>
                  </a:cubicBezTo>
                  <a:cubicBezTo>
                    <a:pt x="24349" y="1025"/>
                    <a:pt x="23325" y="1"/>
                    <a:pt x="2207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4942275" y="2618300"/>
              <a:ext cx="676900" cy="710825"/>
            </a:xfrm>
            <a:custGeom>
              <a:avLst/>
              <a:gdLst/>
              <a:ahLst/>
              <a:cxnLst/>
              <a:rect l="l" t="t" r="r" b="b"/>
              <a:pathLst>
                <a:path w="27076" h="28433" extrusionOk="0">
                  <a:moveTo>
                    <a:pt x="27075" y="1"/>
                  </a:moveTo>
                  <a:cubicBezTo>
                    <a:pt x="25813" y="1"/>
                    <a:pt x="24730" y="918"/>
                    <a:pt x="24527" y="2168"/>
                  </a:cubicBezTo>
                  <a:lnTo>
                    <a:pt x="20920" y="24230"/>
                  </a:lnTo>
                  <a:cubicBezTo>
                    <a:pt x="20696" y="25571"/>
                    <a:pt x="19530" y="26564"/>
                    <a:pt x="18170" y="26564"/>
                  </a:cubicBezTo>
                  <a:cubicBezTo>
                    <a:pt x="18154" y="26564"/>
                    <a:pt x="18138" y="26564"/>
                    <a:pt x="18122" y="26564"/>
                  </a:cubicBezTo>
                  <a:lnTo>
                    <a:pt x="0" y="26242"/>
                  </a:lnTo>
                  <a:lnTo>
                    <a:pt x="0" y="26242"/>
                  </a:lnTo>
                  <a:cubicBezTo>
                    <a:pt x="0" y="26242"/>
                    <a:pt x="36" y="28064"/>
                    <a:pt x="0" y="28433"/>
                  </a:cubicBezTo>
                  <a:lnTo>
                    <a:pt x="18955" y="28409"/>
                  </a:lnTo>
                  <a:cubicBezTo>
                    <a:pt x="21039" y="28409"/>
                    <a:pt x="22813" y="26897"/>
                    <a:pt x="23134" y="24837"/>
                  </a:cubicBezTo>
                  <a:lnTo>
                    <a:pt x="27075"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5451550" y="2620700"/>
              <a:ext cx="167625" cy="701875"/>
            </a:xfrm>
            <a:custGeom>
              <a:avLst/>
              <a:gdLst/>
              <a:ahLst/>
              <a:cxnLst/>
              <a:rect l="l" t="t" r="r" b="b"/>
              <a:pathLst>
                <a:path w="6705" h="28075" extrusionOk="0">
                  <a:moveTo>
                    <a:pt x="6704" y="0"/>
                  </a:moveTo>
                  <a:lnTo>
                    <a:pt x="6704" y="0"/>
                  </a:lnTo>
                  <a:cubicBezTo>
                    <a:pt x="6692" y="48"/>
                    <a:pt x="6680" y="131"/>
                    <a:pt x="6657" y="214"/>
                  </a:cubicBezTo>
                  <a:cubicBezTo>
                    <a:pt x="6621" y="429"/>
                    <a:pt x="6573" y="703"/>
                    <a:pt x="6514" y="1072"/>
                  </a:cubicBezTo>
                  <a:cubicBezTo>
                    <a:pt x="6383" y="1822"/>
                    <a:pt x="6204" y="2881"/>
                    <a:pt x="5978" y="4203"/>
                  </a:cubicBezTo>
                  <a:cubicBezTo>
                    <a:pt x="5549" y="6858"/>
                    <a:pt x="4954" y="10513"/>
                    <a:pt x="4311" y="14538"/>
                  </a:cubicBezTo>
                  <a:cubicBezTo>
                    <a:pt x="4001" y="16562"/>
                    <a:pt x="3692" y="18490"/>
                    <a:pt x="3418" y="20241"/>
                  </a:cubicBezTo>
                  <a:cubicBezTo>
                    <a:pt x="3275" y="21122"/>
                    <a:pt x="3144" y="21943"/>
                    <a:pt x="3025" y="22729"/>
                  </a:cubicBezTo>
                  <a:cubicBezTo>
                    <a:pt x="2930" y="23455"/>
                    <a:pt x="2799" y="24170"/>
                    <a:pt x="2608" y="24872"/>
                  </a:cubicBezTo>
                  <a:cubicBezTo>
                    <a:pt x="2370" y="25908"/>
                    <a:pt x="1811" y="26837"/>
                    <a:pt x="1001" y="27515"/>
                  </a:cubicBezTo>
                  <a:cubicBezTo>
                    <a:pt x="703" y="27754"/>
                    <a:pt x="358" y="27944"/>
                    <a:pt x="1" y="28075"/>
                  </a:cubicBezTo>
                  <a:cubicBezTo>
                    <a:pt x="96" y="28063"/>
                    <a:pt x="191" y="28039"/>
                    <a:pt x="287" y="27992"/>
                  </a:cubicBezTo>
                  <a:cubicBezTo>
                    <a:pt x="561" y="27884"/>
                    <a:pt x="811" y="27742"/>
                    <a:pt x="1037" y="27575"/>
                  </a:cubicBezTo>
                  <a:cubicBezTo>
                    <a:pt x="1406" y="27289"/>
                    <a:pt x="1727" y="26956"/>
                    <a:pt x="1977" y="26563"/>
                  </a:cubicBezTo>
                  <a:cubicBezTo>
                    <a:pt x="2311" y="26051"/>
                    <a:pt x="2561" y="25491"/>
                    <a:pt x="2728" y="24908"/>
                  </a:cubicBezTo>
                  <a:cubicBezTo>
                    <a:pt x="2918" y="24194"/>
                    <a:pt x="3061" y="23479"/>
                    <a:pt x="3168" y="22753"/>
                  </a:cubicBezTo>
                  <a:cubicBezTo>
                    <a:pt x="3287" y="21967"/>
                    <a:pt x="3430" y="21146"/>
                    <a:pt x="3573" y="20264"/>
                  </a:cubicBezTo>
                  <a:cubicBezTo>
                    <a:pt x="3835" y="18514"/>
                    <a:pt x="4156" y="16585"/>
                    <a:pt x="4478" y="14573"/>
                  </a:cubicBezTo>
                  <a:cubicBezTo>
                    <a:pt x="5097" y="10537"/>
                    <a:pt x="5668" y="6882"/>
                    <a:pt x="6085" y="4215"/>
                  </a:cubicBezTo>
                  <a:cubicBezTo>
                    <a:pt x="6276" y="2905"/>
                    <a:pt x="6442" y="1834"/>
                    <a:pt x="6561" y="1072"/>
                  </a:cubicBezTo>
                  <a:cubicBezTo>
                    <a:pt x="6609" y="714"/>
                    <a:pt x="6645" y="429"/>
                    <a:pt x="6680" y="226"/>
                  </a:cubicBezTo>
                  <a:lnTo>
                    <a:pt x="670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5598900" y="2558175"/>
              <a:ext cx="40500" cy="64625"/>
            </a:xfrm>
            <a:custGeom>
              <a:avLst/>
              <a:gdLst/>
              <a:ahLst/>
              <a:cxnLst/>
              <a:rect l="l" t="t" r="r" b="b"/>
              <a:pathLst>
                <a:path w="1620" h="2585" extrusionOk="0">
                  <a:moveTo>
                    <a:pt x="1" y="1"/>
                  </a:moveTo>
                  <a:lnTo>
                    <a:pt x="1" y="1"/>
                  </a:lnTo>
                  <a:cubicBezTo>
                    <a:pt x="191" y="477"/>
                    <a:pt x="441" y="918"/>
                    <a:pt x="739" y="1334"/>
                  </a:cubicBezTo>
                  <a:cubicBezTo>
                    <a:pt x="989" y="1787"/>
                    <a:pt x="1286" y="2203"/>
                    <a:pt x="1620" y="2584"/>
                  </a:cubicBezTo>
                  <a:cubicBezTo>
                    <a:pt x="1417" y="2108"/>
                    <a:pt x="1179" y="1668"/>
                    <a:pt x="882" y="1251"/>
                  </a:cubicBezTo>
                  <a:cubicBezTo>
                    <a:pt x="632" y="799"/>
                    <a:pt x="334" y="382"/>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4950000" y="2670400"/>
              <a:ext cx="60150" cy="85750"/>
            </a:xfrm>
            <a:custGeom>
              <a:avLst/>
              <a:gdLst/>
              <a:ahLst/>
              <a:cxnLst/>
              <a:rect l="l" t="t" r="r" b="b"/>
              <a:pathLst>
                <a:path w="2406" h="3430" extrusionOk="0">
                  <a:moveTo>
                    <a:pt x="2406" y="0"/>
                  </a:moveTo>
                  <a:cubicBezTo>
                    <a:pt x="1942" y="512"/>
                    <a:pt x="1513" y="1072"/>
                    <a:pt x="1132" y="1667"/>
                  </a:cubicBezTo>
                  <a:cubicBezTo>
                    <a:pt x="715" y="2215"/>
                    <a:pt x="334" y="2810"/>
                    <a:pt x="1" y="3429"/>
                  </a:cubicBezTo>
                  <a:cubicBezTo>
                    <a:pt x="465" y="2906"/>
                    <a:pt x="894" y="2346"/>
                    <a:pt x="1275" y="1763"/>
                  </a:cubicBezTo>
                  <a:cubicBezTo>
                    <a:pt x="1692" y="1203"/>
                    <a:pt x="2073" y="608"/>
                    <a:pt x="240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5109850" y="2610275"/>
              <a:ext cx="145875" cy="223275"/>
            </a:xfrm>
            <a:custGeom>
              <a:avLst/>
              <a:gdLst/>
              <a:ahLst/>
              <a:cxnLst/>
              <a:rect l="l" t="t" r="r" b="b"/>
              <a:pathLst>
                <a:path w="5835" h="8931" extrusionOk="0">
                  <a:moveTo>
                    <a:pt x="5835" y="0"/>
                  </a:moveTo>
                  <a:lnTo>
                    <a:pt x="5835" y="0"/>
                  </a:lnTo>
                  <a:cubicBezTo>
                    <a:pt x="5739" y="96"/>
                    <a:pt x="5656" y="215"/>
                    <a:pt x="5585" y="334"/>
                  </a:cubicBezTo>
                  <a:cubicBezTo>
                    <a:pt x="5430" y="560"/>
                    <a:pt x="5227" y="893"/>
                    <a:pt x="4966" y="1298"/>
                  </a:cubicBezTo>
                  <a:lnTo>
                    <a:pt x="2941" y="4477"/>
                  </a:lnTo>
                  <a:cubicBezTo>
                    <a:pt x="2144" y="5715"/>
                    <a:pt x="1406" y="6823"/>
                    <a:pt x="858" y="7620"/>
                  </a:cubicBezTo>
                  <a:lnTo>
                    <a:pt x="215" y="8573"/>
                  </a:lnTo>
                  <a:cubicBezTo>
                    <a:pt x="132" y="8680"/>
                    <a:pt x="60" y="8799"/>
                    <a:pt x="1" y="8930"/>
                  </a:cubicBezTo>
                  <a:cubicBezTo>
                    <a:pt x="108" y="8835"/>
                    <a:pt x="191" y="8728"/>
                    <a:pt x="274" y="8609"/>
                  </a:cubicBezTo>
                  <a:cubicBezTo>
                    <a:pt x="441" y="8394"/>
                    <a:pt x="667" y="8085"/>
                    <a:pt x="953" y="7692"/>
                  </a:cubicBezTo>
                  <a:cubicBezTo>
                    <a:pt x="1513" y="6906"/>
                    <a:pt x="2275" y="5811"/>
                    <a:pt x="3072" y="4572"/>
                  </a:cubicBezTo>
                  <a:cubicBezTo>
                    <a:pt x="3870" y="3322"/>
                    <a:pt x="4573" y="2191"/>
                    <a:pt x="5061" y="1358"/>
                  </a:cubicBezTo>
                  <a:cubicBezTo>
                    <a:pt x="5287" y="965"/>
                    <a:pt x="5477" y="631"/>
                    <a:pt x="5632" y="369"/>
                  </a:cubicBezTo>
                  <a:cubicBezTo>
                    <a:pt x="5716" y="250"/>
                    <a:pt x="5775" y="131"/>
                    <a:pt x="583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3495375" y="1590600"/>
              <a:ext cx="148550" cy="137625"/>
            </a:xfrm>
            <a:custGeom>
              <a:avLst/>
              <a:gdLst/>
              <a:ahLst/>
              <a:cxnLst/>
              <a:rect l="l" t="t" r="r" b="b"/>
              <a:pathLst>
                <a:path w="5942" h="5505" extrusionOk="0">
                  <a:moveTo>
                    <a:pt x="2889" y="1"/>
                  </a:moveTo>
                  <a:cubicBezTo>
                    <a:pt x="2380" y="1"/>
                    <a:pt x="1869" y="129"/>
                    <a:pt x="1405" y="390"/>
                  </a:cubicBezTo>
                  <a:cubicBezTo>
                    <a:pt x="417" y="1032"/>
                    <a:pt x="0" y="2521"/>
                    <a:pt x="667" y="3485"/>
                  </a:cubicBezTo>
                  <a:lnTo>
                    <a:pt x="3262" y="5331"/>
                  </a:lnTo>
                  <a:cubicBezTo>
                    <a:pt x="3465" y="5452"/>
                    <a:pt x="3670" y="5504"/>
                    <a:pt x="3870" y="5504"/>
                  </a:cubicBezTo>
                  <a:cubicBezTo>
                    <a:pt x="4831" y="5504"/>
                    <a:pt x="5688" y="4290"/>
                    <a:pt x="5787" y="3640"/>
                  </a:cubicBezTo>
                  <a:cubicBezTo>
                    <a:pt x="5941" y="2580"/>
                    <a:pt x="5679" y="1342"/>
                    <a:pt x="4727" y="628"/>
                  </a:cubicBezTo>
                  <a:cubicBezTo>
                    <a:pt x="4191" y="213"/>
                    <a:pt x="3543" y="1"/>
                    <a:pt x="28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3276000" y="1661400"/>
              <a:ext cx="342625" cy="298225"/>
            </a:xfrm>
            <a:custGeom>
              <a:avLst/>
              <a:gdLst/>
              <a:ahLst/>
              <a:cxnLst/>
              <a:rect l="l" t="t" r="r" b="b"/>
              <a:pathLst>
                <a:path w="13705" h="11929" extrusionOk="0">
                  <a:moveTo>
                    <a:pt x="7321" y="1"/>
                  </a:moveTo>
                  <a:cubicBezTo>
                    <a:pt x="4201" y="1"/>
                    <a:pt x="0" y="2790"/>
                    <a:pt x="2358" y="7344"/>
                  </a:cubicBezTo>
                  <a:lnTo>
                    <a:pt x="11156" y="11928"/>
                  </a:lnTo>
                  <a:cubicBezTo>
                    <a:pt x="12121" y="11762"/>
                    <a:pt x="12764" y="10809"/>
                    <a:pt x="13085" y="9892"/>
                  </a:cubicBezTo>
                  <a:cubicBezTo>
                    <a:pt x="13704" y="7987"/>
                    <a:pt x="13704" y="5940"/>
                    <a:pt x="13085" y="4046"/>
                  </a:cubicBezTo>
                  <a:cubicBezTo>
                    <a:pt x="12526" y="2153"/>
                    <a:pt x="11228" y="784"/>
                    <a:pt x="8311" y="105"/>
                  </a:cubicBezTo>
                  <a:cubicBezTo>
                    <a:pt x="8001" y="35"/>
                    <a:pt x="7668" y="1"/>
                    <a:pt x="732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3334325" y="1707700"/>
              <a:ext cx="225950" cy="445150"/>
            </a:xfrm>
            <a:custGeom>
              <a:avLst/>
              <a:gdLst/>
              <a:ahLst/>
              <a:cxnLst/>
              <a:rect l="l" t="t" r="r" b="b"/>
              <a:pathLst>
                <a:path w="9038" h="17806" extrusionOk="0">
                  <a:moveTo>
                    <a:pt x="2582" y="1"/>
                  </a:moveTo>
                  <a:cubicBezTo>
                    <a:pt x="981" y="1"/>
                    <a:pt x="24" y="2041"/>
                    <a:pt x="1" y="3671"/>
                  </a:cubicBezTo>
                  <a:cubicBezTo>
                    <a:pt x="1" y="5528"/>
                    <a:pt x="37" y="7790"/>
                    <a:pt x="322" y="9160"/>
                  </a:cubicBezTo>
                  <a:cubicBezTo>
                    <a:pt x="894" y="11864"/>
                    <a:pt x="2960" y="12160"/>
                    <a:pt x="3046" y="12160"/>
                  </a:cubicBezTo>
                  <a:cubicBezTo>
                    <a:pt x="3048" y="12160"/>
                    <a:pt x="3049" y="12160"/>
                    <a:pt x="3049" y="12160"/>
                  </a:cubicBezTo>
                  <a:cubicBezTo>
                    <a:pt x="3049" y="12160"/>
                    <a:pt x="3049" y="12160"/>
                    <a:pt x="3049" y="12160"/>
                  </a:cubicBezTo>
                  <a:cubicBezTo>
                    <a:pt x="3049" y="12160"/>
                    <a:pt x="3097" y="13092"/>
                    <a:pt x="3263" y="15553"/>
                  </a:cubicBezTo>
                  <a:cubicBezTo>
                    <a:pt x="3356" y="16989"/>
                    <a:pt x="3448" y="17805"/>
                    <a:pt x="5008" y="17805"/>
                  </a:cubicBezTo>
                  <a:cubicBezTo>
                    <a:pt x="5053" y="17805"/>
                    <a:pt x="5098" y="17805"/>
                    <a:pt x="5144" y="17804"/>
                  </a:cubicBezTo>
                  <a:cubicBezTo>
                    <a:pt x="6811" y="17756"/>
                    <a:pt x="9038" y="16756"/>
                    <a:pt x="8978" y="15208"/>
                  </a:cubicBezTo>
                  <a:lnTo>
                    <a:pt x="8883" y="1992"/>
                  </a:lnTo>
                  <a:cubicBezTo>
                    <a:pt x="8871" y="1480"/>
                    <a:pt x="8466" y="1075"/>
                    <a:pt x="7954" y="1051"/>
                  </a:cubicBezTo>
                  <a:lnTo>
                    <a:pt x="2692" y="4"/>
                  </a:lnTo>
                  <a:cubicBezTo>
                    <a:pt x="2655" y="2"/>
                    <a:pt x="2619" y="1"/>
                    <a:pt x="258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3353075" y="1833100"/>
              <a:ext cx="17900" cy="17275"/>
            </a:xfrm>
            <a:custGeom>
              <a:avLst/>
              <a:gdLst/>
              <a:ahLst/>
              <a:cxnLst/>
              <a:rect l="l" t="t" r="r" b="b"/>
              <a:pathLst>
                <a:path w="716" h="691" extrusionOk="0">
                  <a:moveTo>
                    <a:pt x="358" y="0"/>
                  </a:moveTo>
                  <a:cubicBezTo>
                    <a:pt x="168" y="0"/>
                    <a:pt x="13" y="143"/>
                    <a:pt x="1" y="334"/>
                  </a:cubicBezTo>
                  <a:cubicBezTo>
                    <a:pt x="1" y="334"/>
                    <a:pt x="1" y="334"/>
                    <a:pt x="1" y="346"/>
                  </a:cubicBezTo>
                  <a:cubicBezTo>
                    <a:pt x="13" y="536"/>
                    <a:pt x="168" y="691"/>
                    <a:pt x="358" y="691"/>
                  </a:cubicBezTo>
                  <a:cubicBezTo>
                    <a:pt x="549" y="691"/>
                    <a:pt x="703" y="548"/>
                    <a:pt x="715" y="357"/>
                  </a:cubicBezTo>
                  <a:cubicBezTo>
                    <a:pt x="715" y="357"/>
                    <a:pt x="715" y="346"/>
                    <a:pt x="715" y="346"/>
                  </a:cubicBezTo>
                  <a:cubicBezTo>
                    <a:pt x="703" y="155"/>
                    <a:pt x="549" y="0"/>
                    <a:pt x="35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3348025" y="1817875"/>
              <a:ext cx="36625" cy="10575"/>
            </a:xfrm>
            <a:custGeom>
              <a:avLst/>
              <a:gdLst/>
              <a:ahLst/>
              <a:cxnLst/>
              <a:rect l="l" t="t" r="r" b="b"/>
              <a:pathLst>
                <a:path w="1465" h="423" extrusionOk="0">
                  <a:moveTo>
                    <a:pt x="742" y="1"/>
                  </a:moveTo>
                  <a:cubicBezTo>
                    <a:pt x="725" y="1"/>
                    <a:pt x="708" y="1"/>
                    <a:pt x="691" y="2"/>
                  </a:cubicBezTo>
                  <a:cubicBezTo>
                    <a:pt x="489" y="14"/>
                    <a:pt x="298" y="85"/>
                    <a:pt x="143" y="216"/>
                  </a:cubicBezTo>
                  <a:cubicBezTo>
                    <a:pt x="36" y="312"/>
                    <a:pt x="1" y="395"/>
                    <a:pt x="24" y="419"/>
                  </a:cubicBezTo>
                  <a:cubicBezTo>
                    <a:pt x="27" y="422"/>
                    <a:pt x="32" y="423"/>
                    <a:pt x="37" y="423"/>
                  </a:cubicBezTo>
                  <a:cubicBezTo>
                    <a:pt x="103" y="423"/>
                    <a:pt x="353" y="250"/>
                    <a:pt x="703" y="228"/>
                  </a:cubicBezTo>
                  <a:cubicBezTo>
                    <a:pt x="726" y="227"/>
                    <a:pt x="749" y="226"/>
                    <a:pt x="772" y="226"/>
                  </a:cubicBezTo>
                  <a:cubicBezTo>
                    <a:pt x="1077" y="226"/>
                    <a:pt x="1308" y="347"/>
                    <a:pt x="1389" y="347"/>
                  </a:cubicBezTo>
                  <a:cubicBezTo>
                    <a:pt x="1403" y="347"/>
                    <a:pt x="1412" y="344"/>
                    <a:pt x="1417" y="335"/>
                  </a:cubicBezTo>
                  <a:cubicBezTo>
                    <a:pt x="1465" y="288"/>
                    <a:pt x="1394" y="240"/>
                    <a:pt x="1263" y="157"/>
                  </a:cubicBezTo>
                  <a:cubicBezTo>
                    <a:pt x="1110" y="59"/>
                    <a:pt x="927" y="1"/>
                    <a:pt x="74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3443275" y="1828625"/>
              <a:ext cx="17575" cy="17300"/>
            </a:xfrm>
            <a:custGeom>
              <a:avLst/>
              <a:gdLst/>
              <a:ahLst/>
              <a:cxnLst/>
              <a:rect l="l" t="t" r="r" b="b"/>
              <a:pathLst>
                <a:path w="703" h="692" extrusionOk="0">
                  <a:moveTo>
                    <a:pt x="346" y="1"/>
                  </a:moveTo>
                  <a:cubicBezTo>
                    <a:pt x="167" y="1"/>
                    <a:pt x="1" y="144"/>
                    <a:pt x="1" y="334"/>
                  </a:cubicBezTo>
                  <a:cubicBezTo>
                    <a:pt x="1" y="334"/>
                    <a:pt x="1" y="334"/>
                    <a:pt x="1" y="346"/>
                  </a:cubicBezTo>
                  <a:cubicBezTo>
                    <a:pt x="1" y="536"/>
                    <a:pt x="167" y="691"/>
                    <a:pt x="358" y="691"/>
                  </a:cubicBezTo>
                  <a:cubicBezTo>
                    <a:pt x="548" y="691"/>
                    <a:pt x="703" y="548"/>
                    <a:pt x="703" y="358"/>
                  </a:cubicBezTo>
                  <a:cubicBezTo>
                    <a:pt x="703" y="346"/>
                    <a:pt x="703" y="346"/>
                    <a:pt x="703" y="346"/>
                  </a:cubicBezTo>
                  <a:cubicBezTo>
                    <a:pt x="703" y="155"/>
                    <a:pt x="536" y="1"/>
                    <a:pt x="34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3442075" y="1815200"/>
              <a:ext cx="36650" cy="10350"/>
            </a:xfrm>
            <a:custGeom>
              <a:avLst/>
              <a:gdLst/>
              <a:ahLst/>
              <a:cxnLst/>
              <a:rect l="l" t="t" r="r" b="b"/>
              <a:pathLst>
                <a:path w="1466" h="414" extrusionOk="0">
                  <a:moveTo>
                    <a:pt x="761" y="0"/>
                  </a:moveTo>
                  <a:cubicBezTo>
                    <a:pt x="742" y="0"/>
                    <a:pt x="722" y="1"/>
                    <a:pt x="703" y="2"/>
                  </a:cubicBezTo>
                  <a:cubicBezTo>
                    <a:pt x="501" y="14"/>
                    <a:pt x="310" y="85"/>
                    <a:pt x="156" y="204"/>
                  </a:cubicBezTo>
                  <a:cubicBezTo>
                    <a:pt x="37" y="300"/>
                    <a:pt x="1" y="383"/>
                    <a:pt x="25" y="407"/>
                  </a:cubicBezTo>
                  <a:cubicBezTo>
                    <a:pt x="29" y="411"/>
                    <a:pt x="36" y="414"/>
                    <a:pt x="45" y="414"/>
                  </a:cubicBezTo>
                  <a:cubicBezTo>
                    <a:pt x="126" y="414"/>
                    <a:pt x="372" y="238"/>
                    <a:pt x="715" y="216"/>
                  </a:cubicBezTo>
                  <a:cubicBezTo>
                    <a:pt x="728" y="216"/>
                    <a:pt x="741" y="216"/>
                    <a:pt x="753" y="216"/>
                  </a:cubicBezTo>
                  <a:cubicBezTo>
                    <a:pt x="1071" y="216"/>
                    <a:pt x="1313" y="336"/>
                    <a:pt x="1399" y="336"/>
                  </a:cubicBezTo>
                  <a:cubicBezTo>
                    <a:pt x="1414" y="336"/>
                    <a:pt x="1425" y="332"/>
                    <a:pt x="1430" y="323"/>
                  </a:cubicBezTo>
                  <a:cubicBezTo>
                    <a:pt x="1465" y="276"/>
                    <a:pt x="1394" y="228"/>
                    <a:pt x="1275" y="145"/>
                  </a:cubicBezTo>
                  <a:cubicBezTo>
                    <a:pt x="1114" y="48"/>
                    <a:pt x="934" y="0"/>
                    <a:pt x="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3386125" y="1818200"/>
              <a:ext cx="25325" cy="80800"/>
            </a:xfrm>
            <a:custGeom>
              <a:avLst/>
              <a:gdLst/>
              <a:ahLst/>
              <a:cxnLst/>
              <a:rect l="l" t="t" r="r" b="b"/>
              <a:pathLst>
                <a:path w="1013" h="3232" extrusionOk="0">
                  <a:moveTo>
                    <a:pt x="1013" y="1"/>
                  </a:moveTo>
                  <a:cubicBezTo>
                    <a:pt x="727" y="620"/>
                    <a:pt x="489" y="1263"/>
                    <a:pt x="310" y="1930"/>
                  </a:cubicBezTo>
                  <a:lnTo>
                    <a:pt x="60" y="2692"/>
                  </a:lnTo>
                  <a:cubicBezTo>
                    <a:pt x="12" y="2811"/>
                    <a:pt x="1" y="2942"/>
                    <a:pt x="36" y="3073"/>
                  </a:cubicBezTo>
                  <a:cubicBezTo>
                    <a:pt x="72" y="3144"/>
                    <a:pt x="131" y="3192"/>
                    <a:pt x="203" y="3204"/>
                  </a:cubicBezTo>
                  <a:cubicBezTo>
                    <a:pt x="262" y="3216"/>
                    <a:pt x="310" y="3228"/>
                    <a:pt x="370" y="3228"/>
                  </a:cubicBezTo>
                  <a:cubicBezTo>
                    <a:pt x="423" y="3230"/>
                    <a:pt x="477" y="3232"/>
                    <a:pt x="530" y="3232"/>
                  </a:cubicBezTo>
                  <a:cubicBezTo>
                    <a:pt x="691" y="3232"/>
                    <a:pt x="852" y="3219"/>
                    <a:pt x="1013" y="3192"/>
                  </a:cubicBezTo>
                  <a:cubicBezTo>
                    <a:pt x="837" y="3150"/>
                    <a:pt x="652" y="3118"/>
                    <a:pt x="458" y="3118"/>
                  </a:cubicBezTo>
                  <a:cubicBezTo>
                    <a:pt x="429" y="3118"/>
                    <a:pt x="399" y="3119"/>
                    <a:pt x="370" y="3120"/>
                  </a:cubicBezTo>
                  <a:cubicBezTo>
                    <a:pt x="274" y="3120"/>
                    <a:pt x="179" y="3097"/>
                    <a:pt x="167" y="3025"/>
                  </a:cubicBezTo>
                  <a:cubicBezTo>
                    <a:pt x="143" y="2930"/>
                    <a:pt x="167" y="2823"/>
                    <a:pt x="215" y="2739"/>
                  </a:cubicBezTo>
                  <a:lnTo>
                    <a:pt x="465" y="1977"/>
                  </a:lnTo>
                  <a:cubicBezTo>
                    <a:pt x="703" y="1334"/>
                    <a:pt x="882" y="668"/>
                    <a:pt x="10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3410525" y="1982225"/>
              <a:ext cx="91700" cy="46000"/>
            </a:xfrm>
            <a:custGeom>
              <a:avLst/>
              <a:gdLst/>
              <a:ahLst/>
              <a:cxnLst/>
              <a:rect l="l" t="t" r="r" b="b"/>
              <a:pathLst>
                <a:path w="3668" h="1840" extrusionOk="0">
                  <a:moveTo>
                    <a:pt x="3668" y="0"/>
                  </a:moveTo>
                  <a:lnTo>
                    <a:pt x="3668" y="0"/>
                  </a:lnTo>
                  <a:cubicBezTo>
                    <a:pt x="2584" y="727"/>
                    <a:pt x="1311" y="1131"/>
                    <a:pt x="1" y="1179"/>
                  </a:cubicBezTo>
                  <a:lnTo>
                    <a:pt x="72" y="1834"/>
                  </a:lnTo>
                  <a:cubicBezTo>
                    <a:pt x="155" y="1837"/>
                    <a:pt x="235" y="1839"/>
                    <a:pt x="314" y="1839"/>
                  </a:cubicBezTo>
                  <a:cubicBezTo>
                    <a:pt x="2905" y="1839"/>
                    <a:pt x="3668" y="0"/>
                    <a:pt x="366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3415900" y="1913725"/>
              <a:ext cx="30375" cy="21175"/>
            </a:xfrm>
            <a:custGeom>
              <a:avLst/>
              <a:gdLst/>
              <a:ahLst/>
              <a:cxnLst/>
              <a:rect l="l" t="t" r="r" b="b"/>
              <a:pathLst>
                <a:path w="1215" h="847" extrusionOk="0">
                  <a:moveTo>
                    <a:pt x="607" y="1"/>
                  </a:moveTo>
                  <a:cubicBezTo>
                    <a:pt x="381" y="1"/>
                    <a:pt x="160" y="107"/>
                    <a:pt x="36" y="288"/>
                  </a:cubicBezTo>
                  <a:lnTo>
                    <a:pt x="24" y="299"/>
                  </a:lnTo>
                  <a:cubicBezTo>
                    <a:pt x="0" y="347"/>
                    <a:pt x="0" y="407"/>
                    <a:pt x="24" y="442"/>
                  </a:cubicBezTo>
                  <a:cubicBezTo>
                    <a:pt x="60" y="490"/>
                    <a:pt x="95" y="526"/>
                    <a:pt x="143" y="550"/>
                  </a:cubicBezTo>
                  <a:cubicBezTo>
                    <a:pt x="286" y="680"/>
                    <a:pt x="464" y="764"/>
                    <a:pt x="643" y="823"/>
                  </a:cubicBezTo>
                  <a:cubicBezTo>
                    <a:pt x="689" y="839"/>
                    <a:pt x="736" y="846"/>
                    <a:pt x="783" y="846"/>
                  </a:cubicBezTo>
                  <a:cubicBezTo>
                    <a:pt x="920" y="846"/>
                    <a:pt x="1055" y="784"/>
                    <a:pt x="1143" y="669"/>
                  </a:cubicBezTo>
                  <a:cubicBezTo>
                    <a:pt x="1215" y="526"/>
                    <a:pt x="1191" y="335"/>
                    <a:pt x="1084" y="216"/>
                  </a:cubicBezTo>
                  <a:cubicBezTo>
                    <a:pt x="976" y="85"/>
                    <a:pt x="810" y="14"/>
                    <a:pt x="643" y="2"/>
                  </a:cubicBezTo>
                  <a:cubicBezTo>
                    <a:pt x="631" y="1"/>
                    <a:pt x="619" y="1"/>
                    <a:pt x="60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3410825" y="1903350"/>
              <a:ext cx="31275" cy="28675"/>
            </a:xfrm>
            <a:custGeom>
              <a:avLst/>
              <a:gdLst/>
              <a:ahLst/>
              <a:cxnLst/>
              <a:rect l="l" t="t" r="r" b="b"/>
              <a:pathLst>
                <a:path w="1251" h="1147" extrusionOk="0">
                  <a:moveTo>
                    <a:pt x="1168" y="0"/>
                  </a:moveTo>
                  <a:cubicBezTo>
                    <a:pt x="1108" y="0"/>
                    <a:pt x="1120" y="417"/>
                    <a:pt x="787" y="726"/>
                  </a:cubicBezTo>
                  <a:cubicBezTo>
                    <a:pt x="441" y="1048"/>
                    <a:pt x="1" y="1012"/>
                    <a:pt x="1" y="1072"/>
                  </a:cubicBezTo>
                  <a:cubicBezTo>
                    <a:pt x="1" y="1121"/>
                    <a:pt x="75" y="1146"/>
                    <a:pt x="203" y="1146"/>
                  </a:cubicBezTo>
                  <a:cubicBezTo>
                    <a:pt x="229" y="1146"/>
                    <a:pt x="257" y="1145"/>
                    <a:pt x="286" y="1143"/>
                  </a:cubicBezTo>
                  <a:cubicBezTo>
                    <a:pt x="525" y="1131"/>
                    <a:pt x="751" y="1036"/>
                    <a:pt x="929" y="881"/>
                  </a:cubicBezTo>
                  <a:cubicBezTo>
                    <a:pt x="1108" y="726"/>
                    <a:pt x="1215" y="500"/>
                    <a:pt x="1227" y="274"/>
                  </a:cubicBezTo>
                  <a:cubicBezTo>
                    <a:pt x="1251" y="95"/>
                    <a:pt x="1191" y="0"/>
                    <a:pt x="116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3437025" y="1800600"/>
              <a:ext cx="44975" cy="11825"/>
            </a:xfrm>
            <a:custGeom>
              <a:avLst/>
              <a:gdLst/>
              <a:ahLst/>
              <a:cxnLst/>
              <a:rect l="l" t="t" r="r" b="b"/>
              <a:pathLst>
                <a:path w="1799" h="473" extrusionOk="0">
                  <a:moveTo>
                    <a:pt x="854" y="0"/>
                  </a:moveTo>
                  <a:cubicBezTo>
                    <a:pt x="647" y="0"/>
                    <a:pt x="450" y="38"/>
                    <a:pt x="262" y="122"/>
                  </a:cubicBezTo>
                  <a:cubicBezTo>
                    <a:pt x="72" y="193"/>
                    <a:pt x="0" y="288"/>
                    <a:pt x="24" y="324"/>
                  </a:cubicBezTo>
                  <a:cubicBezTo>
                    <a:pt x="42" y="377"/>
                    <a:pt x="149" y="386"/>
                    <a:pt x="307" y="386"/>
                  </a:cubicBezTo>
                  <a:cubicBezTo>
                    <a:pt x="386" y="386"/>
                    <a:pt x="477" y="384"/>
                    <a:pt x="577" y="384"/>
                  </a:cubicBezTo>
                  <a:cubicBezTo>
                    <a:pt x="676" y="384"/>
                    <a:pt x="783" y="386"/>
                    <a:pt x="893" y="395"/>
                  </a:cubicBezTo>
                  <a:cubicBezTo>
                    <a:pt x="1203" y="420"/>
                    <a:pt x="1474" y="472"/>
                    <a:pt x="1633" y="472"/>
                  </a:cubicBezTo>
                  <a:cubicBezTo>
                    <a:pt x="1706" y="472"/>
                    <a:pt x="1756" y="461"/>
                    <a:pt x="1775" y="431"/>
                  </a:cubicBezTo>
                  <a:cubicBezTo>
                    <a:pt x="1798" y="383"/>
                    <a:pt x="1727" y="288"/>
                    <a:pt x="1584" y="205"/>
                  </a:cubicBezTo>
                  <a:cubicBezTo>
                    <a:pt x="1382" y="86"/>
                    <a:pt x="1167" y="14"/>
                    <a:pt x="941" y="2"/>
                  </a:cubicBezTo>
                  <a:cubicBezTo>
                    <a:pt x="912" y="1"/>
                    <a:pt x="883" y="0"/>
                    <a:pt x="85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3349800" y="1789575"/>
              <a:ext cx="33375" cy="11600"/>
            </a:xfrm>
            <a:custGeom>
              <a:avLst/>
              <a:gdLst/>
              <a:ahLst/>
              <a:cxnLst/>
              <a:rect l="l" t="t" r="r" b="b"/>
              <a:pathLst>
                <a:path w="1335" h="464" extrusionOk="0">
                  <a:moveTo>
                    <a:pt x="702" y="1"/>
                  </a:moveTo>
                  <a:cubicBezTo>
                    <a:pt x="679" y="1"/>
                    <a:pt x="655" y="1"/>
                    <a:pt x="632" y="3"/>
                  </a:cubicBezTo>
                  <a:cubicBezTo>
                    <a:pt x="453" y="15"/>
                    <a:pt x="275" y="86"/>
                    <a:pt x="132" y="205"/>
                  </a:cubicBezTo>
                  <a:cubicBezTo>
                    <a:pt x="25" y="301"/>
                    <a:pt x="1" y="408"/>
                    <a:pt x="25" y="432"/>
                  </a:cubicBezTo>
                  <a:cubicBezTo>
                    <a:pt x="44" y="455"/>
                    <a:pt x="78" y="463"/>
                    <a:pt x="122" y="463"/>
                  </a:cubicBezTo>
                  <a:cubicBezTo>
                    <a:pt x="240" y="463"/>
                    <a:pt x="435" y="404"/>
                    <a:pt x="668" y="396"/>
                  </a:cubicBezTo>
                  <a:cubicBezTo>
                    <a:pt x="989" y="372"/>
                    <a:pt x="1263" y="420"/>
                    <a:pt x="1311" y="324"/>
                  </a:cubicBezTo>
                  <a:cubicBezTo>
                    <a:pt x="1334" y="289"/>
                    <a:pt x="1287" y="193"/>
                    <a:pt x="1168" y="122"/>
                  </a:cubicBezTo>
                  <a:cubicBezTo>
                    <a:pt x="1032" y="38"/>
                    <a:pt x="869" y="1"/>
                    <a:pt x="70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3351000" y="1692750"/>
              <a:ext cx="222975" cy="199100"/>
            </a:xfrm>
            <a:custGeom>
              <a:avLst/>
              <a:gdLst/>
              <a:ahLst/>
              <a:cxnLst/>
              <a:rect l="l" t="t" r="r" b="b"/>
              <a:pathLst>
                <a:path w="8919" h="7964" extrusionOk="0">
                  <a:moveTo>
                    <a:pt x="2471" y="0"/>
                  </a:moveTo>
                  <a:cubicBezTo>
                    <a:pt x="2206" y="0"/>
                    <a:pt x="1941" y="18"/>
                    <a:pt x="1679" y="54"/>
                  </a:cubicBezTo>
                  <a:cubicBezTo>
                    <a:pt x="1144" y="125"/>
                    <a:pt x="655" y="387"/>
                    <a:pt x="310" y="792"/>
                  </a:cubicBezTo>
                  <a:lnTo>
                    <a:pt x="143" y="768"/>
                  </a:lnTo>
                  <a:lnTo>
                    <a:pt x="143" y="768"/>
                  </a:lnTo>
                  <a:cubicBezTo>
                    <a:pt x="1" y="1769"/>
                    <a:pt x="441" y="2769"/>
                    <a:pt x="1263" y="3340"/>
                  </a:cubicBezTo>
                  <a:cubicBezTo>
                    <a:pt x="1751" y="3638"/>
                    <a:pt x="2287" y="3840"/>
                    <a:pt x="2846" y="3959"/>
                  </a:cubicBezTo>
                  <a:lnTo>
                    <a:pt x="3906" y="4257"/>
                  </a:lnTo>
                  <a:cubicBezTo>
                    <a:pt x="4680" y="4507"/>
                    <a:pt x="5477" y="4638"/>
                    <a:pt x="6287" y="4674"/>
                  </a:cubicBezTo>
                  <a:cubicBezTo>
                    <a:pt x="6251" y="5579"/>
                    <a:pt x="6144" y="6186"/>
                    <a:pt x="6632" y="6948"/>
                  </a:cubicBezTo>
                  <a:cubicBezTo>
                    <a:pt x="7002" y="7527"/>
                    <a:pt x="7505" y="7963"/>
                    <a:pt x="8141" y="7963"/>
                  </a:cubicBezTo>
                  <a:cubicBezTo>
                    <a:pt x="8264" y="7963"/>
                    <a:pt x="8392" y="7947"/>
                    <a:pt x="8525" y="7912"/>
                  </a:cubicBezTo>
                  <a:cubicBezTo>
                    <a:pt x="8811" y="6126"/>
                    <a:pt x="8918" y="4305"/>
                    <a:pt x="8847" y="2495"/>
                  </a:cubicBezTo>
                  <a:cubicBezTo>
                    <a:pt x="8883" y="2019"/>
                    <a:pt x="8787" y="1554"/>
                    <a:pt x="8573" y="1137"/>
                  </a:cubicBezTo>
                  <a:cubicBezTo>
                    <a:pt x="8156" y="495"/>
                    <a:pt x="7287" y="364"/>
                    <a:pt x="6513" y="304"/>
                  </a:cubicBezTo>
                  <a:lnTo>
                    <a:pt x="3263" y="54"/>
                  </a:lnTo>
                  <a:cubicBezTo>
                    <a:pt x="3001" y="18"/>
                    <a:pt x="2736" y="0"/>
                    <a:pt x="247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3368575" y="1688425"/>
              <a:ext cx="247075" cy="121475"/>
            </a:xfrm>
            <a:custGeom>
              <a:avLst/>
              <a:gdLst/>
              <a:ahLst/>
              <a:cxnLst/>
              <a:rect l="l" t="t" r="r" b="b"/>
              <a:pathLst>
                <a:path w="9883" h="4859" extrusionOk="0">
                  <a:moveTo>
                    <a:pt x="24" y="1"/>
                  </a:moveTo>
                  <a:cubicBezTo>
                    <a:pt x="0" y="156"/>
                    <a:pt x="12" y="322"/>
                    <a:pt x="48" y="477"/>
                  </a:cubicBezTo>
                  <a:cubicBezTo>
                    <a:pt x="83" y="656"/>
                    <a:pt x="143" y="834"/>
                    <a:pt x="226" y="1001"/>
                  </a:cubicBezTo>
                  <a:cubicBezTo>
                    <a:pt x="345" y="1215"/>
                    <a:pt x="500" y="1418"/>
                    <a:pt x="667" y="1584"/>
                  </a:cubicBezTo>
                  <a:cubicBezTo>
                    <a:pt x="1131" y="2037"/>
                    <a:pt x="1715" y="2346"/>
                    <a:pt x="2346" y="2477"/>
                  </a:cubicBezTo>
                  <a:cubicBezTo>
                    <a:pt x="2984" y="2597"/>
                    <a:pt x="3639" y="2650"/>
                    <a:pt x="4290" y="2650"/>
                  </a:cubicBezTo>
                  <a:cubicBezTo>
                    <a:pt x="4416" y="2650"/>
                    <a:pt x="4542" y="2648"/>
                    <a:pt x="4667" y="2644"/>
                  </a:cubicBezTo>
                  <a:cubicBezTo>
                    <a:pt x="4783" y="2639"/>
                    <a:pt x="4899" y="2636"/>
                    <a:pt x="5015" y="2636"/>
                  </a:cubicBezTo>
                  <a:cubicBezTo>
                    <a:pt x="5673" y="2636"/>
                    <a:pt x="6326" y="2722"/>
                    <a:pt x="6953" y="2894"/>
                  </a:cubicBezTo>
                  <a:cubicBezTo>
                    <a:pt x="7275" y="2989"/>
                    <a:pt x="7584" y="3120"/>
                    <a:pt x="7858" y="3311"/>
                  </a:cubicBezTo>
                  <a:cubicBezTo>
                    <a:pt x="8108" y="3466"/>
                    <a:pt x="8323" y="3668"/>
                    <a:pt x="8501" y="3894"/>
                  </a:cubicBezTo>
                  <a:cubicBezTo>
                    <a:pt x="8644" y="4097"/>
                    <a:pt x="8799" y="4275"/>
                    <a:pt x="8965" y="4466"/>
                  </a:cubicBezTo>
                  <a:cubicBezTo>
                    <a:pt x="9096" y="4597"/>
                    <a:pt x="9251" y="4704"/>
                    <a:pt x="9418" y="4787"/>
                  </a:cubicBezTo>
                  <a:cubicBezTo>
                    <a:pt x="9525" y="4835"/>
                    <a:pt x="9644" y="4859"/>
                    <a:pt x="9763" y="4859"/>
                  </a:cubicBezTo>
                  <a:lnTo>
                    <a:pt x="9882" y="4859"/>
                  </a:lnTo>
                  <a:cubicBezTo>
                    <a:pt x="9727" y="4859"/>
                    <a:pt x="9573" y="4811"/>
                    <a:pt x="9430" y="4739"/>
                  </a:cubicBezTo>
                  <a:cubicBezTo>
                    <a:pt x="9263" y="4656"/>
                    <a:pt x="9120" y="4549"/>
                    <a:pt x="9001" y="4418"/>
                  </a:cubicBezTo>
                  <a:cubicBezTo>
                    <a:pt x="8858" y="4263"/>
                    <a:pt x="8715" y="4061"/>
                    <a:pt x="8549" y="3847"/>
                  </a:cubicBezTo>
                  <a:cubicBezTo>
                    <a:pt x="8370" y="3608"/>
                    <a:pt x="8156" y="3394"/>
                    <a:pt x="7906" y="3227"/>
                  </a:cubicBezTo>
                  <a:cubicBezTo>
                    <a:pt x="7620" y="3037"/>
                    <a:pt x="7310" y="2894"/>
                    <a:pt x="6989" y="2799"/>
                  </a:cubicBezTo>
                  <a:cubicBezTo>
                    <a:pt x="6311" y="2608"/>
                    <a:pt x="5623" y="2521"/>
                    <a:pt x="4926" y="2521"/>
                  </a:cubicBezTo>
                  <a:cubicBezTo>
                    <a:pt x="4840" y="2521"/>
                    <a:pt x="4754" y="2522"/>
                    <a:pt x="4667" y="2525"/>
                  </a:cubicBezTo>
                  <a:cubicBezTo>
                    <a:pt x="4504" y="2533"/>
                    <a:pt x="4340" y="2536"/>
                    <a:pt x="4176" y="2536"/>
                  </a:cubicBezTo>
                  <a:cubicBezTo>
                    <a:pt x="3574" y="2536"/>
                    <a:pt x="2968" y="2485"/>
                    <a:pt x="2369" y="2382"/>
                  </a:cubicBezTo>
                  <a:cubicBezTo>
                    <a:pt x="1750" y="2263"/>
                    <a:pt x="1179" y="1965"/>
                    <a:pt x="726" y="1525"/>
                  </a:cubicBezTo>
                  <a:cubicBezTo>
                    <a:pt x="560" y="1370"/>
                    <a:pt x="405" y="1180"/>
                    <a:pt x="286" y="965"/>
                  </a:cubicBezTo>
                  <a:cubicBezTo>
                    <a:pt x="202" y="810"/>
                    <a:pt x="131" y="644"/>
                    <a:pt x="83" y="465"/>
                  </a:cubicBezTo>
                  <a:cubicBezTo>
                    <a:pt x="60" y="310"/>
                    <a:pt x="36" y="156"/>
                    <a:pt x="2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3378375" y="1683975"/>
              <a:ext cx="227150" cy="83650"/>
            </a:xfrm>
            <a:custGeom>
              <a:avLst/>
              <a:gdLst/>
              <a:ahLst/>
              <a:cxnLst/>
              <a:rect l="l" t="t" r="r" b="b"/>
              <a:pathLst>
                <a:path w="9086" h="3346" extrusionOk="0">
                  <a:moveTo>
                    <a:pt x="1" y="0"/>
                  </a:moveTo>
                  <a:cubicBezTo>
                    <a:pt x="1" y="0"/>
                    <a:pt x="2" y="3"/>
                    <a:pt x="5" y="8"/>
                  </a:cubicBezTo>
                  <a:lnTo>
                    <a:pt x="5" y="8"/>
                  </a:lnTo>
                  <a:cubicBezTo>
                    <a:pt x="3" y="5"/>
                    <a:pt x="2" y="3"/>
                    <a:pt x="1" y="0"/>
                  </a:cubicBezTo>
                  <a:close/>
                  <a:moveTo>
                    <a:pt x="5" y="8"/>
                  </a:moveTo>
                  <a:cubicBezTo>
                    <a:pt x="15" y="32"/>
                    <a:pt x="26" y="64"/>
                    <a:pt x="37" y="95"/>
                  </a:cubicBezTo>
                  <a:cubicBezTo>
                    <a:pt x="72" y="191"/>
                    <a:pt x="120" y="274"/>
                    <a:pt x="168" y="369"/>
                  </a:cubicBezTo>
                  <a:cubicBezTo>
                    <a:pt x="382" y="691"/>
                    <a:pt x="644" y="953"/>
                    <a:pt x="965" y="1167"/>
                  </a:cubicBezTo>
                  <a:cubicBezTo>
                    <a:pt x="1442" y="1477"/>
                    <a:pt x="1965" y="1679"/>
                    <a:pt x="2525" y="1774"/>
                  </a:cubicBezTo>
                  <a:cubicBezTo>
                    <a:pt x="2947" y="1835"/>
                    <a:pt x="3379" y="1866"/>
                    <a:pt x="3811" y="1866"/>
                  </a:cubicBezTo>
                  <a:cubicBezTo>
                    <a:pt x="4062" y="1866"/>
                    <a:pt x="4312" y="1856"/>
                    <a:pt x="4561" y="1834"/>
                  </a:cubicBezTo>
                  <a:cubicBezTo>
                    <a:pt x="4900" y="1810"/>
                    <a:pt x="5237" y="1798"/>
                    <a:pt x="5573" y="1798"/>
                  </a:cubicBezTo>
                  <a:cubicBezTo>
                    <a:pt x="5909" y="1798"/>
                    <a:pt x="6246" y="1810"/>
                    <a:pt x="6585" y="1834"/>
                  </a:cubicBezTo>
                  <a:cubicBezTo>
                    <a:pt x="7133" y="1905"/>
                    <a:pt x="7657" y="2048"/>
                    <a:pt x="8169" y="2262"/>
                  </a:cubicBezTo>
                  <a:cubicBezTo>
                    <a:pt x="8514" y="2393"/>
                    <a:pt x="8800" y="2631"/>
                    <a:pt x="8990" y="2953"/>
                  </a:cubicBezTo>
                  <a:cubicBezTo>
                    <a:pt x="9038" y="3072"/>
                    <a:pt x="9062" y="3215"/>
                    <a:pt x="9050" y="3346"/>
                  </a:cubicBezTo>
                  <a:cubicBezTo>
                    <a:pt x="9062" y="3310"/>
                    <a:pt x="9074" y="3286"/>
                    <a:pt x="9074" y="3251"/>
                  </a:cubicBezTo>
                  <a:cubicBezTo>
                    <a:pt x="9085" y="3143"/>
                    <a:pt x="9074" y="3024"/>
                    <a:pt x="9038" y="2929"/>
                  </a:cubicBezTo>
                  <a:cubicBezTo>
                    <a:pt x="8859" y="2584"/>
                    <a:pt x="8562" y="2322"/>
                    <a:pt x="8204" y="2191"/>
                  </a:cubicBezTo>
                  <a:cubicBezTo>
                    <a:pt x="7692" y="1953"/>
                    <a:pt x="7145" y="1798"/>
                    <a:pt x="6597" y="1727"/>
                  </a:cubicBezTo>
                  <a:cubicBezTo>
                    <a:pt x="6258" y="1703"/>
                    <a:pt x="5915" y="1691"/>
                    <a:pt x="5573" y="1691"/>
                  </a:cubicBezTo>
                  <a:cubicBezTo>
                    <a:pt x="5231" y="1691"/>
                    <a:pt x="4888" y="1703"/>
                    <a:pt x="4549" y="1727"/>
                  </a:cubicBezTo>
                  <a:cubicBezTo>
                    <a:pt x="4301" y="1744"/>
                    <a:pt x="4051" y="1754"/>
                    <a:pt x="3801" y="1754"/>
                  </a:cubicBezTo>
                  <a:cubicBezTo>
                    <a:pt x="3379" y="1754"/>
                    <a:pt x="2956" y="1727"/>
                    <a:pt x="2537" y="1667"/>
                  </a:cubicBezTo>
                  <a:cubicBezTo>
                    <a:pt x="1989" y="1584"/>
                    <a:pt x="1477" y="1393"/>
                    <a:pt x="1013" y="1096"/>
                  </a:cubicBezTo>
                  <a:cubicBezTo>
                    <a:pt x="692" y="905"/>
                    <a:pt x="430" y="643"/>
                    <a:pt x="215" y="345"/>
                  </a:cubicBezTo>
                  <a:cubicBezTo>
                    <a:pt x="83" y="162"/>
                    <a:pt x="20" y="39"/>
                    <a:pt x="5" y="8"/>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3546550" y="1634250"/>
              <a:ext cx="89925" cy="57875"/>
            </a:xfrm>
            <a:custGeom>
              <a:avLst/>
              <a:gdLst/>
              <a:ahLst/>
              <a:cxnLst/>
              <a:rect l="l" t="t" r="r" b="b"/>
              <a:pathLst>
                <a:path w="3597" h="2315" extrusionOk="0">
                  <a:moveTo>
                    <a:pt x="3537" y="1"/>
                  </a:moveTo>
                  <a:cubicBezTo>
                    <a:pt x="3561" y="239"/>
                    <a:pt x="3513" y="465"/>
                    <a:pt x="3418" y="680"/>
                  </a:cubicBezTo>
                  <a:cubicBezTo>
                    <a:pt x="3156" y="1168"/>
                    <a:pt x="2763" y="1572"/>
                    <a:pt x="2275" y="1846"/>
                  </a:cubicBezTo>
                  <a:cubicBezTo>
                    <a:pt x="2013" y="2001"/>
                    <a:pt x="1739" y="2108"/>
                    <a:pt x="1442" y="2168"/>
                  </a:cubicBezTo>
                  <a:cubicBezTo>
                    <a:pt x="1259" y="2203"/>
                    <a:pt x="1076" y="2225"/>
                    <a:pt x="893" y="2225"/>
                  </a:cubicBezTo>
                  <a:cubicBezTo>
                    <a:pt x="826" y="2225"/>
                    <a:pt x="759" y="2222"/>
                    <a:pt x="692" y="2215"/>
                  </a:cubicBezTo>
                  <a:cubicBezTo>
                    <a:pt x="323" y="2195"/>
                    <a:pt x="77" y="2139"/>
                    <a:pt x="16" y="2139"/>
                  </a:cubicBezTo>
                  <a:cubicBezTo>
                    <a:pt x="6" y="2139"/>
                    <a:pt x="1" y="2141"/>
                    <a:pt x="1" y="2144"/>
                  </a:cubicBezTo>
                  <a:cubicBezTo>
                    <a:pt x="61" y="2168"/>
                    <a:pt x="120" y="2192"/>
                    <a:pt x="180" y="2204"/>
                  </a:cubicBezTo>
                  <a:cubicBezTo>
                    <a:pt x="346" y="2251"/>
                    <a:pt x="513" y="2275"/>
                    <a:pt x="692" y="2299"/>
                  </a:cubicBezTo>
                  <a:cubicBezTo>
                    <a:pt x="795" y="2309"/>
                    <a:pt x="901" y="2314"/>
                    <a:pt x="1007" y="2314"/>
                  </a:cubicBezTo>
                  <a:cubicBezTo>
                    <a:pt x="1157" y="2314"/>
                    <a:pt x="1307" y="2303"/>
                    <a:pt x="1454" y="2275"/>
                  </a:cubicBezTo>
                  <a:cubicBezTo>
                    <a:pt x="1763" y="2215"/>
                    <a:pt x="2061" y="2096"/>
                    <a:pt x="2335" y="1930"/>
                  </a:cubicBezTo>
                  <a:cubicBezTo>
                    <a:pt x="2835" y="1644"/>
                    <a:pt x="3239" y="1215"/>
                    <a:pt x="3490" y="703"/>
                  </a:cubicBezTo>
                  <a:cubicBezTo>
                    <a:pt x="3561" y="537"/>
                    <a:pt x="3597" y="370"/>
                    <a:pt x="3585" y="191"/>
                  </a:cubicBezTo>
                  <a:cubicBezTo>
                    <a:pt x="3585" y="120"/>
                    <a:pt x="3573" y="60"/>
                    <a:pt x="3537"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3533775" y="1603600"/>
              <a:ext cx="76500" cy="77050"/>
            </a:xfrm>
            <a:custGeom>
              <a:avLst/>
              <a:gdLst/>
              <a:ahLst/>
              <a:cxnLst/>
              <a:rect l="l" t="t" r="r" b="b"/>
              <a:pathLst>
                <a:path w="3060" h="3082" extrusionOk="0">
                  <a:moveTo>
                    <a:pt x="3048" y="1"/>
                  </a:moveTo>
                  <a:cubicBezTo>
                    <a:pt x="3024" y="1"/>
                    <a:pt x="3012" y="262"/>
                    <a:pt x="2881" y="655"/>
                  </a:cubicBezTo>
                  <a:cubicBezTo>
                    <a:pt x="2536" y="1715"/>
                    <a:pt x="1715" y="2548"/>
                    <a:pt x="655" y="2906"/>
                  </a:cubicBezTo>
                  <a:cubicBezTo>
                    <a:pt x="262" y="3037"/>
                    <a:pt x="0" y="3060"/>
                    <a:pt x="0" y="3072"/>
                  </a:cubicBezTo>
                  <a:cubicBezTo>
                    <a:pt x="30" y="3078"/>
                    <a:pt x="63" y="3081"/>
                    <a:pt x="95" y="3081"/>
                  </a:cubicBezTo>
                  <a:cubicBezTo>
                    <a:pt x="128" y="3081"/>
                    <a:pt x="161" y="3078"/>
                    <a:pt x="191" y="3072"/>
                  </a:cubicBezTo>
                  <a:cubicBezTo>
                    <a:pt x="357" y="3060"/>
                    <a:pt x="524" y="3025"/>
                    <a:pt x="679" y="2977"/>
                  </a:cubicBezTo>
                  <a:cubicBezTo>
                    <a:pt x="1226" y="2822"/>
                    <a:pt x="1715" y="2525"/>
                    <a:pt x="2119" y="2132"/>
                  </a:cubicBezTo>
                  <a:cubicBezTo>
                    <a:pt x="2512" y="1727"/>
                    <a:pt x="2798" y="1227"/>
                    <a:pt x="2953" y="691"/>
                  </a:cubicBezTo>
                  <a:cubicBezTo>
                    <a:pt x="3000" y="524"/>
                    <a:pt x="3036" y="358"/>
                    <a:pt x="3048" y="191"/>
                  </a:cubicBezTo>
                  <a:cubicBezTo>
                    <a:pt x="3060" y="131"/>
                    <a:pt x="3060" y="72"/>
                    <a:pt x="304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3352500" y="1711350"/>
              <a:ext cx="251825" cy="192900"/>
            </a:xfrm>
            <a:custGeom>
              <a:avLst/>
              <a:gdLst/>
              <a:ahLst/>
              <a:cxnLst/>
              <a:rect l="l" t="t" r="r" b="b"/>
              <a:pathLst>
                <a:path w="10073" h="7716" extrusionOk="0">
                  <a:moveTo>
                    <a:pt x="12" y="1"/>
                  </a:moveTo>
                  <a:cubicBezTo>
                    <a:pt x="0" y="48"/>
                    <a:pt x="0" y="96"/>
                    <a:pt x="12" y="143"/>
                  </a:cubicBezTo>
                  <a:cubicBezTo>
                    <a:pt x="24" y="286"/>
                    <a:pt x="48" y="429"/>
                    <a:pt x="83" y="560"/>
                  </a:cubicBezTo>
                  <a:cubicBezTo>
                    <a:pt x="214" y="1072"/>
                    <a:pt x="464" y="1536"/>
                    <a:pt x="798" y="1929"/>
                  </a:cubicBezTo>
                  <a:cubicBezTo>
                    <a:pt x="1310" y="2525"/>
                    <a:pt x="1953" y="2977"/>
                    <a:pt x="2679" y="3251"/>
                  </a:cubicBezTo>
                  <a:cubicBezTo>
                    <a:pt x="3560" y="3584"/>
                    <a:pt x="4501" y="3763"/>
                    <a:pt x="5441" y="3787"/>
                  </a:cubicBezTo>
                  <a:cubicBezTo>
                    <a:pt x="6441" y="3822"/>
                    <a:pt x="7406" y="3775"/>
                    <a:pt x="8215" y="4084"/>
                  </a:cubicBezTo>
                  <a:cubicBezTo>
                    <a:pt x="8585" y="4215"/>
                    <a:pt x="8930" y="4454"/>
                    <a:pt x="9204" y="4751"/>
                  </a:cubicBezTo>
                  <a:cubicBezTo>
                    <a:pt x="9430" y="5013"/>
                    <a:pt x="9620" y="5311"/>
                    <a:pt x="9739" y="5644"/>
                  </a:cubicBezTo>
                  <a:cubicBezTo>
                    <a:pt x="9918" y="6132"/>
                    <a:pt x="10013" y="6632"/>
                    <a:pt x="10025" y="7144"/>
                  </a:cubicBezTo>
                  <a:lnTo>
                    <a:pt x="10025" y="7573"/>
                  </a:lnTo>
                  <a:cubicBezTo>
                    <a:pt x="10025" y="7621"/>
                    <a:pt x="10025" y="7668"/>
                    <a:pt x="10025" y="7716"/>
                  </a:cubicBezTo>
                  <a:cubicBezTo>
                    <a:pt x="10025" y="7716"/>
                    <a:pt x="10073" y="7680"/>
                    <a:pt x="10073" y="7585"/>
                  </a:cubicBezTo>
                  <a:lnTo>
                    <a:pt x="10073" y="7156"/>
                  </a:lnTo>
                  <a:cubicBezTo>
                    <a:pt x="10073" y="6632"/>
                    <a:pt x="9989" y="6120"/>
                    <a:pt x="9823" y="5632"/>
                  </a:cubicBezTo>
                  <a:cubicBezTo>
                    <a:pt x="9692" y="5287"/>
                    <a:pt x="9513" y="4965"/>
                    <a:pt x="9275" y="4692"/>
                  </a:cubicBezTo>
                  <a:cubicBezTo>
                    <a:pt x="9001" y="4382"/>
                    <a:pt x="8644" y="4144"/>
                    <a:pt x="8251" y="4001"/>
                  </a:cubicBezTo>
                  <a:cubicBezTo>
                    <a:pt x="7418" y="3680"/>
                    <a:pt x="6441" y="3727"/>
                    <a:pt x="5453" y="3680"/>
                  </a:cubicBezTo>
                  <a:cubicBezTo>
                    <a:pt x="4524" y="3656"/>
                    <a:pt x="3596" y="3489"/>
                    <a:pt x="2727" y="3168"/>
                  </a:cubicBezTo>
                  <a:cubicBezTo>
                    <a:pt x="2012" y="2894"/>
                    <a:pt x="1369" y="2453"/>
                    <a:pt x="869" y="1882"/>
                  </a:cubicBezTo>
                  <a:cubicBezTo>
                    <a:pt x="536" y="1489"/>
                    <a:pt x="274" y="1036"/>
                    <a:pt x="131" y="548"/>
                  </a:cubicBezTo>
                  <a:cubicBezTo>
                    <a:pt x="24" y="203"/>
                    <a:pt x="12" y="1"/>
                    <a:pt x="1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3506975" y="1669975"/>
              <a:ext cx="80400" cy="55700"/>
            </a:xfrm>
            <a:custGeom>
              <a:avLst/>
              <a:gdLst/>
              <a:ahLst/>
              <a:cxnLst/>
              <a:rect l="l" t="t" r="r" b="b"/>
              <a:pathLst>
                <a:path w="3216" h="2228" extrusionOk="0">
                  <a:moveTo>
                    <a:pt x="0" y="1"/>
                  </a:moveTo>
                  <a:lnTo>
                    <a:pt x="0" y="1"/>
                  </a:lnTo>
                  <a:cubicBezTo>
                    <a:pt x="179" y="84"/>
                    <a:pt x="358" y="167"/>
                    <a:pt x="536" y="227"/>
                  </a:cubicBezTo>
                  <a:cubicBezTo>
                    <a:pt x="1405" y="584"/>
                    <a:pt x="2179" y="1120"/>
                    <a:pt x="2810" y="1798"/>
                  </a:cubicBezTo>
                  <a:cubicBezTo>
                    <a:pt x="2941" y="1953"/>
                    <a:pt x="3072" y="2096"/>
                    <a:pt x="3215" y="2227"/>
                  </a:cubicBezTo>
                  <a:cubicBezTo>
                    <a:pt x="3120" y="2060"/>
                    <a:pt x="3013" y="1906"/>
                    <a:pt x="2882" y="1763"/>
                  </a:cubicBezTo>
                  <a:cubicBezTo>
                    <a:pt x="2263" y="1036"/>
                    <a:pt x="1465" y="477"/>
                    <a:pt x="572" y="155"/>
                  </a:cubicBezTo>
                  <a:cubicBezTo>
                    <a:pt x="381" y="72"/>
                    <a:pt x="191" y="24"/>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3547150" y="1844775"/>
              <a:ext cx="42475" cy="62700"/>
            </a:xfrm>
            <a:custGeom>
              <a:avLst/>
              <a:gdLst/>
              <a:ahLst/>
              <a:cxnLst/>
              <a:rect l="l" t="t" r="r" b="b"/>
              <a:pathLst>
                <a:path w="1699" h="2508" extrusionOk="0">
                  <a:moveTo>
                    <a:pt x="748" y="1"/>
                  </a:moveTo>
                  <a:cubicBezTo>
                    <a:pt x="405" y="1"/>
                    <a:pt x="89" y="159"/>
                    <a:pt x="72" y="164"/>
                  </a:cubicBezTo>
                  <a:cubicBezTo>
                    <a:pt x="72" y="164"/>
                    <a:pt x="1" y="2426"/>
                    <a:pt x="13" y="2474"/>
                  </a:cubicBezTo>
                  <a:cubicBezTo>
                    <a:pt x="19" y="2484"/>
                    <a:pt x="142" y="2508"/>
                    <a:pt x="317" y="2508"/>
                  </a:cubicBezTo>
                  <a:cubicBezTo>
                    <a:pt x="805" y="2508"/>
                    <a:pt x="1699" y="2319"/>
                    <a:pt x="1620" y="1093"/>
                  </a:cubicBezTo>
                  <a:cubicBezTo>
                    <a:pt x="1569" y="209"/>
                    <a:pt x="1141" y="1"/>
                    <a:pt x="7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3559350" y="1857200"/>
              <a:ext cx="18800" cy="36575"/>
            </a:xfrm>
            <a:custGeom>
              <a:avLst/>
              <a:gdLst/>
              <a:ahLst/>
              <a:cxnLst/>
              <a:rect l="l" t="t" r="r" b="b"/>
              <a:pathLst>
                <a:path w="752" h="1463" extrusionOk="0">
                  <a:moveTo>
                    <a:pt x="263" y="1"/>
                  </a:moveTo>
                  <a:cubicBezTo>
                    <a:pt x="203" y="1"/>
                    <a:pt x="156" y="24"/>
                    <a:pt x="108" y="60"/>
                  </a:cubicBezTo>
                  <a:cubicBezTo>
                    <a:pt x="72" y="84"/>
                    <a:pt x="49" y="120"/>
                    <a:pt x="49" y="167"/>
                  </a:cubicBezTo>
                  <a:cubicBezTo>
                    <a:pt x="37" y="239"/>
                    <a:pt x="60" y="263"/>
                    <a:pt x="72" y="263"/>
                  </a:cubicBezTo>
                  <a:cubicBezTo>
                    <a:pt x="84" y="263"/>
                    <a:pt x="72" y="227"/>
                    <a:pt x="84" y="179"/>
                  </a:cubicBezTo>
                  <a:cubicBezTo>
                    <a:pt x="115" y="117"/>
                    <a:pt x="174" y="82"/>
                    <a:pt x="236" y="82"/>
                  </a:cubicBezTo>
                  <a:cubicBezTo>
                    <a:pt x="245" y="82"/>
                    <a:pt x="254" y="82"/>
                    <a:pt x="263" y="84"/>
                  </a:cubicBezTo>
                  <a:cubicBezTo>
                    <a:pt x="370" y="108"/>
                    <a:pt x="453" y="191"/>
                    <a:pt x="489" y="298"/>
                  </a:cubicBezTo>
                  <a:cubicBezTo>
                    <a:pt x="549" y="417"/>
                    <a:pt x="596" y="560"/>
                    <a:pt x="596" y="703"/>
                  </a:cubicBezTo>
                  <a:cubicBezTo>
                    <a:pt x="620" y="953"/>
                    <a:pt x="501" y="1203"/>
                    <a:pt x="299" y="1346"/>
                  </a:cubicBezTo>
                  <a:cubicBezTo>
                    <a:pt x="263" y="1364"/>
                    <a:pt x="227" y="1373"/>
                    <a:pt x="191" y="1373"/>
                  </a:cubicBezTo>
                  <a:cubicBezTo>
                    <a:pt x="156" y="1373"/>
                    <a:pt x="120" y="1364"/>
                    <a:pt x="84" y="1346"/>
                  </a:cubicBezTo>
                  <a:cubicBezTo>
                    <a:pt x="37" y="1334"/>
                    <a:pt x="1" y="1310"/>
                    <a:pt x="1" y="1310"/>
                  </a:cubicBezTo>
                  <a:lnTo>
                    <a:pt x="1" y="1310"/>
                  </a:lnTo>
                  <a:cubicBezTo>
                    <a:pt x="1" y="1310"/>
                    <a:pt x="1" y="1358"/>
                    <a:pt x="72" y="1417"/>
                  </a:cubicBezTo>
                  <a:cubicBezTo>
                    <a:pt x="116" y="1446"/>
                    <a:pt x="172" y="1462"/>
                    <a:pt x="228" y="1462"/>
                  </a:cubicBezTo>
                  <a:cubicBezTo>
                    <a:pt x="265" y="1462"/>
                    <a:pt x="301" y="1455"/>
                    <a:pt x="334" y="1441"/>
                  </a:cubicBezTo>
                  <a:cubicBezTo>
                    <a:pt x="596" y="1298"/>
                    <a:pt x="751" y="1001"/>
                    <a:pt x="715" y="703"/>
                  </a:cubicBezTo>
                  <a:cubicBezTo>
                    <a:pt x="703" y="536"/>
                    <a:pt x="668" y="382"/>
                    <a:pt x="584" y="239"/>
                  </a:cubicBezTo>
                  <a:cubicBezTo>
                    <a:pt x="525" y="120"/>
                    <a:pt x="406" y="24"/>
                    <a:pt x="26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2747950" y="2135100"/>
              <a:ext cx="189925" cy="134675"/>
            </a:xfrm>
            <a:custGeom>
              <a:avLst/>
              <a:gdLst/>
              <a:ahLst/>
              <a:cxnLst/>
              <a:rect l="l" t="t" r="r" b="b"/>
              <a:pathLst>
                <a:path w="7597" h="5387" extrusionOk="0">
                  <a:moveTo>
                    <a:pt x="3251" y="1"/>
                  </a:moveTo>
                  <a:cubicBezTo>
                    <a:pt x="3236" y="1"/>
                    <a:pt x="3224" y="2"/>
                    <a:pt x="3215" y="5"/>
                  </a:cubicBezTo>
                  <a:cubicBezTo>
                    <a:pt x="3001" y="76"/>
                    <a:pt x="1" y="648"/>
                    <a:pt x="358" y="981"/>
                  </a:cubicBezTo>
                  <a:cubicBezTo>
                    <a:pt x="464" y="1085"/>
                    <a:pt x="726" y="1121"/>
                    <a:pt x="1039" y="1121"/>
                  </a:cubicBezTo>
                  <a:cubicBezTo>
                    <a:pt x="1775" y="1121"/>
                    <a:pt x="2798" y="922"/>
                    <a:pt x="2798" y="922"/>
                  </a:cubicBezTo>
                  <a:lnTo>
                    <a:pt x="3084" y="1053"/>
                  </a:lnTo>
                  <a:cubicBezTo>
                    <a:pt x="3084" y="1053"/>
                    <a:pt x="1274" y="1374"/>
                    <a:pt x="893" y="1589"/>
                  </a:cubicBezTo>
                  <a:cubicBezTo>
                    <a:pt x="528" y="1806"/>
                    <a:pt x="656" y="2198"/>
                    <a:pt x="961" y="2198"/>
                  </a:cubicBezTo>
                  <a:cubicBezTo>
                    <a:pt x="974" y="2198"/>
                    <a:pt x="987" y="2197"/>
                    <a:pt x="1001" y="2196"/>
                  </a:cubicBezTo>
                  <a:cubicBezTo>
                    <a:pt x="1311" y="2151"/>
                    <a:pt x="2696" y="1870"/>
                    <a:pt x="2961" y="1870"/>
                  </a:cubicBezTo>
                  <a:cubicBezTo>
                    <a:pt x="2981" y="1870"/>
                    <a:pt x="2994" y="1871"/>
                    <a:pt x="3001" y="1874"/>
                  </a:cubicBezTo>
                  <a:cubicBezTo>
                    <a:pt x="3096" y="1922"/>
                    <a:pt x="1298" y="2315"/>
                    <a:pt x="1108" y="2434"/>
                  </a:cubicBezTo>
                  <a:cubicBezTo>
                    <a:pt x="852" y="2596"/>
                    <a:pt x="823" y="3042"/>
                    <a:pt x="1131" y="3042"/>
                  </a:cubicBezTo>
                  <a:cubicBezTo>
                    <a:pt x="1139" y="3042"/>
                    <a:pt x="1147" y="3042"/>
                    <a:pt x="1155" y="3041"/>
                  </a:cubicBezTo>
                  <a:cubicBezTo>
                    <a:pt x="1346" y="3017"/>
                    <a:pt x="3048" y="2553"/>
                    <a:pt x="3049" y="2553"/>
                  </a:cubicBezTo>
                  <a:lnTo>
                    <a:pt x="3049" y="2553"/>
                  </a:lnTo>
                  <a:cubicBezTo>
                    <a:pt x="2548" y="2743"/>
                    <a:pt x="2060" y="2970"/>
                    <a:pt x="1584" y="3220"/>
                  </a:cubicBezTo>
                  <a:cubicBezTo>
                    <a:pt x="1477" y="3303"/>
                    <a:pt x="1453" y="3458"/>
                    <a:pt x="1548" y="3565"/>
                  </a:cubicBezTo>
                  <a:cubicBezTo>
                    <a:pt x="1598" y="3623"/>
                    <a:pt x="1672" y="3653"/>
                    <a:pt x="1744" y="3653"/>
                  </a:cubicBezTo>
                  <a:cubicBezTo>
                    <a:pt x="1775" y="3653"/>
                    <a:pt x="1805" y="3647"/>
                    <a:pt x="1834" y="3636"/>
                  </a:cubicBezTo>
                  <a:cubicBezTo>
                    <a:pt x="2036" y="3589"/>
                    <a:pt x="2989" y="3113"/>
                    <a:pt x="3251" y="3053"/>
                  </a:cubicBezTo>
                  <a:cubicBezTo>
                    <a:pt x="3251" y="3053"/>
                    <a:pt x="3501" y="3113"/>
                    <a:pt x="3739" y="3625"/>
                  </a:cubicBezTo>
                  <a:cubicBezTo>
                    <a:pt x="3977" y="4137"/>
                    <a:pt x="5644" y="5387"/>
                    <a:pt x="5644" y="5387"/>
                  </a:cubicBezTo>
                  <a:lnTo>
                    <a:pt x="7597" y="3410"/>
                  </a:lnTo>
                  <a:cubicBezTo>
                    <a:pt x="7597" y="3410"/>
                    <a:pt x="6489" y="1219"/>
                    <a:pt x="6204" y="1005"/>
                  </a:cubicBezTo>
                  <a:cubicBezTo>
                    <a:pt x="5929" y="811"/>
                    <a:pt x="3622" y="1"/>
                    <a:pt x="325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2831900" y="2182150"/>
              <a:ext cx="88725" cy="42100"/>
            </a:xfrm>
            <a:custGeom>
              <a:avLst/>
              <a:gdLst/>
              <a:ahLst/>
              <a:cxnLst/>
              <a:rect l="l" t="t" r="r" b="b"/>
              <a:pathLst>
                <a:path w="3549" h="1684" extrusionOk="0">
                  <a:moveTo>
                    <a:pt x="240" y="0"/>
                  </a:moveTo>
                  <a:cubicBezTo>
                    <a:pt x="162" y="0"/>
                    <a:pt x="86" y="23"/>
                    <a:pt x="48" y="99"/>
                  </a:cubicBezTo>
                  <a:cubicBezTo>
                    <a:pt x="0" y="195"/>
                    <a:pt x="83" y="290"/>
                    <a:pt x="167" y="361"/>
                  </a:cubicBezTo>
                  <a:cubicBezTo>
                    <a:pt x="762" y="814"/>
                    <a:pt x="1643" y="695"/>
                    <a:pt x="2262" y="1112"/>
                  </a:cubicBezTo>
                  <a:cubicBezTo>
                    <a:pt x="2465" y="1254"/>
                    <a:pt x="2643" y="1445"/>
                    <a:pt x="2858" y="1576"/>
                  </a:cubicBezTo>
                  <a:cubicBezTo>
                    <a:pt x="2959" y="1647"/>
                    <a:pt x="3081" y="1683"/>
                    <a:pt x="3203" y="1683"/>
                  </a:cubicBezTo>
                  <a:cubicBezTo>
                    <a:pt x="3325" y="1683"/>
                    <a:pt x="3447" y="1647"/>
                    <a:pt x="3548" y="1576"/>
                  </a:cubicBezTo>
                  <a:lnTo>
                    <a:pt x="2774" y="16"/>
                  </a:lnTo>
                  <a:lnTo>
                    <a:pt x="298" y="4"/>
                  </a:lnTo>
                  <a:cubicBezTo>
                    <a:pt x="279" y="2"/>
                    <a:pt x="259" y="0"/>
                    <a:pt x="24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2830400" y="2180525"/>
              <a:ext cx="90225" cy="45000"/>
            </a:xfrm>
            <a:custGeom>
              <a:avLst/>
              <a:gdLst/>
              <a:ahLst/>
              <a:cxnLst/>
              <a:rect l="l" t="t" r="r" b="b"/>
              <a:pathLst>
                <a:path w="3609" h="1800" extrusionOk="0">
                  <a:moveTo>
                    <a:pt x="341" y="1"/>
                  </a:moveTo>
                  <a:cubicBezTo>
                    <a:pt x="248" y="1"/>
                    <a:pt x="153" y="30"/>
                    <a:pt x="72" y="93"/>
                  </a:cubicBezTo>
                  <a:cubicBezTo>
                    <a:pt x="12" y="153"/>
                    <a:pt x="1" y="248"/>
                    <a:pt x="36" y="319"/>
                  </a:cubicBezTo>
                  <a:cubicBezTo>
                    <a:pt x="60" y="379"/>
                    <a:pt x="108" y="438"/>
                    <a:pt x="167" y="474"/>
                  </a:cubicBezTo>
                  <a:cubicBezTo>
                    <a:pt x="262" y="557"/>
                    <a:pt x="370" y="617"/>
                    <a:pt x="489" y="665"/>
                  </a:cubicBezTo>
                  <a:cubicBezTo>
                    <a:pt x="905" y="807"/>
                    <a:pt x="1334" y="926"/>
                    <a:pt x="1775" y="1010"/>
                  </a:cubicBezTo>
                  <a:cubicBezTo>
                    <a:pt x="1953" y="1057"/>
                    <a:pt x="2120" y="1141"/>
                    <a:pt x="2275" y="1236"/>
                  </a:cubicBezTo>
                  <a:cubicBezTo>
                    <a:pt x="2429" y="1331"/>
                    <a:pt x="2548" y="1450"/>
                    <a:pt x="2668" y="1558"/>
                  </a:cubicBezTo>
                  <a:cubicBezTo>
                    <a:pt x="2837" y="1716"/>
                    <a:pt x="3062" y="1800"/>
                    <a:pt x="3286" y="1800"/>
                  </a:cubicBezTo>
                  <a:cubicBezTo>
                    <a:pt x="3314" y="1800"/>
                    <a:pt x="3342" y="1798"/>
                    <a:pt x="3370" y="1796"/>
                  </a:cubicBezTo>
                  <a:cubicBezTo>
                    <a:pt x="3560" y="1760"/>
                    <a:pt x="3608" y="1653"/>
                    <a:pt x="3608" y="1653"/>
                  </a:cubicBezTo>
                  <a:lnTo>
                    <a:pt x="3608" y="1653"/>
                  </a:lnTo>
                  <a:cubicBezTo>
                    <a:pt x="3537" y="1700"/>
                    <a:pt x="3453" y="1724"/>
                    <a:pt x="3370" y="1736"/>
                  </a:cubicBezTo>
                  <a:cubicBezTo>
                    <a:pt x="3356" y="1737"/>
                    <a:pt x="3342" y="1737"/>
                    <a:pt x="3328" y="1737"/>
                  </a:cubicBezTo>
                  <a:cubicBezTo>
                    <a:pt x="3095" y="1737"/>
                    <a:pt x="2884" y="1643"/>
                    <a:pt x="2727" y="1486"/>
                  </a:cubicBezTo>
                  <a:cubicBezTo>
                    <a:pt x="2596" y="1367"/>
                    <a:pt x="2465" y="1260"/>
                    <a:pt x="2334" y="1165"/>
                  </a:cubicBezTo>
                  <a:cubicBezTo>
                    <a:pt x="2167" y="1046"/>
                    <a:pt x="1989" y="962"/>
                    <a:pt x="1786" y="915"/>
                  </a:cubicBezTo>
                  <a:cubicBezTo>
                    <a:pt x="1370" y="807"/>
                    <a:pt x="953" y="676"/>
                    <a:pt x="548" y="522"/>
                  </a:cubicBezTo>
                  <a:cubicBezTo>
                    <a:pt x="453" y="474"/>
                    <a:pt x="358" y="415"/>
                    <a:pt x="262" y="355"/>
                  </a:cubicBezTo>
                  <a:cubicBezTo>
                    <a:pt x="179" y="295"/>
                    <a:pt x="143" y="200"/>
                    <a:pt x="191" y="164"/>
                  </a:cubicBezTo>
                  <a:cubicBezTo>
                    <a:pt x="227" y="129"/>
                    <a:pt x="346" y="129"/>
                    <a:pt x="453" y="129"/>
                  </a:cubicBezTo>
                  <a:lnTo>
                    <a:pt x="1858" y="129"/>
                  </a:lnTo>
                  <a:cubicBezTo>
                    <a:pt x="2179" y="129"/>
                    <a:pt x="2418" y="129"/>
                    <a:pt x="2584" y="117"/>
                  </a:cubicBezTo>
                  <a:cubicBezTo>
                    <a:pt x="2668" y="117"/>
                    <a:pt x="2751" y="105"/>
                    <a:pt x="2834" y="93"/>
                  </a:cubicBezTo>
                  <a:cubicBezTo>
                    <a:pt x="2773" y="76"/>
                    <a:pt x="2712" y="65"/>
                    <a:pt x="2647" y="65"/>
                  </a:cubicBezTo>
                  <a:cubicBezTo>
                    <a:pt x="2622" y="65"/>
                    <a:pt x="2598" y="66"/>
                    <a:pt x="2572" y="69"/>
                  </a:cubicBezTo>
                  <a:cubicBezTo>
                    <a:pt x="2394" y="69"/>
                    <a:pt x="2144" y="45"/>
                    <a:pt x="1834" y="34"/>
                  </a:cubicBezTo>
                  <a:lnTo>
                    <a:pt x="751" y="10"/>
                  </a:lnTo>
                  <a:lnTo>
                    <a:pt x="429" y="10"/>
                  </a:lnTo>
                  <a:cubicBezTo>
                    <a:pt x="400" y="4"/>
                    <a:pt x="371" y="1"/>
                    <a:pt x="3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2756875" y="2155450"/>
              <a:ext cx="93200" cy="13125"/>
            </a:xfrm>
            <a:custGeom>
              <a:avLst/>
              <a:gdLst/>
              <a:ahLst/>
              <a:cxnLst/>
              <a:rect l="l" t="t" r="r" b="b"/>
              <a:pathLst>
                <a:path w="3728" h="525" extrusionOk="0">
                  <a:moveTo>
                    <a:pt x="2453" y="1"/>
                  </a:moveTo>
                  <a:lnTo>
                    <a:pt x="1894" y="84"/>
                  </a:lnTo>
                  <a:lnTo>
                    <a:pt x="1156" y="203"/>
                  </a:lnTo>
                  <a:cubicBezTo>
                    <a:pt x="1060" y="215"/>
                    <a:pt x="962" y="221"/>
                    <a:pt x="862" y="221"/>
                  </a:cubicBezTo>
                  <a:cubicBezTo>
                    <a:pt x="763" y="221"/>
                    <a:pt x="661" y="215"/>
                    <a:pt x="560" y="203"/>
                  </a:cubicBezTo>
                  <a:cubicBezTo>
                    <a:pt x="382" y="191"/>
                    <a:pt x="191" y="179"/>
                    <a:pt x="1" y="179"/>
                  </a:cubicBezTo>
                  <a:cubicBezTo>
                    <a:pt x="179" y="263"/>
                    <a:pt x="358" y="310"/>
                    <a:pt x="548" y="322"/>
                  </a:cubicBezTo>
                  <a:cubicBezTo>
                    <a:pt x="674" y="336"/>
                    <a:pt x="795" y="342"/>
                    <a:pt x="918" y="342"/>
                  </a:cubicBezTo>
                  <a:cubicBezTo>
                    <a:pt x="1004" y="342"/>
                    <a:pt x="1091" y="339"/>
                    <a:pt x="1179" y="334"/>
                  </a:cubicBezTo>
                  <a:cubicBezTo>
                    <a:pt x="1406" y="310"/>
                    <a:pt x="1656" y="263"/>
                    <a:pt x="1918" y="227"/>
                  </a:cubicBezTo>
                  <a:lnTo>
                    <a:pt x="2452" y="136"/>
                  </a:lnTo>
                  <a:lnTo>
                    <a:pt x="2452" y="136"/>
                  </a:lnTo>
                  <a:cubicBezTo>
                    <a:pt x="2866" y="301"/>
                    <a:pt x="3291" y="430"/>
                    <a:pt x="3727" y="525"/>
                  </a:cubicBezTo>
                  <a:cubicBezTo>
                    <a:pt x="3323" y="310"/>
                    <a:pt x="2906" y="144"/>
                    <a:pt x="24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3119725" y="3737800"/>
              <a:ext cx="257800" cy="321475"/>
            </a:xfrm>
            <a:custGeom>
              <a:avLst/>
              <a:gdLst/>
              <a:ahLst/>
              <a:cxnLst/>
              <a:rect l="l" t="t" r="r" b="b"/>
              <a:pathLst>
                <a:path w="10312" h="12859" extrusionOk="0">
                  <a:moveTo>
                    <a:pt x="6418" y="0"/>
                  </a:moveTo>
                  <a:lnTo>
                    <a:pt x="1477" y="2441"/>
                  </a:lnTo>
                  <a:lnTo>
                    <a:pt x="4180" y="7453"/>
                  </a:lnTo>
                  <a:cubicBezTo>
                    <a:pt x="4180" y="7453"/>
                    <a:pt x="0" y="11883"/>
                    <a:pt x="405" y="12859"/>
                  </a:cubicBezTo>
                  <a:lnTo>
                    <a:pt x="10311" y="7989"/>
                  </a:lnTo>
                  <a:lnTo>
                    <a:pt x="6418"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3286125" y="3875475"/>
              <a:ext cx="23225" cy="21125"/>
            </a:xfrm>
            <a:custGeom>
              <a:avLst/>
              <a:gdLst/>
              <a:ahLst/>
              <a:cxnLst/>
              <a:rect l="l" t="t" r="r" b="b"/>
              <a:pathLst>
                <a:path w="929" h="845" extrusionOk="0">
                  <a:moveTo>
                    <a:pt x="451" y="0"/>
                  </a:moveTo>
                  <a:cubicBezTo>
                    <a:pt x="428" y="0"/>
                    <a:pt x="404" y="2"/>
                    <a:pt x="381" y="6"/>
                  </a:cubicBezTo>
                  <a:lnTo>
                    <a:pt x="417" y="6"/>
                  </a:lnTo>
                  <a:cubicBezTo>
                    <a:pt x="179" y="30"/>
                    <a:pt x="0" y="244"/>
                    <a:pt x="24" y="494"/>
                  </a:cubicBezTo>
                  <a:cubicBezTo>
                    <a:pt x="88" y="698"/>
                    <a:pt x="279" y="844"/>
                    <a:pt x="491" y="844"/>
                  </a:cubicBezTo>
                  <a:cubicBezTo>
                    <a:pt x="514" y="844"/>
                    <a:pt x="537" y="843"/>
                    <a:pt x="560" y="839"/>
                  </a:cubicBezTo>
                  <a:cubicBezTo>
                    <a:pt x="786" y="780"/>
                    <a:pt x="929" y="553"/>
                    <a:pt x="881" y="327"/>
                  </a:cubicBezTo>
                  <a:cubicBezTo>
                    <a:pt x="828" y="135"/>
                    <a:pt x="650" y="0"/>
                    <a:pt x="4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3124775" y="3917275"/>
              <a:ext cx="252750" cy="142000"/>
            </a:xfrm>
            <a:custGeom>
              <a:avLst/>
              <a:gdLst/>
              <a:ahLst/>
              <a:cxnLst/>
              <a:rect l="l" t="t" r="r" b="b"/>
              <a:pathLst>
                <a:path w="10110" h="5680" extrusionOk="0">
                  <a:moveTo>
                    <a:pt x="9669" y="1"/>
                  </a:moveTo>
                  <a:lnTo>
                    <a:pt x="346" y="4989"/>
                  </a:lnTo>
                  <a:cubicBezTo>
                    <a:pt x="346" y="4989"/>
                    <a:pt x="1" y="5394"/>
                    <a:pt x="203" y="5680"/>
                  </a:cubicBezTo>
                  <a:lnTo>
                    <a:pt x="10109" y="810"/>
                  </a:lnTo>
                  <a:lnTo>
                    <a:pt x="9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3218925" y="3920125"/>
              <a:ext cx="30900" cy="8450"/>
            </a:xfrm>
            <a:custGeom>
              <a:avLst/>
              <a:gdLst/>
              <a:ahLst/>
              <a:cxnLst/>
              <a:rect l="l" t="t" r="r" b="b"/>
              <a:pathLst>
                <a:path w="1236" h="338" extrusionOk="0">
                  <a:moveTo>
                    <a:pt x="540" y="1"/>
                  </a:moveTo>
                  <a:cubicBezTo>
                    <a:pt x="214" y="1"/>
                    <a:pt x="0" y="153"/>
                    <a:pt x="33" y="196"/>
                  </a:cubicBezTo>
                  <a:cubicBezTo>
                    <a:pt x="38" y="206"/>
                    <a:pt x="53" y="210"/>
                    <a:pt x="77" y="210"/>
                  </a:cubicBezTo>
                  <a:cubicBezTo>
                    <a:pt x="141" y="210"/>
                    <a:pt x="270" y="182"/>
                    <a:pt x="430" y="182"/>
                  </a:cubicBezTo>
                  <a:cubicBezTo>
                    <a:pt x="488" y="182"/>
                    <a:pt x="551" y="186"/>
                    <a:pt x="616" y="196"/>
                  </a:cubicBezTo>
                  <a:cubicBezTo>
                    <a:pt x="890" y="237"/>
                    <a:pt x="1094" y="337"/>
                    <a:pt x="1171" y="337"/>
                  </a:cubicBezTo>
                  <a:cubicBezTo>
                    <a:pt x="1185" y="337"/>
                    <a:pt x="1194" y="334"/>
                    <a:pt x="1200" y="327"/>
                  </a:cubicBezTo>
                  <a:cubicBezTo>
                    <a:pt x="1235" y="291"/>
                    <a:pt x="1021" y="53"/>
                    <a:pt x="640" y="6"/>
                  </a:cubicBezTo>
                  <a:cubicBezTo>
                    <a:pt x="606" y="2"/>
                    <a:pt x="573" y="1"/>
                    <a:pt x="54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3198525" y="3946450"/>
              <a:ext cx="26600" cy="13225"/>
            </a:xfrm>
            <a:custGeom>
              <a:avLst/>
              <a:gdLst/>
              <a:ahLst/>
              <a:cxnLst/>
              <a:rect l="l" t="t" r="r" b="b"/>
              <a:pathLst>
                <a:path w="1064" h="529" extrusionOk="0">
                  <a:moveTo>
                    <a:pt x="281" y="0"/>
                  </a:moveTo>
                  <a:cubicBezTo>
                    <a:pt x="113" y="0"/>
                    <a:pt x="0" y="54"/>
                    <a:pt x="15" y="84"/>
                  </a:cubicBezTo>
                  <a:cubicBezTo>
                    <a:pt x="15" y="131"/>
                    <a:pt x="277" y="119"/>
                    <a:pt x="539" y="239"/>
                  </a:cubicBezTo>
                  <a:cubicBezTo>
                    <a:pt x="781" y="348"/>
                    <a:pt x="941" y="528"/>
                    <a:pt x="1002" y="528"/>
                  </a:cubicBezTo>
                  <a:cubicBezTo>
                    <a:pt x="1007" y="528"/>
                    <a:pt x="1012" y="527"/>
                    <a:pt x="1016" y="524"/>
                  </a:cubicBezTo>
                  <a:cubicBezTo>
                    <a:pt x="1063" y="500"/>
                    <a:pt x="956" y="203"/>
                    <a:pt x="623" y="72"/>
                  </a:cubicBezTo>
                  <a:cubicBezTo>
                    <a:pt x="499" y="19"/>
                    <a:pt x="380" y="0"/>
                    <a:pt x="28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3179550" y="3970150"/>
              <a:ext cx="21150" cy="16850"/>
            </a:xfrm>
            <a:custGeom>
              <a:avLst/>
              <a:gdLst/>
              <a:ahLst/>
              <a:cxnLst/>
              <a:rect l="l" t="t" r="r" b="b"/>
              <a:pathLst>
                <a:path w="846" h="674" extrusionOk="0">
                  <a:moveTo>
                    <a:pt x="87" y="0"/>
                  </a:moveTo>
                  <a:cubicBezTo>
                    <a:pt x="33" y="0"/>
                    <a:pt x="1" y="12"/>
                    <a:pt x="1" y="29"/>
                  </a:cubicBezTo>
                  <a:cubicBezTo>
                    <a:pt x="1" y="88"/>
                    <a:pt x="215" y="160"/>
                    <a:pt x="429" y="326"/>
                  </a:cubicBezTo>
                  <a:cubicBezTo>
                    <a:pt x="621" y="484"/>
                    <a:pt x="737" y="674"/>
                    <a:pt x="790" y="674"/>
                  </a:cubicBezTo>
                  <a:cubicBezTo>
                    <a:pt x="793" y="674"/>
                    <a:pt x="796" y="673"/>
                    <a:pt x="798" y="672"/>
                  </a:cubicBezTo>
                  <a:cubicBezTo>
                    <a:pt x="846" y="672"/>
                    <a:pt x="798" y="386"/>
                    <a:pt x="536" y="184"/>
                  </a:cubicBezTo>
                  <a:cubicBezTo>
                    <a:pt x="365" y="43"/>
                    <a:pt x="189" y="0"/>
                    <a:pt x="8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3206350" y="3881825"/>
              <a:ext cx="27400" cy="12975"/>
            </a:xfrm>
            <a:custGeom>
              <a:avLst/>
              <a:gdLst/>
              <a:ahLst/>
              <a:cxnLst/>
              <a:rect l="l" t="t" r="r" b="b"/>
              <a:pathLst>
                <a:path w="1096" h="519" extrusionOk="0">
                  <a:moveTo>
                    <a:pt x="872" y="1"/>
                  </a:moveTo>
                  <a:cubicBezTo>
                    <a:pt x="765" y="1"/>
                    <a:pt x="630" y="22"/>
                    <a:pt x="488" y="85"/>
                  </a:cubicBezTo>
                  <a:cubicBezTo>
                    <a:pt x="155" y="228"/>
                    <a:pt x="0" y="490"/>
                    <a:pt x="48" y="514"/>
                  </a:cubicBezTo>
                  <a:cubicBezTo>
                    <a:pt x="51" y="517"/>
                    <a:pt x="55" y="518"/>
                    <a:pt x="61" y="518"/>
                  </a:cubicBezTo>
                  <a:cubicBezTo>
                    <a:pt x="118" y="518"/>
                    <a:pt x="299" y="360"/>
                    <a:pt x="560" y="252"/>
                  </a:cubicBezTo>
                  <a:cubicBezTo>
                    <a:pt x="834" y="145"/>
                    <a:pt x="1096" y="121"/>
                    <a:pt x="1096" y="61"/>
                  </a:cubicBezTo>
                  <a:cubicBezTo>
                    <a:pt x="1096" y="35"/>
                    <a:pt x="1006" y="1"/>
                    <a:pt x="87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3194075" y="3833050"/>
              <a:ext cx="31925" cy="36925"/>
            </a:xfrm>
            <a:custGeom>
              <a:avLst/>
              <a:gdLst/>
              <a:ahLst/>
              <a:cxnLst/>
              <a:rect l="l" t="t" r="r" b="b"/>
              <a:pathLst>
                <a:path w="1277" h="1477" extrusionOk="0">
                  <a:moveTo>
                    <a:pt x="993" y="190"/>
                  </a:moveTo>
                  <a:cubicBezTo>
                    <a:pt x="1010" y="190"/>
                    <a:pt x="1025" y="194"/>
                    <a:pt x="1039" y="203"/>
                  </a:cubicBezTo>
                  <a:cubicBezTo>
                    <a:pt x="1086" y="226"/>
                    <a:pt x="1063" y="214"/>
                    <a:pt x="1051" y="262"/>
                  </a:cubicBezTo>
                  <a:cubicBezTo>
                    <a:pt x="1039" y="310"/>
                    <a:pt x="1015" y="357"/>
                    <a:pt x="979" y="405"/>
                  </a:cubicBezTo>
                  <a:cubicBezTo>
                    <a:pt x="920" y="500"/>
                    <a:pt x="860" y="595"/>
                    <a:pt x="789" y="679"/>
                  </a:cubicBezTo>
                  <a:cubicBezTo>
                    <a:pt x="682" y="834"/>
                    <a:pt x="551" y="976"/>
                    <a:pt x="408" y="1096"/>
                  </a:cubicBezTo>
                  <a:cubicBezTo>
                    <a:pt x="274" y="1216"/>
                    <a:pt x="160" y="1302"/>
                    <a:pt x="87" y="1359"/>
                  </a:cubicBezTo>
                  <a:lnTo>
                    <a:pt x="87" y="1359"/>
                  </a:lnTo>
                  <a:cubicBezTo>
                    <a:pt x="118" y="1272"/>
                    <a:pt x="164" y="1142"/>
                    <a:pt x="241" y="988"/>
                  </a:cubicBezTo>
                  <a:cubicBezTo>
                    <a:pt x="324" y="822"/>
                    <a:pt x="432" y="655"/>
                    <a:pt x="563" y="524"/>
                  </a:cubicBezTo>
                  <a:cubicBezTo>
                    <a:pt x="634" y="441"/>
                    <a:pt x="717" y="357"/>
                    <a:pt x="801" y="286"/>
                  </a:cubicBezTo>
                  <a:cubicBezTo>
                    <a:pt x="874" y="231"/>
                    <a:pt x="940" y="190"/>
                    <a:pt x="993" y="190"/>
                  </a:cubicBezTo>
                  <a:close/>
                  <a:moveTo>
                    <a:pt x="1009" y="0"/>
                  </a:moveTo>
                  <a:cubicBezTo>
                    <a:pt x="961" y="0"/>
                    <a:pt x="914" y="12"/>
                    <a:pt x="872" y="36"/>
                  </a:cubicBezTo>
                  <a:cubicBezTo>
                    <a:pt x="813" y="60"/>
                    <a:pt x="753" y="95"/>
                    <a:pt x="705" y="143"/>
                  </a:cubicBezTo>
                  <a:cubicBezTo>
                    <a:pt x="610" y="226"/>
                    <a:pt x="527" y="310"/>
                    <a:pt x="444" y="405"/>
                  </a:cubicBezTo>
                  <a:cubicBezTo>
                    <a:pt x="313" y="560"/>
                    <a:pt x="205" y="738"/>
                    <a:pt x="122" y="929"/>
                  </a:cubicBezTo>
                  <a:cubicBezTo>
                    <a:pt x="48" y="1076"/>
                    <a:pt x="12" y="1251"/>
                    <a:pt x="21" y="1413"/>
                  </a:cubicBezTo>
                  <a:lnTo>
                    <a:pt x="21" y="1413"/>
                  </a:lnTo>
                  <a:cubicBezTo>
                    <a:pt x="7" y="1427"/>
                    <a:pt x="0" y="1436"/>
                    <a:pt x="3" y="1441"/>
                  </a:cubicBezTo>
                  <a:cubicBezTo>
                    <a:pt x="10" y="1440"/>
                    <a:pt x="16" y="1438"/>
                    <a:pt x="23" y="1437"/>
                  </a:cubicBezTo>
                  <a:lnTo>
                    <a:pt x="23" y="1437"/>
                  </a:lnTo>
                  <a:cubicBezTo>
                    <a:pt x="24" y="1450"/>
                    <a:pt x="25" y="1463"/>
                    <a:pt x="27" y="1477"/>
                  </a:cubicBezTo>
                  <a:cubicBezTo>
                    <a:pt x="37" y="1477"/>
                    <a:pt x="47" y="1460"/>
                    <a:pt x="60" y="1428"/>
                  </a:cubicBezTo>
                  <a:lnTo>
                    <a:pt x="60" y="1428"/>
                  </a:lnTo>
                  <a:cubicBezTo>
                    <a:pt x="227" y="1388"/>
                    <a:pt x="375" y="1310"/>
                    <a:pt x="503" y="1203"/>
                  </a:cubicBezTo>
                  <a:cubicBezTo>
                    <a:pt x="670" y="1072"/>
                    <a:pt x="813" y="941"/>
                    <a:pt x="944" y="774"/>
                  </a:cubicBezTo>
                  <a:cubicBezTo>
                    <a:pt x="1015" y="691"/>
                    <a:pt x="1086" y="595"/>
                    <a:pt x="1146" y="488"/>
                  </a:cubicBezTo>
                  <a:cubicBezTo>
                    <a:pt x="1194" y="429"/>
                    <a:pt x="1217" y="369"/>
                    <a:pt x="1241" y="298"/>
                  </a:cubicBezTo>
                  <a:cubicBezTo>
                    <a:pt x="1277" y="191"/>
                    <a:pt x="1229" y="84"/>
                    <a:pt x="1146" y="36"/>
                  </a:cubicBezTo>
                  <a:cubicBezTo>
                    <a:pt x="1104" y="12"/>
                    <a:pt x="1057" y="0"/>
                    <a:pt x="100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3164375" y="3834900"/>
              <a:ext cx="33050" cy="35100"/>
            </a:xfrm>
            <a:custGeom>
              <a:avLst/>
              <a:gdLst/>
              <a:ahLst/>
              <a:cxnLst/>
              <a:rect l="l" t="t" r="r" b="b"/>
              <a:pathLst>
                <a:path w="1322" h="1404" extrusionOk="0">
                  <a:moveTo>
                    <a:pt x="280" y="1"/>
                  </a:moveTo>
                  <a:cubicBezTo>
                    <a:pt x="235" y="1"/>
                    <a:pt x="188" y="8"/>
                    <a:pt x="143" y="21"/>
                  </a:cubicBezTo>
                  <a:cubicBezTo>
                    <a:pt x="60" y="69"/>
                    <a:pt x="0" y="164"/>
                    <a:pt x="12" y="260"/>
                  </a:cubicBezTo>
                  <a:cubicBezTo>
                    <a:pt x="12" y="331"/>
                    <a:pt x="24" y="402"/>
                    <a:pt x="48" y="462"/>
                  </a:cubicBezTo>
                  <a:cubicBezTo>
                    <a:pt x="84" y="581"/>
                    <a:pt x="143" y="688"/>
                    <a:pt x="215" y="783"/>
                  </a:cubicBezTo>
                  <a:cubicBezTo>
                    <a:pt x="334" y="962"/>
                    <a:pt x="489" y="1105"/>
                    <a:pt x="679" y="1200"/>
                  </a:cubicBezTo>
                  <a:cubicBezTo>
                    <a:pt x="789" y="1276"/>
                    <a:pt x="922" y="1316"/>
                    <a:pt x="1058" y="1316"/>
                  </a:cubicBezTo>
                  <a:cubicBezTo>
                    <a:pt x="1115" y="1316"/>
                    <a:pt x="1171" y="1309"/>
                    <a:pt x="1227" y="1295"/>
                  </a:cubicBezTo>
                  <a:cubicBezTo>
                    <a:pt x="1060" y="1236"/>
                    <a:pt x="905" y="1164"/>
                    <a:pt x="750" y="1081"/>
                  </a:cubicBezTo>
                  <a:cubicBezTo>
                    <a:pt x="584" y="986"/>
                    <a:pt x="453" y="855"/>
                    <a:pt x="358" y="688"/>
                  </a:cubicBezTo>
                  <a:cubicBezTo>
                    <a:pt x="298" y="605"/>
                    <a:pt x="250" y="510"/>
                    <a:pt x="227" y="402"/>
                  </a:cubicBezTo>
                  <a:cubicBezTo>
                    <a:pt x="191" y="295"/>
                    <a:pt x="191" y="188"/>
                    <a:pt x="227" y="176"/>
                  </a:cubicBezTo>
                  <a:cubicBezTo>
                    <a:pt x="240" y="174"/>
                    <a:pt x="255" y="173"/>
                    <a:pt x="269" y="173"/>
                  </a:cubicBezTo>
                  <a:cubicBezTo>
                    <a:pt x="341" y="173"/>
                    <a:pt x="417" y="198"/>
                    <a:pt x="477" y="248"/>
                  </a:cubicBezTo>
                  <a:cubicBezTo>
                    <a:pt x="572" y="319"/>
                    <a:pt x="655" y="379"/>
                    <a:pt x="727" y="462"/>
                  </a:cubicBezTo>
                  <a:cubicBezTo>
                    <a:pt x="870" y="593"/>
                    <a:pt x="977" y="748"/>
                    <a:pt x="1072" y="914"/>
                  </a:cubicBezTo>
                  <a:cubicBezTo>
                    <a:pt x="1222" y="1204"/>
                    <a:pt x="1260" y="1403"/>
                    <a:pt x="1284" y="1403"/>
                  </a:cubicBezTo>
                  <a:cubicBezTo>
                    <a:pt x="1285" y="1403"/>
                    <a:pt x="1286" y="1403"/>
                    <a:pt x="1286" y="1403"/>
                  </a:cubicBezTo>
                  <a:cubicBezTo>
                    <a:pt x="1322" y="1224"/>
                    <a:pt x="1274" y="1022"/>
                    <a:pt x="1179" y="867"/>
                  </a:cubicBezTo>
                  <a:cubicBezTo>
                    <a:pt x="1108" y="676"/>
                    <a:pt x="1000" y="510"/>
                    <a:pt x="858" y="355"/>
                  </a:cubicBezTo>
                  <a:cubicBezTo>
                    <a:pt x="786" y="260"/>
                    <a:pt x="691" y="188"/>
                    <a:pt x="584" y="117"/>
                  </a:cubicBezTo>
                  <a:cubicBezTo>
                    <a:pt x="499" y="41"/>
                    <a:pt x="391" y="1"/>
                    <a:pt x="28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3038750" y="3907450"/>
              <a:ext cx="318825" cy="245900"/>
            </a:xfrm>
            <a:custGeom>
              <a:avLst/>
              <a:gdLst/>
              <a:ahLst/>
              <a:cxnLst/>
              <a:rect l="l" t="t" r="r" b="b"/>
              <a:pathLst>
                <a:path w="12753" h="9836" extrusionOk="0">
                  <a:moveTo>
                    <a:pt x="7359" y="1"/>
                  </a:moveTo>
                  <a:lnTo>
                    <a:pt x="6335" y="5597"/>
                  </a:lnTo>
                  <a:cubicBezTo>
                    <a:pt x="6335" y="5597"/>
                    <a:pt x="299" y="6442"/>
                    <a:pt x="1" y="7454"/>
                  </a:cubicBezTo>
                  <a:lnTo>
                    <a:pt x="10800" y="9835"/>
                  </a:lnTo>
                  <a:lnTo>
                    <a:pt x="12753" y="1168"/>
                  </a:lnTo>
                  <a:lnTo>
                    <a:pt x="7359"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3266475" y="4053075"/>
              <a:ext cx="23825" cy="21175"/>
            </a:xfrm>
            <a:custGeom>
              <a:avLst/>
              <a:gdLst/>
              <a:ahLst/>
              <a:cxnLst/>
              <a:rect l="l" t="t" r="r" b="b"/>
              <a:pathLst>
                <a:path w="953" h="847" extrusionOk="0">
                  <a:moveTo>
                    <a:pt x="469" y="0"/>
                  </a:moveTo>
                  <a:cubicBezTo>
                    <a:pt x="324" y="0"/>
                    <a:pt x="180" y="74"/>
                    <a:pt x="95" y="212"/>
                  </a:cubicBezTo>
                  <a:cubicBezTo>
                    <a:pt x="0" y="426"/>
                    <a:pt x="84" y="688"/>
                    <a:pt x="298" y="807"/>
                  </a:cubicBezTo>
                  <a:cubicBezTo>
                    <a:pt x="358" y="834"/>
                    <a:pt x="420" y="847"/>
                    <a:pt x="480" y="847"/>
                  </a:cubicBezTo>
                  <a:cubicBezTo>
                    <a:pt x="635" y="847"/>
                    <a:pt x="780" y="763"/>
                    <a:pt x="857" y="617"/>
                  </a:cubicBezTo>
                  <a:cubicBezTo>
                    <a:pt x="953" y="403"/>
                    <a:pt x="869" y="153"/>
                    <a:pt x="667" y="45"/>
                  </a:cubicBezTo>
                  <a:lnTo>
                    <a:pt x="667" y="45"/>
                  </a:lnTo>
                  <a:lnTo>
                    <a:pt x="703" y="69"/>
                  </a:lnTo>
                  <a:cubicBezTo>
                    <a:pt x="631" y="23"/>
                    <a:pt x="550" y="0"/>
                    <a:pt x="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3038750" y="4082175"/>
              <a:ext cx="273875" cy="71175"/>
            </a:xfrm>
            <a:custGeom>
              <a:avLst/>
              <a:gdLst/>
              <a:ahLst/>
              <a:cxnLst/>
              <a:rect l="l" t="t" r="r" b="b"/>
              <a:pathLst>
                <a:path w="10955" h="2847" extrusionOk="0">
                  <a:moveTo>
                    <a:pt x="549" y="1"/>
                  </a:moveTo>
                  <a:cubicBezTo>
                    <a:pt x="549" y="1"/>
                    <a:pt x="25" y="96"/>
                    <a:pt x="1" y="453"/>
                  </a:cubicBezTo>
                  <a:lnTo>
                    <a:pt x="10800" y="2846"/>
                  </a:lnTo>
                  <a:lnTo>
                    <a:pt x="10955" y="1965"/>
                  </a:lnTo>
                  <a:lnTo>
                    <a:pt x="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3193150" y="4044375"/>
              <a:ext cx="21850" cy="21475"/>
            </a:xfrm>
            <a:custGeom>
              <a:avLst/>
              <a:gdLst/>
              <a:ahLst/>
              <a:cxnLst/>
              <a:rect l="l" t="t" r="r" b="b"/>
              <a:pathLst>
                <a:path w="874" h="859" extrusionOk="0">
                  <a:moveTo>
                    <a:pt x="71" y="1"/>
                  </a:moveTo>
                  <a:cubicBezTo>
                    <a:pt x="26" y="1"/>
                    <a:pt x="1" y="11"/>
                    <a:pt x="4" y="24"/>
                  </a:cubicBezTo>
                  <a:cubicBezTo>
                    <a:pt x="4" y="84"/>
                    <a:pt x="242" y="167"/>
                    <a:pt x="469" y="393"/>
                  </a:cubicBezTo>
                  <a:cubicBezTo>
                    <a:pt x="690" y="614"/>
                    <a:pt x="786" y="858"/>
                    <a:pt x="823" y="858"/>
                  </a:cubicBezTo>
                  <a:cubicBezTo>
                    <a:pt x="824" y="858"/>
                    <a:pt x="825" y="858"/>
                    <a:pt x="826" y="858"/>
                  </a:cubicBezTo>
                  <a:cubicBezTo>
                    <a:pt x="873" y="858"/>
                    <a:pt x="873" y="536"/>
                    <a:pt x="600" y="263"/>
                  </a:cubicBezTo>
                  <a:cubicBezTo>
                    <a:pt x="405" y="60"/>
                    <a:pt x="181" y="1"/>
                    <a:pt x="7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3161700" y="4050350"/>
              <a:ext cx="16900" cy="24425"/>
            </a:xfrm>
            <a:custGeom>
              <a:avLst/>
              <a:gdLst/>
              <a:ahLst/>
              <a:cxnLst/>
              <a:rect l="l" t="t" r="r" b="b"/>
              <a:pathLst>
                <a:path w="676" h="977" extrusionOk="0">
                  <a:moveTo>
                    <a:pt x="51" y="0"/>
                  </a:moveTo>
                  <a:cubicBezTo>
                    <a:pt x="35" y="0"/>
                    <a:pt x="26" y="4"/>
                    <a:pt x="24" y="12"/>
                  </a:cubicBezTo>
                  <a:cubicBezTo>
                    <a:pt x="0" y="59"/>
                    <a:pt x="203" y="202"/>
                    <a:pt x="345" y="464"/>
                  </a:cubicBezTo>
                  <a:cubicBezTo>
                    <a:pt x="476" y="714"/>
                    <a:pt x="476" y="964"/>
                    <a:pt x="524" y="976"/>
                  </a:cubicBezTo>
                  <a:cubicBezTo>
                    <a:pt x="525" y="976"/>
                    <a:pt x="526" y="976"/>
                    <a:pt x="527" y="976"/>
                  </a:cubicBezTo>
                  <a:cubicBezTo>
                    <a:pt x="576" y="976"/>
                    <a:pt x="675" y="696"/>
                    <a:pt x="512" y="381"/>
                  </a:cubicBezTo>
                  <a:cubicBezTo>
                    <a:pt x="372" y="110"/>
                    <a:pt x="131" y="0"/>
                    <a:pt x="5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3132525" y="4055875"/>
              <a:ext cx="10400" cy="25150"/>
            </a:xfrm>
            <a:custGeom>
              <a:avLst/>
              <a:gdLst/>
              <a:ahLst/>
              <a:cxnLst/>
              <a:rect l="l" t="t" r="r" b="b"/>
              <a:pathLst>
                <a:path w="416" h="1006" extrusionOk="0">
                  <a:moveTo>
                    <a:pt x="38" y="0"/>
                  </a:moveTo>
                  <a:cubicBezTo>
                    <a:pt x="32" y="0"/>
                    <a:pt x="27" y="2"/>
                    <a:pt x="24" y="5"/>
                  </a:cubicBezTo>
                  <a:cubicBezTo>
                    <a:pt x="0" y="53"/>
                    <a:pt x="119" y="231"/>
                    <a:pt x="167" y="493"/>
                  </a:cubicBezTo>
                  <a:cubicBezTo>
                    <a:pt x="227" y="767"/>
                    <a:pt x="191" y="981"/>
                    <a:pt x="239" y="1005"/>
                  </a:cubicBezTo>
                  <a:cubicBezTo>
                    <a:pt x="240" y="1005"/>
                    <a:pt x="241" y="1005"/>
                    <a:pt x="243" y="1005"/>
                  </a:cubicBezTo>
                  <a:cubicBezTo>
                    <a:pt x="304" y="1005"/>
                    <a:pt x="415" y="771"/>
                    <a:pt x="346" y="457"/>
                  </a:cubicBezTo>
                  <a:cubicBezTo>
                    <a:pt x="281" y="165"/>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202250" y="4011325"/>
              <a:ext cx="28825" cy="10575"/>
            </a:xfrm>
            <a:custGeom>
              <a:avLst/>
              <a:gdLst/>
              <a:ahLst/>
              <a:cxnLst/>
              <a:rect l="l" t="t" r="r" b="b"/>
              <a:pathLst>
                <a:path w="1153" h="423" extrusionOk="0">
                  <a:moveTo>
                    <a:pt x="353" y="1"/>
                  </a:moveTo>
                  <a:cubicBezTo>
                    <a:pt x="142" y="1"/>
                    <a:pt x="1" y="70"/>
                    <a:pt x="9" y="96"/>
                  </a:cubicBezTo>
                  <a:cubicBezTo>
                    <a:pt x="9" y="156"/>
                    <a:pt x="283" y="132"/>
                    <a:pt x="569" y="215"/>
                  </a:cubicBezTo>
                  <a:cubicBezTo>
                    <a:pt x="837" y="290"/>
                    <a:pt x="1037" y="423"/>
                    <a:pt x="1100" y="423"/>
                  </a:cubicBezTo>
                  <a:cubicBezTo>
                    <a:pt x="1108" y="423"/>
                    <a:pt x="1113" y="421"/>
                    <a:pt x="1117" y="418"/>
                  </a:cubicBezTo>
                  <a:cubicBezTo>
                    <a:pt x="1152" y="370"/>
                    <a:pt x="974" y="132"/>
                    <a:pt x="617" y="37"/>
                  </a:cubicBezTo>
                  <a:cubicBezTo>
                    <a:pt x="522" y="11"/>
                    <a:pt x="432" y="1"/>
                    <a:pt x="35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3208125" y="3971150"/>
              <a:ext cx="45275" cy="17625"/>
            </a:xfrm>
            <a:custGeom>
              <a:avLst/>
              <a:gdLst/>
              <a:ahLst/>
              <a:cxnLst/>
              <a:rect l="l" t="t" r="r" b="b"/>
              <a:pathLst>
                <a:path w="1811" h="705" extrusionOk="0">
                  <a:moveTo>
                    <a:pt x="1358" y="179"/>
                  </a:moveTo>
                  <a:cubicBezTo>
                    <a:pt x="1477" y="179"/>
                    <a:pt x="1584" y="203"/>
                    <a:pt x="1596" y="263"/>
                  </a:cubicBezTo>
                  <a:cubicBezTo>
                    <a:pt x="1608" y="310"/>
                    <a:pt x="1596" y="286"/>
                    <a:pt x="1572" y="310"/>
                  </a:cubicBezTo>
                  <a:cubicBezTo>
                    <a:pt x="1525" y="346"/>
                    <a:pt x="1477" y="370"/>
                    <a:pt x="1429" y="382"/>
                  </a:cubicBezTo>
                  <a:cubicBezTo>
                    <a:pt x="1322" y="417"/>
                    <a:pt x="1215" y="453"/>
                    <a:pt x="1108" y="477"/>
                  </a:cubicBezTo>
                  <a:cubicBezTo>
                    <a:pt x="929" y="536"/>
                    <a:pt x="739" y="572"/>
                    <a:pt x="548" y="584"/>
                  </a:cubicBezTo>
                  <a:cubicBezTo>
                    <a:pt x="459" y="578"/>
                    <a:pt x="367" y="575"/>
                    <a:pt x="274" y="575"/>
                  </a:cubicBezTo>
                  <a:cubicBezTo>
                    <a:pt x="221" y="575"/>
                    <a:pt x="167" y="576"/>
                    <a:pt x="113" y="578"/>
                  </a:cubicBezTo>
                  <a:lnTo>
                    <a:pt x="113" y="578"/>
                  </a:lnTo>
                  <a:cubicBezTo>
                    <a:pt x="194" y="530"/>
                    <a:pt x="320" y="456"/>
                    <a:pt x="489" y="382"/>
                  </a:cubicBezTo>
                  <a:cubicBezTo>
                    <a:pt x="763" y="251"/>
                    <a:pt x="1060" y="179"/>
                    <a:pt x="1358" y="179"/>
                  </a:cubicBezTo>
                  <a:close/>
                  <a:moveTo>
                    <a:pt x="1358" y="1"/>
                  </a:moveTo>
                  <a:cubicBezTo>
                    <a:pt x="1239" y="1"/>
                    <a:pt x="1120" y="13"/>
                    <a:pt x="1001" y="36"/>
                  </a:cubicBezTo>
                  <a:cubicBezTo>
                    <a:pt x="798" y="84"/>
                    <a:pt x="608" y="155"/>
                    <a:pt x="429" y="263"/>
                  </a:cubicBezTo>
                  <a:cubicBezTo>
                    <a:pt x="203" y="385"/>
                    <a:pt x="72" y="513"/>
                    <a:pt x="27" y="582"/>
                  </a:cubicBezTo>
                  <a:lnTo>
                    <a:pt x="27" y="582"/>
                  </a:lnTo>
                  <a:cubicBezTo>
                    <a:pt x="18" y="583"/>
                    <a:pt x="9" y="583"/>
                    <a:pt x="1" y="584"/>
                  </a:cubicBezTo>
                  <a:cubicBezTo>
                    <a:pt x="7" y="587"/>
                    <a:pt x="14" y="591"/>
                    <a:pt x="20" y="594"/>
                  </a:cubicBezTo>
                  <a:lnTo>
                    <a:pt x="20" y="594"/>
                  </a:lnTo>
                  <a:cubicBezTo>
                    <a:pt x="10" y="613"/>
                    <a:pt x="7" y="626"/>
                    <a:pt x="12" y="632"/>
                  </a:cubicBezTo>
                  <a:cubicBezTo>
                    <a:pt x="13" y="632"/>
                    <a:pt x="14" y="632"/>
                    <a:pt x="15" y="632"/>
                  </a:cubicBezTo>
                  <a:cubicBezTo>
                    <a:pt x="21" y="632"/>
                    <a:pt x="35" y="625"/>
                    <a:pt x="58" y="611"/>
                  </a:cubicBezTo>
                  <a:lnTo>
                    <a:pt x="58" y="611"/>
                  </a:lnTo>
                  <a:cubicBezTo>
                    <a:pt x="193" y="670"/>
                    <a:pt x="341" y="705"/>
                    <a:pt x="490" y="705"/>
                  </a:cubicBezTo>
                  <a:cubicBezTo>
                    <a:pt x="509" y="705"/>
                    <a:pt x="529" y="704"/>
                    <a:pt x="548" y="703"/>
                  </a:cubicBezTo>
                  <a:cubicBezTo>
                    <a:pt x="751" y="703"/>
                    <a:pt x="953" y="691"/>
                    <a:pt x="1144" y="655"/>
                  </a:cubicBezTo>
                  <a:cubicBezTo>
                    <a:pt x="1263" y="632"/>
                    <a:pt x="1382" y="596"/>
                    <a:pt x="1489" y="548"/>
                  </a:cubicBezTo>
                  <a:cubicBezTo>
                    <a:pt x="1560" y="536"/>
                    <a:pt x="1632" y="501"/>
                    <a:pt x="1691" y="465"/>
                  </a:cubicBezTo>
                  <a:cubicBezTo>
                    <a:pt x="1775" y="405"/>
                    <a:pt x="1810" y="286"/>
                    <a:pt x="1775" y="191"/>
                  </a:cubicBezTo>
                  <a:cubicBezTo>
                    <a:pt x="1727" y="108"/>
                    <a:pt x="1656" y="36"/>
                    <a:pt x="1572" y="13"/>
                  </a:cubicBezTo>
                  <a:cubicBezTo>
                    <a:pt x="1501" y="1"/>
                    <a:pt x="1429" y="1"/>
                    <a:pt x="135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3197125" y="3942725"/>
              <a:ext cx="20550" cy="45125"/>
            </a:xfrm>
            <a:custGeom>
              <a:avLst/>
              <a:gdLst/>
              <a:ahLst/>
              <a:cxnLst/>
              <a:rect l="l" t="t" r="r" b="b"/>
              <a:pathLst>
                <a:path w="822" h="1805" extrusionOk="0">
                  <a:moveTo>
                    <a:pt x="409" y="0"/>
                  </a:moveTo>
                  <a:cubicBezTo>
                    <a:pt x="325" y="0"/>
                    <a:pt x="251" y="43"/>
                    <a:pt x="202" y="102"/>
                  </a:cubicBezTo>
                  <a:cubicBezTo>
                    <a:pt x="155" y="161"/>
                    <a:pt x="131" y="221"/>
                    <a:pt x="95" y="292"/>
                  </a:cubicBezTo>
                  <a:cubicBezTo>
                    <a:pt x="60" y="411"/>
                    <a:pt x="24" y="530"/>
                    <a:pt x="24" y="649"/>
                  </a:cubicBezTo>
                  <a:cubicBezTo>
                    <a:pt x="0" y="864"/>
                    <a:pt x="48" y="1078"/>
                    <a:pt x="131" y="1269"/>
                  </a:cubicBezTo>
                  <a:cubicBezTo>
                    <a:pt x="267" y="1574"/>
                    <a:pt x="467" y="1686"/>
                    <a:pt x="487" y="1686"/>
                  </a:cubicBezTo>
                  <a:cubicBezTo>
                    <a:pt x="488" y="1686"/>
                    <a:pt x="488" y="1686"/>
                    <a:pt x="488" y="1685"/>
                  </a:cubicBezTo>
                  <a:cubicBezTo>
                    <a:pt x="405" y="1531"/>
                    <a:pt x="322" y="1376"/>
                    <a:pt x="250" y="1209"/>
                  </a:cubicBezTo>
                  <a:cubicBezTo>
                    <a:pt x="191" y="1042"/>
                    <a:pt x="179" y="852"/>
                    <a:pt x="191" y="673"/>
                  </a:cubicBezTo>
                  <a:cubicBezTo>
                    <a:pt x="202" y="554"/>
                    <a:pt x="226" y="447"/>
                    <a:pt x="274" y="352"/>
                  </a:cubicBezTo>
                  <a:cubicBezTo>
                    <a:pt x="305" y="247"/>
                    <a:pt x="365" y="169"/>
                    <a:pt x="403" y="169"/>
                  </a:cubicBezTo>
                  <a:cubicBezTo>
                    <a:pt x="408" y="169"/>
                    <a:pt x="413" y="170"/>
                    <a:pt x="417" y="173"/>
                  </a:cubicBezTo>
                  <a:cubicBezTo>
                    <a:pt x="464" y="197"/>
                    <a:pt x="548" y="292"/>
                    <a:pt x="572" y="388"/>
                  </a:cubicBezTo>
                  <a:cubicBezTo>
                    <a:pt x="595" y="495"/>
                    <a:pt x="619" y="602"/>
                    <a:pt x="631" y="709"/>
                  </a:cubicBezTo>
                  <a:cubicBezTo>
                    <a:pt x="667" y="900"/>
                    <a:pt x="667" y="1090"/>
                    <a:pt x="631" y="1281"/>
                  </a:cubicBezTo>
                  <a:cubicBezTo>
                    <a:pt x="572" y="1614"/>
                    <a:pt x="464" y="1792"/>
                    <a:pt x="500" y="1804"/>
                  </a:cubicBezTo>
                  <a:cubicBezTo>
                    <a:pt x="512" y="1804"/>
                    <a:pt x="655" y="1650"/>
                    <a:pt x="750" y="1316"/>
                  </a:cubicBezTo>
                  <a:cubicBezTo>
                    <a:pt x="810" y="1114"/>
                    <a:pt x="822" y="911"/>
                    <a:pt x="810" y="709"/>
                  </a:cubicBezTo>
                  <a:cubicBezTo>
                    <a:pt x="798" y="590"/>
                    <a:pt x="774" y="471"/>
                    <a:pt x="738" y="352"/>
                  </a:cubicBezTo>
                  <a:cubicBezTo>
                    <a:pt x="714" y="197"/>
                    <a:pt x="607" y="66"/>
                    <a:pt x="464" y="7"/>
                  </a:cubicBezTo>
                  <a:cubicBezTo>
                    <a:pt x="445" y="2"/>
                    <a:pt x="427" y="0"/>
                    <a:pt x="40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2881300" y="2608200"/>
              <a:ext cx="573600" cy="1337375"/>
            </a:xfrm>
            <a:custGeom>
              <a:avLst/>
              <a:gdLst/>
              <a:ahLst/>
              <a:cxnLst/>
              <a:rect l="l" t="t" r="r" b="b"/>
              <a:pathLst>
                <a:path w="22944" h="53495" extrusionOk="0">
                  <a:moveTo>
                    <a:pt x="22944" y="0"/>
                  </a:moveTo>
                  <a:lnTo>
                    <a:pt x="18610" y="417"/>
                  </a:lnTo>
                  <a:lnTo>
                    <a:pt x="2048" y="21765"/>
                  </a:lnTo>
                  <a:cubicBezTo>
                    <a:pt x="453" y="23812"/>
                    <a:pt x="1" y="26539"/>
                    <a:pt x="834" y="28992"/>
                  </a:cubicBezTo>
                  <a:lnTo>
                    <a:pt x="12835" y="53495"/>
                  </a:lnTo>
                  <a:lnTo>
                    <a:pt x="16860" y="46649"/>
                  </a:lnTo>
                  <a:lnTo>
                    <a:pt x="9978" y="27301"/>
                  </a:lnTo>
                  <a:lnTo>
                    <a:pt x="18955" y="16526"/>
                  </a:lnTo>
                  <a:lnTo>
                    <a:pt x="2294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85500" y="2603425"/>
              <a:ext cx="509325" cy="1466275"/>
            </a:xfrm>
            <a:custGeom>
              <a:avLst/>
              <a:gdLst/>
              <a:ahLst/>
              <a:cxnLst/>
              <a:rect l="l" t="t" r="r" b="b"/>
              <a:pathLst>
                <a:path w="20373" h="58651" extrusionOk="0">
                  <a:moveTo>
                    <a:pt x="16884" y="1"/>
                  </a:moveTo>
                  <a:lnTo>
                    <a:pt x="7787" y="477"/>
                  </a:lnTo>
                  <a:lnTo>
                    <a:pt x="7418" y="5108"/>
                  </a:lnTo>
                  <a:lnTo>
                    <a:pt x="1" y="56924"/>
                  </a:lnTo>
                  <a:lnTo>
                    <a:pt x="5632" y="58651"/>
                  </a:lnTo>
                  <a:lnTo>
                    <a:pt x="10728" y="40720"/>
                  </a:lnTo>
                  <a:lnTo>
                    <a:pt x="11931" y="32255"/>
                  </a:lnTo>
                  <a:cubicBezTo>
                    <a:pt x="11931" y="32255"/>
                    <a:pt x="20372" y="11026"/>
                    <a:pt x="20218" y="7990"/>
                  </a:cubicBezTo>
                  <a:cubicBezTo>
                    <a:pt x="20063" y="4954"/>
                    <a:pt x="16884" y="1"/>
                    <a:pt x="1688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184325" y="2639450"/>
              <a:ext cx="194975" cy="1387100"/>
            </a:xfrm>
            <a:custGeom>
              <a:avLst/>
              <a:gdLst/>
              <a:ahLst/>
              <a:cxnLst/>
              <a:rect l="l" t="t" r="r" b="b"/>
              <a:pathLst>
                <a:path w="7799" h="55484" extrusionOk="0">
                  <a:moveTo>
                    <a:pt x="7763" y="0"/>
                  </a:moveTo>
                  <a:cubicBezTo>
                    <a:pt x="7714" y="0"/>
                    <a:pt x="5940" y="12414"/>
                    <a:pt x="3822" y="27730"/>
                  </a:cubicBezTo>
                  <a:cubicBezTo>
                    <a:pt x="1691" y="43053"/>
                    <a:pt x="0" y="55471"/>
                    <a:pt x="48" y="55483"/>
                  </a:cubicBezTo>
                  <a:cubicBezTo>
                    <a:pt x="48" y="55483"/>
                    <a:pt x="48" y="55483"/>
                    <a:pt x="48" y="55483"/>
                  </a:cubicBezTo>
                  <a:cubicBezTo>
                    <a:pt x="85" y="55483"/>
                    <a:pt x="1858" y="43058"/>
                    <a:pt x="3989" y="27754"/>
                  </a:cubicBezTo>
                  <a:cubicBezTo>
                    <a:pt x="6120" y="12430"/>
                    <a:pt x="7799" y="0"/>
                    <a:pt x="7763" y="0"/>
                  </a:cubicBezTo>
                  <a:cubicBezTo>
                    <a:pt x="7763" y="0"/>
                    <a:pt x="7763" y="0"/>
                    <a:pt x="77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3029525" y="3270325"/>
              <a:ext cx="100050" cy="21075"/>
            </a:xfrm>
            <a:custGeom>
              <a:avLst/>
              <a:gdLst/>
              <a:ahLst/>
              <a:cxnLst/>
              <a:rect l="l" t="t" r="r" b="b"/>
              <a:pathLst>
                <a:path w="4002" h="843" extrusionOk="0">
                  <a:moveTo>
                    <a:pt x="1911" y="1"/>
                  </a:moveTo>
                  <a:cubicBezTo>
                    <a:pt x="1437" y="1"/>
                    <a:pt x="962" y="109"/>
                    <a:pt x="525" y="328"/>
                  </a:cubicBezTo>
                  <a:cubicBezTo>
                    <a:pt x="322" y="399"/>
                    <a:pt x="144" y="530"/>
                    <a:pt x="1" y="685"/>
                  </a:cubicBezTo>
                  <a:cubicBezTo>
                    <a:pt x="2" y="687"/>
                    <a:pt x="4" y="688"/>
                    <a:pt x="7" y="688"/>
                  </a:cubicBezTo>
                  <a:cubicBezTo>
                    <a:pt x="43" y="688"/>
                    <a:pt x="241" y="555"/>
                    <a:pt x="560" y="411"/>
                  </a:cubicBezTo>
                  <a:cubicBezTo>
                    <a:pt x="988" y="233"/>
                    <a:pt x="1440" y="145"/>
                    <a:pt x="1889" y="145"/>
                  </a:cubicBezTo>
                  <a:cubicBezTo>
                    <a:pt x="2429" y="145"/>
                    <a:pt x="2966" y="271"/>
                    <a:pt x="3454" y="518"/>
                  </a:cubicBezTo>
                  <a:cubicBezTo>
                    <a:pt x="3775" y="696"/>
                    <a:pt x="3952" y="842"/>
                    <a:pt x="3994" y="842"/>
                  </a:cubicBezTo>
                  <a:cubicBezTo>
                    <a:pt x="3997" y="842"/>
                    <a:pt x="4000" y="841"/>
                    <a:pt x="4001" y="840"/>
                  </a:cubicBezTo>
                  <a:cubicBezTo>
                    <a:pt x="3870" y="673"/>
                    <a:pt x="3704" y="530"/>
                    <a:pt x="3513" y="447"/>
                  </a:cubicBezTo>
                  <a:cubicBezTo>
                    <a:pt x="3024" y="151"/>
                    <a:pt x="2469" y="1"/>
                    <a:pt x="191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3490000" y="2652525"/>
              <a:ext cx="131300" cy="41450"/>
            </a:xfrm>
            <a:custGeom>
              <a:avLst/>
              <a:gdLst/>
              <a:ahLst/>
              <a:cxnLst/>
              <a:rect l="l" t="t" r="r" b="b"/>
              <a:pathLst>
                <a:path w="5252" h="1658" extrusionOk="0">
                  <a:moveTo>
                    <a:pt x="13" y="1"/>
                  </a:moveTo>
                  <a:cubicBezTo>
                    <a:pt x="13" y="1"/>
                    <a:pt x="13" y="1"/>
                    <a:pt x="13" y="1"/>
                  </a:cubicBezTo>
                  <a:cubicBezTo>
                    <a:pt x="1" y="1"/>
                    <a:pt x="48" y="73"/>
                    <a:pt x="132" y="180"/>
                  </a:cubicBezTo>
                  <a:cubicBezTo>
                    <a:pt x="263" y="346"/>
                    <a:pt x="418" y="501"/>
                    <a:pt x="572" y="632"/>
                  </a:cubicBezTo>
                  <a:cubicBezTo>
                    <a:pt x="810" y="835"/>
                    <a:pt x="1072" y="1001"/>
                    <a:pt x="1346" y="1144"/>
                  </a:cubicBezTo>
                  <a:cubicBezTo>
                    <a:pt x="1680" y="1323"/>
                    <a:pt x="2037" y="1454"/>
                    <a:pt x="2406" y="1537"/>
                  </a:cubicBezTo>
                  <a:cubicBezTo>
                    <a:pt x="2748" y="1612"/>
                    <a:pt x="3090" y="1658"/>
                    <a:pt x="3432" y="1658"/>
                  </a:cubicBezTo>
                  <a:cubicBezTo>
                    <a:pt x="3471" y="1658"/>
                    <a:pt x="3510" y="1657"/>
                    <a:pt x="3549" y="1656"/>
                  </a:cubicBezTo>
                  <a:cubicBezTo>
                    <a:pt x="3858" y="1644"/>
                    <a:pt x="4168" y="1608"/>
                    <a:pt x="4466" y="1525"/>
                  </a:cubicBezTo>
                  <a:cubicBezTo>
                    <a:pt x="4668" y="1477"/>
                    <a:pt x="4859" y="1406"/>
                    <a:pt x="5049" y="1323"/>
                  </a:cubicBezTo>
                  <a:cubicBezTo>
                    <a:pt x="5180" y="1251"/>
                    <a:pt x="5251" y="1204"/>
                    <a:pt x="5251" y="1204"/>
                  </a:cubicBezTo>
                  <a:cubicBezTo>
                    <a:pt x="5250" y="1200"/>
                    <a:pt x="5246" y="1198"/>
                    <a:pt x="5238" y="1198"/>
                  </a:cubicBezTo>
                  <a:cubicBezTo>
                    <a:pt x="5173" y="1198"/>
                    <a:pt x="4888" y="1321"/>
                    <a:pt x="4442" y="1406"/>
                  </a:cubicBezTo>
                  <a:cubicBezTo>
                    <a:pt x="4144" y="1466"/>
                    <a:pt x="3847" y="1501"/>
                    <a:pt x="3549" y="1501"/>
                  </a:cubicBezTo>
                  <a:cubicBezTo>
                    <a:pt x="3180" y="1501"/>
                    <a:pt x="2811" y="1454"/>
                    <a:pt x="2453" y="1382"/>
                  </a:cubicBezTo>
                  <a:cubicBezTo>
                    <a:pt x="2096" y="1287"/>
                    <a:pt x="1751" y="1168"/>
                    <a:pt x="1418" y="1013"/>
                  </a:cubicBezTo>
                  <a:cubicBezTo>
                    <a:pt x="1144" y="882"/>
                    <a:pt x="894" y="715"/>
                    <a:pt x="656" y="537"/>
                  </a:cubicBezTo>
                  <a:cubicBezTo>
                    <a:pt x="249" y="235"/>
                    <a:pt x="24" y="1"/>
                    <a:pt x="13"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2892325" y="3106475"/>
              <a:ext cx="77400" cy="337550"/>
            </a:xfrm>
            <a:custGeom>
              <a:avLst/>
              <a:gdLst/>
              <a:ahLst/>
              <a:cxnLst/>
              <a:rect l="l" t="t" r="r" b="b"/>
              <a:pathLst>
                <a:path w="3096" h="13502" extrusionOk="0">
                  <a:moveTo>
                    <a:pt x="3096" y="0"/>
                  </a:moveTo>
                  <a:cubicBezTo>
                    <a:pt x="3060" y="24"/>
                    <a:pt x="3024" y="60"/>
                    <a:pt x="2989" y="95"/>
                  </a:cubicBezTo>
                  <a:cubicBezTo>
                    <a:pt x="2929" y="167"/>
                    <a:pt x="2822" y="274"/>
                    <a:pt x="2715" y="417"/>
                  </a:cubicBezTo>
                  <a:cubicBezTo>
                    <a:pt x="2477" y="726"/>
                    <a:pt x="2131" y="1131"/>
                    <a:pt x="1750" y="1691"/>
                  </a:cubicBezTo>
                  <a:cubicBezTo>
                    <a:pt x="1286" y="2334"/>
                    <a:pt x="893" y="3024"/>
                    <a:pt x="583" y="3739"/>
                  </a:cubicBezTo>
                  <a:cubicBezTo>
                    <a:pt x="393" y="4179"/>
                    <a:pt x="250" y="4620"/>
                    <a:pt x="143" y="5084"/>
                  </a:cubicBezTo>
                  <a:cubicBezTo>
                    <a:pt x="48" y="5572"/>
                    <a:pt x="0" y="6084"/>
                    <a:pt x="12" y="6584"/>
                  </a:cubicBezTo>
                  <a:cubicBezTo>
                    <a:pt x="36" y="7084"/>
                    <a:pt x="107" y="7584"/>
                    <a:pt x="226" y="8072"/>
                  </a:cubicBezTo>
                  <a:cubicBezTo>
                    <a:pt x="333" y="8525"/>
                    <a:pt x="464" y="8977"/>
                    <a:pt x="619" y="9418"/>
                  </a:cubicBezTo>
                  <a:cubicBezTo>
                    <a:pt x="893" y="10156"/>
                    <a:pt x="1214" y="10870"/>
                    <a:pt x="1560" y="11585"/>
                  </a:cubicBezTo>
                  <a:cubicBezTo>
                    <a:pt x="1857" y="12180"/>
                    <a:pt x="2107" y="12668"/>
                    <a:pt x="2286" y="12990"/>
                  </a:cubicBezTo>
                  <a:cubicBezTo>
                    <a:pt x="2369" y="13168"/>
                    <a:pt x="2465" y="13347"/>
                    <a:pt x="2572" y="13502"/>
                  </a:cubicBezTo>
                  <a:cubicBezTo>
                    <a:pt x="2560" y="13454"/>
                    <a:pt x="2548" y="13406"/>
                    <a:pt x="2524" y="13359"/>
                  </a:cubicBezTo>
                  <a:lnTo>
                    <a:pt x="2346" y="12966"/>
                  </a:lnTo>
                  <a:lnTo>
                    <a:pt x="1667" y="11537"/>
                  </a:lnTo>
                  <a:cubicBezTo>
                    <a:pt x="1393" y="10930"/>
                    <a:pt x="1060" y="10192"/>
                    <a:pt x="762" y="9370"/>
                  </a:cubicBezTo>
                  <a:cubicBezTo>
                    <a:pt x="607" y="8930"/>
                    <a:pt x="476" y="8489"/>
                    <a:pt x="381" y="8037"/>
                  </a:cubicBezTo>
                  <a:cubicBezTo>
                    <a:pt x="262" y="7561"/>
                    <a:pt x="202" y="7072"/>
                    <a:pt x="179" y="6584"/>
                  </a:cubicBezTo>
                  <a:cubicBezTo>
                    <a:pt x="167" y="6096"/>
                    <a:pt x="202" y="5596"/>
                    <a:pt x="310" y="5120"/>
                  </a:cubicBezTo>
                  <a:cubicBezTo>
                    <a:pt x="405" y="4667"/>
                    <a:pt x="548" y="4227"/>
                    <a:pt x="714" y="3810"/>
                  </a:cubicBezTo>
                  <a:cubicBezTo>
                    <a:pt x="1024" y="3084"/>
                    <a:pt x="1405" y="2405"/>
                    <a:pt x="1846" y="1750"/>
                  </a:cubicBezTo>
                  <a:cubicBezTo>
                    <a:pt x="2215" y="1203"/>
                    <a:pt x="2536" y="774"/>
                    <a:pt x="2762" y="464"/>
                  </a:cubicBezTo>
                  <a:cubicBezTo>
                    <a:pt x="2881" y="322"/>
                    <a:pt x="2989" y="155"/>
                    <a:pt x="309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2874150" y="2139075"/>
              <a:ext cx="473300" cy="314050"/>
            </a:xfrm>
            <a:custGeom>
              <a:avLst/>
              <a:gdLst/>
              <a:ahLst/>
              <a:cxnLst/>
              <a:rect l="l" t="t" r="r" b="b"/>
              <a:pathLst>
                <a:path w="18932" h="12562" extrusionOk="0">
                  <a:moveTo>
                    <a:pt x="16931" y="1"/>
                  </a:moveTo>
                  <a:lnTo>
                    <a:pt x="10776" y="7085"/>
                  </a:lnTo>
                  <a:lnTo>
                    <a:pt x="2799" y="2668"/>
                  </a:lnTo>
                  <a:lnTo>
                    <a:pt x="1" y="5454"/>
                  </a:lnTo>
                  <a:lnTo>
                    <a:pt x="10371" y="12562"/>
                  </a:lnTo>
                  <a:lnTo>
                    <a:pt x="14991" y="12490"/>
                  </a:lnTo>
                  <a:lnTo>
                    <a:pt x="18932" y="4716"/>
                  </a:lnTo>
                  <a:lnTo>
                    <a:pt x="16931"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3241175" y="2037875"/>
              <a:ext cx="486975" cy="592650"/>
            </a:xfrm>
            <a:custGeom>
              <a:avLst/>
              <a:gdLst/>
              <a:ahLst/>
              <a:cxnLst/>
              <a:rect l="l" t="t" r="r" b="b"/>
              <a:pathLst>
                <a:path w="19479" h="23706" extrusionOk="0">
                  <a:moveTo>
                    <a:pt x="12847" y="1"/>
                  </a:moveTo>
                  <a:lnTo>
                    <a:pt x="6787" y="513"/>
                  </a:lnTo>
                  <a:lnTo>
                    <a:pt x="6060" y="2275"/>
                  </a:lnTo>
                  <a:cubicBezTo>
                    <a:pt x="6060" y="2275"/>
                    <a:pt x="1084" y="2632"/>
                    <a:pt x="1191" y="7156"/>
                  </a:cubicBezTo>
                  <a:lnTo>
                    <a:pt x="0" y="9276"/>
                  </a:lnTo>
                  <a:lnTo>
                    <a:pt x="3429" y="23706"/>
                  </a:lnTo>
                  <a:lnTo>
                    <a:pt x="14919" y="22718"/>
                  </a:lnTo>
                  <a:lnTo>
                    <a:pt x="16407" y="11371"/>
                  </a:lnTo>
                  <a:lnTo>
                    <a:pt x="19479" y="6525"/>
                  </a:lnTo>
                  <a:cubicBezTo>
                    <a:pt x="19479" y="6525"/>
                    <a:pt x="18717" y="1965"/>
                    <a:pt x="13669" y="1930"/>
                  </a:cubicBezTo>
                  <a:lnTo>
                    <a:pt x="12847"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3301900" y="2484650"/>
              <a:ext cx="323575" cy="96825"/>
            </a:xfrm>
            <a:custGeom>
              <a:avLst/>
              <a:gdLst/>
              <a:ahLst/>
              <a:cxnLst/>
              <a:rect l="l" t="t" r="r" b="b"/>
              <a:pathLst>
                <a:path w="12943" h="3873" extrusionOk="0">
                  <a:moveTo>
                    <a:pt x="4899" y="1"/>
                  </a:moveTo>
                  <a:cubicBezTo>
                    <a:pt x="4496" y="1"/>
                    <a:pt x="4096" y="35"/>
                    <a:pt x="3703" y="120"/>
                  </a:cubicBezTo>
                  <a:cubicBezTo>
                    <a:pt x="2655" y="358"/>
                    <a:pt x="1691" y="977"/>
                    <a:pt x="762" y="1584"/>
                  </a:cubicBezTo>
                  <a:cubicBezTo>
                    <a:pt x="512" y="1715"/>
                    <a:pt x="298" y="1930"/>
                    <a:pt x="179" y="2192"/>
                  </a:cubicBezTo>
                  <a:cubicBezTo>
                    <a:pt x="0" y="2727"/>
                    <a:pt x="536" y="3275"/>
                    <a:pt x="429" y="3835"/>
                  </a:cubicBezTo>
                  <a:lnTo>
                    <a:pt x="476" y="3668"/>
                  </a:lnTo>
                  <a:cubicBezTo>
                    <a:pt x="986" y="3805"/>
                    <a:pt x="1507" y="3872"/>
                    <a:pt x="2025" y="3872"/>
                  </a:cubicBezTo>
                  <a:cubicBezTo>
                    <a:pt x="3309" y="3872"/>
                    <a:pt x="4576" y="3460"/>
                    <a:pt x="5620" y="2680"/>
                  </a:cubicBezTo>
                  <a:cubicBezTo>
                    <a:pt x="5822" y="2501"/>
                    <a:pt x="6048" y="2358"/>
                    <a:pt x="6310" y="2287"/>
                  </a:cubicBezTo>
                  <a:cubicBezTo>
                    <a:pt x="6371" y="2279"/>
                    <a:pt x="6432" y="2275"/>
                    <a:pt x="6494" y="2275"/>
                  </a:cubicBezTo>
                  <a:cubicBezTo>
                    <a:pt x="6709" y="2275"/>
                    <a:pt x="6928" y="2323"/>
                    <a:pt x="7132" y="2406"/>
                  </a:cubicBezTo>
                  <a:cubicBezTo>
                    <a:pt x="8370" y="2787"/>
                    <a:pt x="9644" y="3025"/>
                    <a:pt x="10942" y="3085"/>
                  </a:cubicBezTo>
                  <a:cubicBezTo>
                    <a:pt x="11048" y="3099"/>
                    <a:pt x="11154" y="3105"/>
                    <a:pt x="11260" y="3105"/>
                  </a:cubicBezTo>
                  <a:cubicBezTo>
                    <a:pt x="11605" y="3105"/>
                    <a:pt x="11945" y="3034"/>
                    <a:pt x="12263" y="2906"/>
                  </a:cubicBezTo>
                  <a:cubicBezTo>
                    <a:pt x="12692" y="2727"/>
                    <a:pt x="12942" y="2275"/>
                    <a:pt x="12883" y="1823"/>
                  </a:cubicBezTo>
                  <a:cubicBezTo>
                    <a:pt x="10942" y="1108"/>
                    <a:pt x="8942" y="572"/>
                    <a:pt x="6906" y="215"/>
                  </a:cubicBezTo>
                  <a:cubicBezTo>
                    <a:pt x="6244" y="96"/>
                    <a:pt x="5568" y="1"/>
                    <a:pt x="4899"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3467675" y="2183725"/>
              <a:ext cx="356625" cy="357250"/>
            </a:xfrm>
            <a:custGeom>
              <a:avLst/>
              <a:gdLst/>
              <a:ahLst/>
              <a:cxnLst/>
              <a:rect l="l" t="t" r="r" b="b"/>
              <a:pathLst>
                <a:path w="14265" h="14290" extrusionOk="0">
                  <a:moveTo>
                    <a:pt x="10228" y="1"/>
                  </a:moveTo>
                  <a:lnTo>
                    <a:pt x="2465" y="501"/>
                  </a:lnTo>
                  <a:cubicBezTo>
                    <a:pt x="2787" y="798"/>
                    <a:pt x="7073" y="8121"/>
                    <a:pt x="7073" y="8121"/>
                  </a:cubicBezTo>
                  <a:lnTo>
                    <a:pt x="239" y="9621"/>
                  </a:lnTo>
                  <a:lnTo>
                    <a:pt x="1" y="12979"/>
                  </a:lnTo>
                  <a:lnTo>
                    <a:pt x="6716" y="13943"/>
                  </a:lnTo>
                  <a:lnTo>
                    <a:pt x="9740" y="14264"/>
                  </a:lnTo>
                  <a:cubicBezTo>
                    <a:pt x="9886" y="14281"/>
                    <a:pt x="10031" y="14289"/>
                    <a:pt x="10176" y="14289"/>
                  </a:cubicBezTo>
                  <a:cubicBezTo>
                    <a:pt x="11368" y="14289"/>
                    <a:pt x="12508" y="13730"/>
                    <a:pt x="13241" y="12764"/>
                  </a:cubicBezTo>
                  <a:cubicBezTo>
                    <a:pt x="14086" y="11645"/>
                    <a:pt x="14265" y="10169"/>
                    <a:pt x="13717" y="8883"/>
                  </a:cubicBezTo>
                  <a:lnTo>
                    <a:pt x="10228"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3473625" y="2386300"/>
              <a:ext cx="217925" cy="38075"/>
            </a:xfrm>
            <a:custGeom>
              <a:avLst/>
              <a:gdLst/>
              <a:ahLst/>
              <a:cxnLst/>
              <a:rect l="l" t="t" r="r" b="b"/>
              <a:pathLst>
                <a:path w="8717" h="1523" extrusionOk="0">
                  <a:moveTo>
                    <a:pt x="8685" y="1"/>
                  </a:moveTo>
                  <a:cubicBezTo>
                    <a:pt x="8427" y="1"/>
                    <a:pt x="6582" y="286"/>
                    <a:pt x="4347" y="685"/>
                  </a:cubicBezTo>
                  <a:cubicBezTo>
                    <a:pt x="1930" y="1101"/>
                    <a:pt x="1" y="1482"/>
                    <a:pt x="1" y="1518"/>
                  </a:cubicBezTo>
                  <a:cubicBezTo>
                    <a:pt x="2" y="1521"/>
                    <a:pt x="12" y="1523"/>
                    <a:pt x="32" y="1523"/>
                  </a:cubicBezTo>
                  <a:cubicBezTo>
                    <a:pt x="291" y="1523"/>
                    <a:pt x="2135" y="1239"/>
                    <a:pt x="4371" y="851"/>
                  </a:cubicBezTo>
                  <a:cubicBezTo>
                    <a:pt x="6788" y="423"/>
                    <a:pt x="8716" y="54"/>
                    <a:pt x="8716" y="6"/>
                  </a:cubicBezTo>
                  <a:cubicBezTo>
                    <a:pt x="8715" y="3"/>
                    <a:pt x="8705" y="1"/>
                    <a:pt x="868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3573350" y="2155450"/>
              <a:ext cx="77725" cy="237550"/>
            </a:xfrm>
            <a:custGeom>
              <a:avLst/>
              <a:gdLst/>
              <a:ahLst/>
              <a:cxnLst/>
              <a:rect l="l" t="t" r="r" b="b"/>
              <a:pathLst>
                <a:path w="3109" h="9502" extrusionOk="0">
                  <a:moveTo>
                    <a:pt x="882" y="1"/>
                  </a:moveTo>
                  <a:cubicBezTo>
                    <a:pt x="846" y="1"/>
                    <a:pt x="810" y="24"/>
                    <a:pt x="786" y="36"/>
                  </a:cubicBezTo>
                  <a:cubicBezTo>
                    <a:pt x="691" y="84"/>
                    <a:pt x="608" y="155"/>
                    <a:pt x="524" y="215"/>
                  </a:cubicBezTo>
                  <a:cubicBezTo>
                    <a:pt x="251" y="489"/>
                    <a:pt x="84" y="846"/>
                    <a:pt x="36" y="1227"/>
                  </a:cubicBezTo>
                  <a:cubicBezTo>
                    <a:pt x="1" y="1787"/>
                    <a:pt x="108" y="2346"/>
                    <a:pt x="334" y="2858"/>
                  </a:cubicBezTo>
                  <a:cubicBezTo>
                    <a:pt x="572" y="3453"/>
                    <a:pt x="822" y="4073"/>
                    <a:pt x="1084" y="4739"/>
                  </a:cubicBezTo>
                  <a:cubicBezTo>
                    <a:pt x="1620" y="6061"/>
                    <a:pt x="2120" y="7263"/>
                    <a:pt x="2477" y="8121"/>
                  </a:cubicBezTo>
                  <a:cubicBezTo>
                    <a:pt x="2656" y="8526"/>
                    <a:pt x="2810" y="8871"/>
                    <a:pt x="2918" y="9133"/>
                  </a:cubicBezTo>
                  <a:cubicBezTo>
                    <a:pt x="2965" y="9264"/>
                    <a:pt x="3037" y="9395"/>
                    <a:pt x="3108" y="9502"/>
                  </a:cubicBezTo>
                  <a:cubicBezTo>
                    <a:pt x="3084" y="9371"/>
                    <a:pt x="3037" y="9228"/>
                    <a:pt x="2977" y="9109"/>
                  </a:cubicBezTo>
                  <a:cubicBezTo>
                    <a:pt x="2882" y="8823"/>
                    <a:pt x="2751" y="8478"/>
                    <a:pt x="2596" y="8061"/>
                  </a:cubicBezTo>
                  <a:cubicBezTo>
                    <a:pt x="2251" y="7192"/>
                    <a:pt x="1775" y="5990"/>
                    <a:pt x="1239" y="4656"/>
                  </a:cubicBezTo>
                  <a:cubicBezTo>
                    <a:pt x="965" y="4001"/>
                    <a:pt x="715" y="3370"/>
                    <a:pt x="477" y="2799"/>
                  </a:cubicBezTo>
                  <a:cubicBezTo>
                    <a:pt x="251" y="2310"/>
                    <a:pt x="143" y="1775"/>
                    <a:pt x="155" y="1227"/>
                  </a:cubicBezTo>
                  <a:cubicBezTo>
                    <a:pt x="191" y="870"/>
                    <a:pt x="334" y="536"/>
                    <a:pt x="584" y="263"/>
                  </a:cubicBezTo>
                  <a:cubicBezTo>
                    <a:pt x="679" y="167"/>
                    <a:pt x="774" y="84"/>
                    <a:pt x="88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a:off x="3467375" y="2508175"/>
              <a:ext cx="271200" cy="33550"/>
            </a:xfrm>
            <a:custGeom>
              <a:avLst/>
              <a:gdLst/>
              <a:ahLst/>
              <a:cxnLst/>
              <a:rect l="l" t="t" r="r" b="b"/>
              <a:pathLst>
                <a:path w="10848" h="1342" extrusionOk="0">
                  <a:moveTo>
                    <a:pt x="1" y="1"/>
                  </a:moveTo>
                  <a:cubicBezTo>
                    <a:pt x="144" y="60"/>
                    <a:pt x="275" y="84"/>
                    <a:pt x="418" y="108"/>
                  </a:cubicBezTo>
                  <a:lnTo>
                    <a:pt x="1573" y="310"/>
                  </a:lnTo>
                  <a:cubicBezTo>
                    <a:pt x="2549" y="477"/>
                    <a:pt x="3882" y="715"/>
                    <a:pt x="5394" y="917"/>
                  </a:cubicBezTo>
                  <a:cubicBezTo>
                    <a:pt x="6895" y="1132"/>
                    <a:pt x="8252" y="1251"/>
                    <a:pt x="9252" y="1310"/>
                  </a:cubicBezTo>
                  <a:cubicBezTo>
                    <a:pt x="9740" y="1334"/>
                    <a:pt x="10145" y="1334"/>
                    <a:pt x="10419" y="1334"/>
                  </a:cubicBezTo>
                  <a:cubicBezTo>
                    <a:pt x="10478" y="1339"/>
                    <a:pt x="10537" y="1342"/>
                    <a:pt x="10596" y="1342"/>
                  </a:cubicBezTo>
                  <a:cubicBezTo>
                    <a:pt x="10680" y="1342"/>
                    <a:pt x="10764" y="1336"/>
                    <a:pt x="10848" y="1322"/>
                  </a:cubicBezTo>
                  <a:cubicBezTo>
                    <a:pt x="10705" y="1298"/>
                    <a:pt x="10550" y="1275"/>
                    <a:pt x="10407" y="1275"/>
                  </a:cubicBezTo>
                  <a:lnTo>
                    <a:pt x="9240" y="1191"/>
                  </a:lnTo>
                  <a:cubicBezTo>
                    <a:pt x="8252" y="1108"/>
                    <a:pt x="6907" y="965"/>
                    <a:pt x="5406" y="751"/>
                  </a:cubicBezTo>
                  <a:cubicBezTo>
                    <a:pt x="3918" y="548"/>
                    <a:pt x="2561" y="334"/>
                    <a:pt x="1596" y="191"/>
                  </a:cubicBezTo>
                  <a:cubicBezTo>
                    <a:pt x="1108" y="120"/>
                    <a:pt x="703" y="72"/>
                    <a:pt x="430" y="36"/>
                  </a:cubicBezTo>
                  <a:cubicBezTo>
                    <a:pt x="299" y="12"/>
                    <a:pt x="144" y="1"/>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a:off x="3276000" y="2229875"/>
              <a:ext cx="58350" cy="197725"/>
            </a:xfrm>
            <a:custGeom>
              <a:avLst/>
              <a:gdLst/>
              <a:ahLst/>
              <a:cxnLst/>
              <a:rect l="l" t="t" r="r" b="b"/>
              <a:pathLst>
                <a:path w="2334" h="7909" extrusionOk="0">
                  <a:moveTo>
                    <a:pt x="2334" y="0"/>
                  </a:moveTo>
                  <a:cubicBezTo>
                    <a:pt x="2262" y="84"/>
                    <a:pt x="2203" y="179"/>
                    <a:pt x="2143" y="286"/>
                  </a:cubicBezTo>
                  <a:lnTo>
                    <a:pt x="1655" y="1048"/>
                  </a:lnTo>
                  <a:cubicBezTo>
                    <a:pt x="1072" y="1881"/>
                    <a:pt x="584" y="2774"/>
                    <a:pt x="203" y="3715"/>
                  </a:cubicBezTo>
                  <a:cubicBezTo>
                    <a:pt x="107" y="3989"/>
                    <a:pt x="48" y="4275"/>
                    <a:pt x="24" y="4572"/>
                  </a:cubicBezTo>
                  <a:cubicBezTo>
                    <a:pt x="0" y="4846"/>
                    <a:pt x="36" y="5120"/>
                    <a:pt x="107" y="5394"/>
                  </a:cubicBezTo>
                  <a:cubicBezTo>
                    <a:pt x="238" y="5894"/>
                    <a:pt x="405" y="6322"/>
                    <a:pt x="512" y="6692"/>
                  </a:cubicBezTo>
                  <a:cubicBezTo>
                    <a:pt x="631" y="7084"/>
                    <a:pt x="691" y="7501"/>
                    <a:pt x="691" y="7906"/>
                  </a:cubicBezTo>
                  <a:cubicBezTo>
                    <a:pt x="691" y="7908"/>
                    <a:pt x="691" y="7908"/>
                    <a:pt x="691" y="7908"/>
                  </a:cubicBezTo>
                  <a:cubicBezTo>
                    <a:pt x="694" y="7908"/>
                    <a:pt x="704" y="7876"/>
                    <a:pt x="715" y="7835"/>
                  </a:cubicBezTo>
                  <a:cubicBezTo>
                    <a:pt x="726" y="7751"/>
                    <a:pt x="738" y="7668"/>
                    <a:pt x="738" y="7584"/>
                  </a:cubicBezTo>
                  <a:cubicBezTo>
                    <a:pt x="750" y="7275"/>
                    <a:pt x="703" y="6965"/>
                    <a:pt x="631" y="6668"/>
                  </a:cubicBezTo>
                  <a:cubicBezTo>
                    <a:pt x="536" y="6287"/>
                    <a:pt x="369" y="5858"/>
                    <a:pt x="262" y="5370"/>
                  </a:cubicBezTo>
                  <a:cubicBezTo>
                    <a:pt x="191" y="5108"/>
                    <a:pt x="167" y="4858"/>
                    <a:pt x="179" y="4596"/>
                  </a:cubicBezTo>
                  <a:cubicBezTo>
                    <a:pt x="203" y="4310"/>
                    <a:pt x="262" y="4036"/>
                    <a:pt x="357" y="3775"/>
                  </a:cubicBezTo>
                  <a:cubicBezTo>
                    <a:pt x="738" y="2846"/>
                    <a:pt x="1203" y="1965"/>
                    <a:pt x="1750" y="1119"/>
                  </a:cubicBezTo>
                  <a:cubicBezTo>
                    <a:pt x="1953" y="786"/>
                    <a:pt x="2108" y="512"/>
                    <a:pt x="2203" y="322"/>
                  </a:cubicBezTo>
                  <a:cubicBezTo>
                    <a:pt x="2262" y="226"/>
                    <a:pt x="2310" y="119"/>
                    <a:pt x="233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3431975" y="2048900"/>
              <a:ext cx="6850" cy="52400"/>
            </a:xfrm>
            <a:custGeom>
              <a:avLst/>
              <a:gdLst/>
              <a:ahLst/>
              <a:cxnLst/>
              <a:rect l="l" t="t" r="r" b="b"/>
              <a:pathLst>
                <a:path w="274" h="2096" extrusionOk="0">
                  <a:moveTo>
                    <a:pt x="202" y="0"/>
                  </a:moveTo>
                  <a:cubicBezTo>
                    <a:pt x="95" y="346"/>
                    <a:pt x="48" y="691"/>
                    <a:pt x="60" y="1048"/>
                  </a:cubicBezTo>
                  <a:cubicBezTo>
                    <a:pt x="0" y="1393"/>
                    <a:pt x="12" y="1750"/>
                    <a:pt x="72" y="2096"/>
                  </a:cubicBezTo>
                  <a:cubicBezTo>
                    <a:pt x="179" y="1750"/>
                    <a:pt x="226" y="1405"/>
                    <a:pt x="226" y="1048"/>
                  </a:cubicBezTo>
                  <a:cubicBezTo>
                    <a:pt x="274" y="703"/>
                    <a:pt x="262" y="346"/>
                    <a:pt x="20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3481975" y="2045025"/>
              <a:ext cx="8950" cy="51225"/>
            </a:xfrm>
            <a:custGeom>
              <a:avLst/>
              <a:gdLst/>
              <a:ahLst/>
              <a:cxnLst/>
              <a:rect l="l" t="t" r="r" b="b"/>
              <a:pathLst>
                <a:path w="358" h="2049" extrusionOk="0">
                  <a:moveTo>
                    <a:pt x="0" y="0"/>
                  </a:moveTo>
                  <a:cubicBezTo>
                    <a:pt x="0" y="691"/>
                    <a:pt x="107" y="1382"/>
                    <a:pt x="322" y="2048"/>
                  </a:cubicBezTo>
                  <a:cubicBezTo>
                    <a:pt x="358" y="1691"/>
                    <a:pt x="334" y="1346"/>
                    <a:pt x="250" y="1001"/>
                  </a:cubicBezTo>
                  <a:cubicBezTo>
                    <a:pt x="227" y="655"/>
                    <a:pt x="143" y="322"/>
                    <a:pt x="0"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3526325" y="2044725"/>
              <a:ext cx="12225" cy="42000"/>
            </a:xfrm>
            <a:custGeom>
              <a:avLst/>
              <a:gdLst/>
              <a:ahLst/>
              <a:cxnLst/>
              <a:rect l="l" t="t" r="r" b="b"/>
              <a:pathLst>
                <a:path w="489" h="1680" extrusionOk="0">
                  <a:moveTo>
                    <a:pt x="0" y="1"/>
                  </a:moveTo>
                  <a:lnTo>
                    <a:pt x="0" y="1"/>
                  </a:lnTo>
                  <a:cubicBezTo>
                    <a:pt x="48" y="584"/>
                    <a:pt x="227" y="1155"/>
                    <a:pt x="489" y="1679"/>
                  </a:cubicBezTo>
                  <a:cubicBezTo>
                    <a:pt x="441" y="1096"/>
                    <a:pt x="262" y="524"/>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3579000" y="2221525"/>
              <a:ext cx="68800" cy="179700"/>
            </a:xfrm>
            <a:custGeom>
              <a:avLst/>
              <a:gdLst/>
              <a:ahLst/>
              <a:cxnLst/>
              <a:rect l="l" t="t" r="r" b="b"/>
              <a:pathLst>
                <a:path w="2752" h="7188" extrusionOk="0">
                  <a:moveTo>
                    <a:pt x="1" y="1"/>
                  </a:moveTo>
                  <a:lnTo>
                    <a:pt x="1" y="1"/>
                  </a:lnTo>
                  <a:cubicBezTo>
                    <a:pt x="25" y="2192"/>
                    <a:pt x="417" y="4025"/>
                    <a:pt x="453" y="6216"/>
                  </a:cubicBezTo>
                  <a:cubicBezTo>
                    <a:pt x="441" y="6430"/>
                    <a:pt x="477" y="6645"/>
                    <a:pt x="560" y="6847"/>
                  </a:cubicBezTo>
                  <a:cubicBezTo>
                    <a:pt x="706" y="7124"/>
                    <a:pt x="956" y="7187"/>
                    <a:pt x="1245" y="7187"/>
                  </a:cubicBezTo>
                  <a:cubicBezTo>
                    <a:pt x="1453" y="7187"/>
                    <a:pt x="1682" y="7155"/>
                    <a:pt x="1906" y="7145"/>
                  </a:cubicBezTo>
                  <a:cubicBezTo>
                    <a:pt x="2180" y="7109"/>
                    <a:pt x="2453" y="7049"/>
                    <a:pt x="2715" y="6966"/>
                  </a:cubicBezTo>
                  <a:cubicBezTo>
                    <a:pt x="2751" y="6811"/>
                    <a:pt x="2727" y="6633"/>
                    <a:pt x="2656" y="6490"/>
                  </a:cubicBezTo>
                  <a:cubicBezTo>
                    <a:pt x="1763" y="4204"/>
                    <a:pt x="882" y="2287"/>
                    <a:pt x="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972075" y="2317375"/>
              <a:ext cx="445025" cy="220900"/>
            </a:xfrm>
            <a:custGeom>
              <a:avLst/>
              <a:gdLst/>
              <a:ahLst/>
              <a:cxnLst/>
              <a:rect l="l" t="t" r="r" b="b"/>
              <a:pathLst>
                <a:path w="17801" h="8836" extrusionOk="0">
                  <a:moveTo>
                    <a:pt x="10383" y="1"/>
                  </a:moveTo>
                  <a:lnTo>
                    <a:pt x="1" y="513"/>
                  </a:lnTo>
                  <a:lnTo>
                    <a:pt x="3311" y="3703"/>
                  </a:lnTo>
                  <a:lnTo>
                    <a:pt x="8633" y="8835"/>
                  </a:lnTo>
                  <a:lnTo>
                    <a:pt x="17801" y="8383"/>
                  </a:lnTo>
                  <a:lnTo>
                    <a:pt x="10383"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948575" y="2317975"/>
              <a:ext cx="437875" cy="234875"/>
            </a:xfrm>
            <a:custGeom>
              <a:avLst/>
              <a:gdLst/>
              <a:ahLst/>
              <a:cxnLst/>
              <a:rect l="l" t="t" r="r" b="b"/>
              <a:pathLst>
                <a:path w="17515" h="9395" extrusionOk="0">
                  <a:moveTo>
                    <a:pt x="10514" y="0"/>
                  </a:moveTo>
                  <a:lnTo>
                    <a:pt x="2393" y="393"/>
                  </a:lnTo>
                  <a:cubicBezTo>
                    <a:pt x="2393" y="393"/>
                    <a:pt x="0" y="1465"/>
                    <a:pt x="2441" y="3287"/>
                  </a:cubicBezTo>
                  <a:cubicBezTo>
                    <a:pt x="4882" y="5120"/>
                    <a:pt x="8228" y="5811"/>
                    <a:pt x="8728" y="7144"/>
                  </a:cubicBezTo>
                  <a:cubicBezTo>
                    <a:pt x="9037" y="7906"/>
                    <a:pt x="8906" y="8763"/>
                    <a:pt x="8406" y="9394"/>
                  </a:cubicBezTo>
                  <a:lnTo>
                    <a:pt x="15431" y="9073"/>
                  </a:lnTo>
                  <a:cubicBezTo>
                    <a:pt x="15431" y="9073"/>
                    <a:pt x="17514" y="7275"/>
                    <a:pt x="15955" y="5668"/>
                  </a:cubicBezTo>
                  <a:cubicBezTo>
                    <a:pt x="14407" y="4072"/>
                    <a:pt x="10323" y="1774"/>
                    <a:pt x="9847" y="1132"/>
                  </a:cubicBezTo>
                  <a:cubicBezTo>
                    <a:pt x="9371" y="489"/>
                    <a:pt x="10513" y="0"/>
                    <a:pt x="105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3056925" y="2311425"/>
              <a:ext cx="94975" cy="14025"/>
            </a:xfrm>
            <a:custGeom>
              <a:avLst/>
              <a:gdLst/>
              <a:ahLst/>
              <a:cxnLst/>
              <a:rect l="l" t="t" r="r" b="b"/>
              <a:pathLst>
                <a:path w="3799" h="561" extrusionOk="0">
                  <a:moveTo>
                    <a:pt x="3798" y="1"/>
                  </a:moveTo>
                  <a:lnTo>
                    <a:pt x="0" y="227"/>
                  </a:lnTo>
                  <a:lnTo>
                    <a:pt x="286" y="560"/>
                  </a:lnTo>
                  <a:lnTo>
                    <a:pt x="3798" y="393"/>
                  </a:lnTo>
                  <a:lnTo>
                    <a:pt x="379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3016725" y="2351900"/>
              <a:ext cx="162550" cy="9800"/>
            </a:xfrm>
            <a:custGeom>
              <a:avLst/>
              <a:gdLst/>
              <a:ahLst/>
              <a:cxnLst/>
              <a:rect l="l" t="t" r="r" b="b"/>
              <a:pathLst>
                <a:path w="6502" h="392" extrusionOk="0">
                  <a:moveTo>
                    <a:pt x="6163" y="0"/>
                  </a:moveTo>
                  <a:cubicBezTo>
                    <a:pt x="5959" y="0"/>
                    <a:pt x="5757" y="13"/>
                    <a:pt x="5549" y="37"/>
                  </a:cubicBezTo>
                  <a:lnTo>
                    <a:pt x="3263" y="167"/>
                  </a:lnTo>
                  <a:cubicBezTo>
                    <a:pt x="2370" y="215"/>
                    <a:pt x="1549" y="263"/>
                    <a:pt x="965" y="263"/>
                  </a:cubicBezTo>
                  <a:cubicBezTo>
                    <a:pt x="644" y="263"/>
                    <a:pt x="322" y="275"/>
                    <a:pt x="1" y="310"/>
                  </a:cubicBezTo>
                  <a:cubicBezTo>
                    <a:pt x="269" y="360"/>
                    <a:pt x="537" y="385"/>
                    <a:pt x="805" y="385"/>
                  </a:cubicBezTo>
                  <a:cubicBezTo>
                    <a:pt x="858" y="385"/>
                    <a:pt x="912" y="384"/>
                    <a:pt x="965" y="382"/>
                  </a:cubicBezTo>
                  <a:cubicBezTo>
                    <a:pt x="1125" y="388"/>
                    <a:pt x="1300" y="391"/>
                    <a:pt x="1487" y="391"/>
                  </a:cubicBezTo>
                  <a:cubicBezTo>
                    <a:pt x="2000" y="391"/>
                    <a:pt x="2609" y="369"/>
                    <a:pt x="3263" y="334"/>
                  </a:cubicBezTo>
                  <a:cubicBezTo>
                    <a:pt x="4168" y="287"/>
                    <a:pt x="4978" y="215"/>
                    <a:pt x="5561" y="156"/>
                  </a:cubicBezTo>
                  <a:cubicBezTo>
                    <a:pt x="5883" y="132"/>
                    <a:pt x="6192" y="84"/>
                    <a:pt x="6502" y="13"/>
                  </a:cubicBezTo>
                  <a:cubicBezTo>
                    <a:pt x="6388" y="4"/>
                    <a:pt x="6275" y="0"/>
                    <a:pt x="6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3044125" y="2378000"/>
              <a:ext cx="153600" cy="7975"/>
            </a:xfrm>
            <a:custGeom>
              <a:avLst/>
              <a:gdLst/>
              <a:ahLst/>
              <a:cxnLst/>
              <a:rect l="l" t="t" r="r" b="b"/>
              <a:pathLst>
                <a:path w="6144" h="319" extrusionOk="0">
                  <a:moveTo>
                    <a:pt x="5193" y="0"/>
                  </a:moveTo>
                  <a:cubicBezTo>
                    <a:pt x="4486" y="0"/>
                    <a:pt x="3779" y="27"/>
                    <a:pt x="3072" y="76"/>
                  </a:cubicBezTo>
                  <a:cubicBezTo>
                    <a:pt x="2048" y="100"/>
                    <a:pt x="1012" y="171"/>
                    <a:pt x="0" y="302"/>
                  </a:cubicBezTo>
                  <a:cubicBezTo>
                    <a:pt x="317" y="313"/>
                    <a:pt x="634" y="319"/>
                    <a:pt x="951" y="319"/>
                  </a:cubicBezTo>
                  <a:cubicBezTo>
                    <a:pt x="1658" y="319"/>
                    <a:pt x="2365" y="292"/>
                    <a:pt x="3072" y="243"/>
                  </a:cubicBezTo>
                  <a:cubicBezTo>
                    <a:pt x="4108" y="219"/>
                    <a:pt x="5132" y="147"/>
                    <a:pt x="6144" y="16"/>
                  </a:cubicBezTo>
                  <a:cubicBezTo>
                    <a:pt x="5827" y="5"/>
                    <a:pt x="5510" y="0"/>
                    <a:pt x="519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3086975" y="2400600"/>
              <a:ext cx="151525" cy="12650"/>
            </a:xfrm>
            <a:custGeom>
              <a:avLst/>
              <a:gdLst/>
              <a:ahLst/>
              <a:cxnLst/>
              <a:rect l="l" t="t" r="r" b="b"/>
              <a:pathLst>
                <a:path w="6061" h="506" extrusionOk="0">
                  <a:moveTo>
                    <a:pt x="5838" y="1"/>
                  </a:moveTo>
                  <a:cubicBezTo>
                    <a:pt x="5615" y="1"/>
                    <a:pt x="5391" y="14"/>
                    <a:pt x="5168" y="41"/>
                  </a:cubicBezTo>
                  <a:lnTo>
                    <a:pt x="3025" y="208"/>
                  </a:lnTo>
                  <a:lnTo>
                    <a:pt x="882" y="374"/>
                  </a:lnTo>
                  <a:cubicBezTo>
                    <a:pt x="584" y="374"/>
                    <a:pt x="286" y="410"/>
                    <a:pt x="1" y="470"/>
                  </a:cubicBezTo>
                  <a:cubicBezTo>
                    <a:pt x="193" y="493"/>
                    <a:pt x="385" y="506"/>
                    <a:pt x="577" y="506"/>
                  </a:cubicBezTo>
                  <a:cubicBezTo>
                    <a:pt x="683" y="506"/>
                    <a:pt x="788" y="502"/>
                    <a:pt x="894" y="494"/>
                  </a:cubicBezTo>
                  <a:cubicBezTo>
                    <a:pt x="1441" y="482"/>
                    <a:pt x="2191" y="446"/>
                    <a:pt x="3049" y="374"/>
                  </a:cubicBezTo>
                  <a:cubicBezTo>
                    <a:pt x="3894" y="315"/>
                    <a:pt x="4632" y="232"/>
                    <a:pt x="5180" y="160"/>
                  </a:cubicBezTo>
                  <a:cubicBezTo>
                    <a:pt x="5478" y="136"/>
                    <a:pt x="5775" y="77"/>
                    <a:pt x="6061" y="5"/>
                  </a:cubicBezTo>
                  <a:cubicBezTo>
                    <a:pt x="5987" y="2"/>
                    <a:pt x="5912" y="1"/>
                    <a:pt x="58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3134600" y="2430625"/>
              <a:ext cx="131600" cy="10650"/>
            </a:xfrm>
            <a:custGeom>
              <a:avLst/>
              <a:gdLst/>
              <a:ahLst/>
              <a:cxnLst/>
              <a:rect l="l" t="t" r="r" b="b"/>
              <a:pathLst>
                <a:path w="5264" h="426" extrusionOk="0">
                  <a:moveTo>
                    <a:pt x="4810" y="1"/>
                  </a:moveTo>
                  <a:cubicBezTo>
                    <a:pt x="4080" y="1"/>
                    <a:pt x="3350" y="47"/>
                    <a:pt x="2620" y="126"/>
                  </a:cubicBezTo>
                  <a:cubicBezTo>
                    <a:pt x="1739" y="174"/>
                    <a:pt x="870" y="269"/>
                    <a:pt x="1" y="424"/>
                  </a:cubicBezTo>
                  <a:cubicBezTo>
                    <a:pt x="90" y="425"/>
                    <a:pt x="179" y="425"/>
                    <a:pt x="268" y="425"/>
                  </a:cubicBezTo>
                  <a:cubicBezTo>
                    <a:pt x="1060" y="425"/>
                    <a:pt x="1851" y="378"/>
                    <a:pt x="2632" y="293"/>
                  </a:cubicBezTo>
                  <a:cubicBezTo>
                    <a:pt x="3513" y="257"/>
                    <a:pt x="4394" y="150"/>
                    <a:pt x="5263" y="7"/>
                  </a:cubicBezTo>
                  <a:cubicBezTo>
                    <a:pt x="5112" y="3"/>
                    <a:pt x="4961" y="1"/>
                    <a:pt x="48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3180150" y="2457575"/>
              <a:ext cx="127425" cy="13425"/>
            </a:xfrm>
            <a:custGeom>
              <a:avLst/>
              <a:gdLst/>
              <a:ahLst/>
              <a:cxnLst/>
              <a:rect l="l" t="t" r="r" b="b"/>
              <a:pathLst>
                <a:path w="5097" h="537" extrusionOk="0">
                  <a:moveTo>
                    <a:pt x="5096" y="0"/>
                  </a:moveTo>
                  <a:lnTo>
                    <a:pt x="5096" y="0"/>
                  </a:lnTo>
                  <a:cubicBezTo>
                    <a:pt x="4239" y="12"/>
                    <a:pt x="3382" y="72"/>
                    <a:pt x="2536" y="191"/>
                  </a:cubicBezTo>
                  <a:cubicBezTo>
                    <a:pt x="1679" y="251"/>
                    <a:pt x="834" y="370"/>
                    <a:pt x="0" y="536"/>
                  </a:cubicBezTo>
                  <a:cubicBezTo>
                    <a:pt x="846" y="536"/>
                    <a:pt x="1703" y="477"/>
                    <a:pt x="2548" y="358"/>
                  </a:cubicBezTo>
                  <a:cubicBezTo>
                    <a:pt x="3406" y="298"/>
                    <a:pt x="4251" y="179"/>
                    <a:pt x="509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3195625" y="2495400"/>
              <a:ext cx="131300" cy="8400"/>
            </a:xfrm>
            <a:custGeom>
              <a:avLst/>
              <a:gdLst/>
              <a:ahLst/>
              <a:cxnLst/>
              <a:rect l="l" t="t" r="r" b="b"/>
              <a:pathLst>
                <a:path w="5252" h="336" extrusionOk="0">
                  <a:moveTo>
                    <a:pt x="4898" y="1"/>
                  </a:moveTo>
                  <a:cubicBezTo>
                    <a:pt x="4755" y="1"/>
                    <a:pt x="4614" y="10"/>
                    <a:pt x="4477" y="23"/>
                  </a:cubicBezTo>
                  <a:lnTo>
                    <a:pt x="2620" y="131"/>
                  </a:lnTo>
                  <a:lnTo>
                    <a:pt x="774" y="214"/>
                  </a:lnTo>
                  <a:cubicBezTo>
                    <a:pt x="512" y="214"/>
                    <a:pt x="262" y="238"/>
                    <a:pt x="1" y="273"/>
                  </a:cubicBezTo>
                  <a:cubicBezTo>
                    <a:pt x="218" y="313"/>
                    <a:pt x="434" y="336"/>
                    <a:pt x="645" y="336"/>
                  </a:cubicBezTo>
                  <a:cubicBezTo>
                    <a:pt x="688" y="336"/>
                    <a:pt x="732" y="335"/>
                    <a:pt x="774" y="333"/>
                  </a:cubicBezTo>
                  <a:cubicBezTo>
                    <a:pt x="1251" y="333"/>
                    <a:pt x="1906" y="333"/>
                    <a:pt x="2632" y="297"/>
                  </a:cubicBezTo>
                  <a:cubicBezTo>
                    <a:pt x="3358" y="262"/>
                    <a:pt x="4013" y="202"/>
                    <a:pt x="4489" y="142"/>
                  </a:cubicBezTo>
                  <a:cubicBezTo>
                    <a:pt x="4739" y="131"/>
                    <a:pt x="5001" y="83"/>
                    <a:pt x="5251" y="23"/>
                  </a:cubicBezTo>
                  <a:cubicBezTo>
                    <a:pt x="5133" y="7"/>
                    <a:pt x="5015" y="1"/>
                    <a:pt x="48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3238500" y="2399400"/>
              <a:ext cx="234275" cy="107600"/>
            </a:xfrm>
            <a:custGeom>
              <a:avLst/>
              <a:gdLst/>
              <a:ahLst/>
              <a:cxnLst/>
              <a:rect l="l" t="t" r="r" b="b"/>
              <a:pathLst>
                <a:path w="9371" h="4304" extrusionOk="0">
                  <a:moveTo>
                    <a:pt x="5501" y="0"/>
                  </a:moveTo>
                  <a:cubicBezTo>
                    <a:pt x="4352" y="0"/>
                    <a:pt x="2703" y="220"/>
                    <a:pt x="2703" y="220"/>
                  </a:cubicBezTo>
                  <a:lnTo>
                    <a:pt x="3739" y="1006"/>
                  </a:lnTo>
                  <a:cubicBezTo>
                    <a:pt x="3739" y="1006"/>
                    <a:pt x="2131" y="1375"/>
                    <a:pt x="1310" y="1935"/>
                  </a:cubicBezTo>
                  <a:cubicBezTo>
                    <a:pt x="762" y="2351"/>
                    <a:pt x="310" y="2887"/>
                    <a:pt x="0" y="3494"/>
                  </a:cubicBezTo>
                  <a:lnTo>
                    <a:pt x="3429" y="3220"/>
                  </a:lnTo>
                  <a:lnTo>
                    <a:pt x="3429" y="3220"/>
                  </a:lnTo>
                  <a:cubicBezTo>
                    <a:pt x="3429" y="3220"/>
                    <a:pt x="1036" y="3816"/>
                    <a:pt x="893" y="3899"/>
                  </a:cubicBezTo>
                  <a:cubicBezTo>
                    <a:pt x="607" y="4090"/>
                    <a:pt x="941" y="4185"/>
                    <a:pt x="941" y="4185"/>
                  </a:cubicBezTo>
                  <a:lnTo>
                    <a:pt x="7430" y="4030"/>
                  </a:lnTo>
                  <a:lnTo>
                    <a:pt x="9180" y="4304"/>
                  </a:lnTo>
                  <a:lnTo>
                    <a:pt x="9370" y="1125"/>
                  </a:lnTo>
                  <a:lnTo>
                    <a:pt x="7501" y="1149"/>
                  </a:lnTo>
                  <a:cubicBezTo>
                    <a:pt x="7501" y="1149"/>
                    <a:pt x="6965" y="542"/>
                    <a:pt x="6537" y="161"/>
                  </a:cubicBezTo>
                  <a:cubicBezTo>
                    <a:pt x="6403" y="42"/>
                    <a:pt x="5999" y="0"/>
                    <a:pt x="55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3240275" y="2473850"/>
              <a:ext cx="113725" cy="12250"/>
            </a:xfrm>
            <a:custGeom>
              <a:avLst/>
              <a:gdLst/>
              <a:ahLst/>
              <a:cxnLst/>
              <a:rect l="l" t="t" r="r" b="b"/>
              <a:pathLst>
                <a:path w="4549" h="490" extrusionOk="0">
                  <a:moveTo>
                    <a:pt x="4032" y="0"/>
                  </a:moveTo>
                  <a:cubicBezTo>
                    <a:pt x="3977" y="0"/>
                    <a:pt x="3923" y="2"/>
                    <a:pt x="3870" y="4"/>
                  </a:cubicBezTo>
                  <a:cubicBezTo>
                    <a:pt x="3453" y="4"/>
                    <a:pt x="2894" y="28"/>
                    <a:pt x="2251" y="88"/>
                  </a:cubicBezTo>
                  <a:cubicBezTo>
                    <a:pt x="1608" y="147"/>
                    <a:pt x="1048" y="242"/>
                    <a:pt x="643" y="314"/>
                  </a:cubicBezTo>
                  <a:cubicBezTo>
                    <a:pt x="417" y="338"/>
                    <a:pt x="203" y="397"/>
                    <a:pt x="0" y="481"/>
                  </a:cubicBezTo>
                  <a:cubicBezTo>
                    <a:pt x="0" y="487"/>
                    <a:pt x="17" y="489"/>
                    <a:pt x="48" y="489"/>
                  </a:cubicBezTo>
                  <a:cubicBezTo>
                    <a:pt x="265" y="489"/>
                    <a:pt x="1183" y="358"/>
                    <a:pt x="2275" y="254"/>
                  </a:cubicBezTo>
                  <a:cubicBezTo>
                    <a:pt x="3525" y="135"/>
                    <a:pt x="4549" y="100"/>
                    <a:pt x="4549" y="52"/>
                  </a:cubicBezTo>
                  <a:cubicBezTo>
                    <a:pt x="4385" y="16"/>
                    <a:pt x="4207" y="0"/>
                    <a:pt x="40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3251000" y="2454000"/>
              <a:ext cx="98250" cy="14025"/>
            </a:xfrm>
            <a:custGeom>
              <a:avLst/>
              <a:gdLst/>
              <a:ahLst/>
              <a:cxnLst/>
              <a:rect l="l" t="t" r="r" b="b"/>
              <a:pathLst>
                <a:path w="3930" h="561" extrusionOk="0">
                  <a:moveTo>
                    <a:pt x="3929" y="1"/>
                  </a:moveTo>
                  <a:lnTo>
                    <a:pt x="3929" y="1"/>
                  </a:lnTo>
                  <a:cubicBezTo>
                    <a:pt x="3262" y="13"/>
                    <a:pt x="2608" y="72"/>
                    <a:pt x="1953" y="191"/>
                  </a:cubicBezTo>
                  <a:cubicBezTo>
                    <a:pt x="1298" y="263"/>
                    <a:pt x="643" y="382"/>
                    <a:pt x="0" y="560"/>
                  </a:cubicBezTo>
                  <a:cubicBezTo>
                    <a:pt x="667" y="548"/>
                    <a:pt x="1322" y="489"/>
                    <a:pt x="1977" y="358"/>
                  </a:cubicBezTo>
                  <a:cubicBezTo>
                    <a:pt x="2631" y="298"/>
                    <a:pt x="3286" y="179"/>
                    <a:pt x="392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2547625" y="2006325"/>
              <a:ext cx="116400" cy="24150"/>
            </a:xfrm>
            <a:custGeom>
              <a:avLst/>
              <a:gdLst/>
              <a:ahLst/>
              <a:cxnLst/>
              <a:rect l="l" t="t" r="r" b="b"/>
              <a:pathLst>
                <a:path w="4656" h="966" extrusionOk="0">
                  <a:moveTo>
                    <a:pt x="298" y="1"/>
                  </a:moveTo>
                  <a:lnTo>
                    <a:pt x="1" y="965"/>
                  </a:lnTo>
                  <a:lnTo>
                    <a:pt x="4656" y="965"/>
                  </a:lnTo>
                  <a:lnTo>
                    <a:pt x="4406" y="310"/>
                  </a:lnTo>
                  <a:lnTo>
                    <a:pt x="29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2544050" y="2081050"/>
              <a:ext cx="123850" cy="1500"/>
            </a:xfrm>
            <a:custGeom>
              <a:avLst/>
              <a:gdLst/>
              <a:ahLst/>
              <a:cxnLst/>
              <a:rect l="l" t="t" r="r" b="b"/>
              <a:pathLst>
                <a:path w="4954" h="60" extrusionOk="0">
                  <a:moveTo>
                    <a:pt x="72" y="0"/>
                  </a:moveTo>
                  <a:lnTo>
                    <a:pt x="1" y="60"/>
                  </a:lnTo>
                  <a:lnTo>
                    <a:pt x="4954" y="60"/>
                  </a:lnTo>
                  <a:lnTo>
                    <a:pt x="487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2539600" y="2033725"/>
              <a:ext cx="132475" cy="185050"/>
            </a:xfrm>
            <a:custGeom>
              <a:avLst/>
              <a:gdLst/>
              <a:ahLst/>
              <a:cxnLst/>
              <a:rect l="l" t="t" r="r" b="b"/>
              <a:pathLst>
                <a:path w="5299" h="7402" extrusionOk="0">
                  <a:moveTo>
                    <a:pt x="0" y="0"/>
                  </a:moveTo>
                  <a:lnTo>
                    <a:pt x="988" y="7275"/>
                  </a:lnTo>
                  <a:cubicBezTo>
                    <a:pt x="988" y="7275"/>
                    <a:pt x="1888" y="7402"/>
                    <a:pt x="2876" y="7402"/>
                  </a:cubicBezTo>
                  <a:cubicBezTo>
                    <a:pt x="3370" y="7402"/>
                    <a:pt x="3886" y="7370"/>
                    <a:pt x="4322" y="7275"/>
                  </a:cubicBezTo>
                  <a:lnTo>
                    <a:pt x="529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2538100" y="2023600"/>
              <a:ext cx="135750" cy="13125"/>
            </a:xfrm>
            <a:custGeom>
              <a:avLst/>
              <a:gdLst/>
              <a:ahLst/>
              <a:cxnLst/>
              <a:rect l="l" t="t" r="r" b="b"/>
              <a:pathLst>
                <a:path w="5430" h="525" extrusionOk="0">
                  <a:moveTo>
                    <a:pt x="429" y="0"/>
                  </a:moveTo>
                  <a:cubicBezTo>
                    <a:pt x="191" y="0"/>
                    <a:pt x="1" y="203"/>
                    <a:pt x="1" y="441"/>
                  </a:cubicBezTo>
                  <a:lnTo>
                    <a:pt x="1" y="524"/>
                  </a:lnTo>
                  <a:lnTo>
                    <a:pt x="5430" y="524"/>
                  </a:lnTo>
                  <a:lnTo>
                    <a:pt x="5430" y="441"/>
                  </a:lnTo>
                  <a:cubicBezTo>
                    <a:pt x="5430" y="191"/>
                    <a:pt x="5227" y="0"/>
                    <a:pt x="498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2544050" y="2082525"/>
              <a:ext cx="123850" cy="70875"/>
            </a:xfrm>
            <a:custGeom>
              <a:avLst/>
              <a:gdLst/>
              <a:ahLst/>
              <a:cxnLst/>
              <a:rect l="l" t="t" r="r" b="b"/>
              <a:pathLst>
                <a:path w="4954" h="2835" extrusionOk="0">
                  <a:moveTo>
                    <a:pt x="1" y="1"/>
                  </a:moveTo>
                  <a:lnTo>
                    <a:pt x="382" y="2834"/>
                  </a:lnTo>
                  <a:lnTo>
                    <a:pt x="4573" y="2834"/>
                  </a:lnTo>
                  <a:lnTo>
                    <a:pt x="495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2574425" y="2091750"/>
              <a:ext cx="56575" cy="52825"/>
            </a:xfrm>
            <a:custGeom>
              <a:avLst/>
              <a:gdLst/>
              <a:ahLst/>
              <a:cxnLst/>
              <a:rect l="l" t="t" r="r" b="b"/>
              <a:pathLst>
                <a:path w="2263" h="2113" extrusionOk="0">
                  <a:moveTo>
                    <a:pt x="1679" y="144"/>
                  </a:moveTo>
                  <a:lnTo>
                    <a:pt x="1679" y="144"/>
                  </a:lnTo>
                  <a:cubicBezTo>
                    <a:pt x="1953" y="798"/>
                    <a:pt x="1369" y="1179"/>
                    <a:pt x="1000" y="1429"/>
                  </a:cubicBezTo>
                  <a:cubicBezTo>
                    <a:pt x="798" y="1549"/>
                    <a:pt x="643" y="1739"/>
                    <a:pt x="548" y="1953"/>
                  </a:cubicBezTo>
                  <a:cubicBezTo>
                    <a:pt x="500" y="1620"/>
                    <a:pt x="643" y="1418"/>
                    <a:pt x="1155" y="1025"/>
                  </a:cubicBezTo>
                  <a:cubicBezTo>
                    <a:pt x="1441" y="822"/>
                    <a:pt x="1631" y="501"/>
                    <a:pt x="1679" y="144"/>
                  </a:cubicBezTo>
                  <a:close/>
                  <a:moveTo>
                    <a:pt x="1383" y="1"/>
                  </a:moveTo>
                  <a:cubicBezTo>
                    <a:pt x="1184" y="1"/>
                    <a:pt x="918" y="78"/>
                    <a:pt x="643" y="382"/>
                  </a:cubicBezTo>
                  <a:cubicBezTo>
                    <a:pt x="203" y="858"/>
                    <a:pt x="0" y="1429"/>
                    <a:pt x="345" y="1858"/>
                  </a:cubicBezTo>
                  <a:cubicBezTo>
                    <a:pt x="490" y="2038"/>
                    <a:pt x="676" y="2112"/>
                    <a:pt x="869" y="2112"/>
                  </a:cubicBezTo>
                  <a:cubicBezTo>
                    <a:pt x="1251" y="2112"/>
                    <a:pt x="1664" y="1825"/>
                    <a:pt x="1846" y="1501"/>
                  </a:cubicBezTo>
                  <a:cubicBezTo>
                    <a:pt x="2119" y="1025"/>
                    <a:pt x="2262" y="429"/>
                    <a:pt x="1727" y="84"/>
                  </a:cubicBezTo>
                  <a:cubicBezTo>
                    <a:pt x="1727" y="84"/>
                    <a:pt x="1591" y="1"/>
                    <a:pt x="138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2551200" y="2011400"/>
              <a:ext cx="25025" cy="8050"/>
            </a:xfrm>
            <a:custGeom>
              <a:avLst/>
              <a:gdLst/>
              <a:ahLst/>
              <a:cxnLst/>
              <a:rect l="l" t="t" r="r" b="b"/>
              <a:pathLst>
                <a:path w="1001" h="322" extrusionOk="0">
                  <a:moveTo>
                    <a:pt x="96" y="0"/>
                  </a:moveTo>
                  <a:lnTo>
                    <a:pt x="0" y="322"/>
                  </a:lnTo>
                  <a:lnTo>
                    <a:pt x="1001" y="322"/>
                  </a:lnTo>
                  <a:lnTo>
                    <a:pt x="1001" y="131"/>
                  </a:lnTo>
                  <a:lnTo>
                    <a:pt x="96"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2204125" y="2067575"/>
              <a:ext cx="492350" cy="420175"/>
            </a:xfrm>
            <a:custGeom>
              <a:avLst/>
              <a:gdLst/>
              <a:ahLst/>
              <a:cxnLst/>
              <a:rect l="l" t="t" r="r" b="b"/>
              <a:pathLst>
                <a:path w="19694" h="16807" extrusionOk="0">
                  <a:moveTo>
                    <a:pt x="18667" y="1"/>
                  </a:moveTo>
                  <a:cubicBezTo>
                    <a:pt x="18467" y="1"/>
                    <a:pt x="18249" y="107"/>
                    <a:pt x="18086" y="349"/>
                  </a:cubicBezTo>
                  <a:lnTo>
                    <a:pt x="15586" y="2539"/>
                  </a:lnTo>
                  <a:cubicBezTo>
                    <a:pt x="15586" y="2539"/>
                    <a:pt x="7799" y="10374"/>
                    <a:pt x="7109" y="10576"/>
                  </a:cubicBezTo>
                  <a:cubicBezTo>
                    <a:pt x="7109" y="10576"/>
                    <a:pt x="4751" y="5968"/>
                    <a:pt x="4537" y="5802"/>
                  </a:cubicBezTo>
                  <a:lnTo>
                    <a:pt x="1" y="8362"/>
                  </a:lnTo>
                  <a:lnTo>
                    <a:pt x="2656" y="14065"/>
                  </a:lnTo>
                  <a:cubicBezTo>
                    <a:pt x="3301" y="15760"/>
                    <a:pt x="4916" y="16807"/>
                    <a:pt x="6629" y="16807"/>
                  </a:cubicBezTo>
                  <a:cubicBezTo>
                    <a:pt x="7129" y="16807"/>
                    <a:pt x="7638" y="16718"/>
                    <a:pt x="8133" y="16529"/>
                  </a:cubicBezTo>
                  <a:cubicBezTo>
                    <a:pt x="8800" y="16279"/>
                    <a:pt x="9383" y="15862"/>
                    <a:pt x="9847" y="15327"/>
                  </a:cubicBezTo>
                  <a:lnTo>
                    <a:pt x="17503" y="6302"/>
                  </a:lnTo>
                  <a:lnTo>
                    <a:pt x="19039" y="4599"/>
                  </a:lnTo>
                  <a:cubicBezTo>
                    <a:pt x="19348" y="4123"/>
                    <a:pt x="19563" y="3587"/>
                    <a:pt x="19658" y="3039"/>
                  </a:cubicBezTo>
                  <a:cubicBezTo>
                    <a:pt x="19694" y="2682"/>
                    <a:pt x="19682" y="2337"/>
                    <a:pt x="19587" y="1992"/>
                  </a:cubicBezTo>
                  <a:cubicBezTo>
                    <a:pt x="19682" y="1730"/>
                    <a:pt x="19670" y="1444"/>
                    <a:pt x="19551" y="1182"/>
                  </a:cubicBezTo>
                  <a:cubicBezTo>
                    <a:pt x="19456" y="1039"/>
                    <a:pt x="19301" y="944"/>
                    <a:pt x="19134" y="908"/>
                  </a:cubicBezTo>
                  <a:cubicBezTo>
                    <a:pt x="19351" y="367"/>
                    <a:pt x="19039" y="1"/>
                    <a:pt x="1866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2542275" y="2092150"/>
              <a:ext cx="89625" cy="46075"/>
            </a:xfrm>
            <a:custGeom>
              <a:avLst/>
              <a:gdLst/>
              <a:ahLst/>
              <a:cxnLst/>
              <a:rect l="l" t="t" r="r" b="b"/>
              <a:pathLst>
                <a:path w="3585" h="1843" extrusionOk="0">
                  <a:moveTo>
                    <a:pt x="759" y="1"/>
                  </a:moveTo>
                  <a:cubicBezTo>
                    <a:pt x="77" y="1"/>
                    <a:pt x="0" y="449"/>
                    <a:pt x="0" y="449"/>
                  </a:cubicBezTo>
                  <a:cubicBezTo>
                    <a:pt x="393" y="485"/>
                    <a:pt x="774" y="628"/>
                    <a:pt x="1084" y="878"/>
                  </a:cubicBezTo>
                  <a:cubicBezTo>
                    <a:pt x="1417" y="1116"/>
                    <a:pt x="1667" y="1449"/>
                    <a:pt x="1786" y="1842"/>
                  </a:cubicBezTo>
                  <a:lnTo>
                    <a:pt x="3584" y="1521"/>
                  </a:lnTo>
                  <a:lnTo>
                    <a:pt x="3334" y="449"/>
                  </a:lnTo>
                  <a:cubicBezTo>
                    <a:pt x="3117" y="503"/>
                    <a:pt x="2932" y="526"/>
                    <a:pt x="2769" y="526"/>
                  </a:cubicBezTo>
                  <a:cubicBezTo>
                    <a:pt x="2072" y="526"/>
                    <a:pt x="1767" y="117"/>
                    <a:pt x="1024" y="20"/>
                  </a:cubicBezTo>
                  <a:cubicBezTo>
                    <a:pt x="927" y="7"/>
                    <a:pt x="839" y="1"/>
                    <a:pt x="75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2658350" y="2086650"/>
              <a:ext cx="27125" cy="26700"/>
            </a:xfrm>
            <a:custGeom>
              <a:avLst/>
              <a:gdLst/>
              <a:ahLst/>
              <a:cxnLst/>
              <a:rect l="l" t="t" r="r" b="b"/>
              <a:pathLst>
                <a:path w="1085" h="1068" extrusionOk="0">
                  <a:moveTo>
                    <a:pt x="1042" y="1"/>
                  </a:moveTo>
                  <a:cubicBezTo>
                    <a:pt x="985" y="1"/>
                    <a:pt x="810" y="253"/>
                    <a:pt x="537" y="526"/>
                  </a:cubicBezTo>
                  <a:cubicBezTo>
                    <a:pt x="263" y="824"/>
                    <a:pt x="1" y="1014"/>
                    <a:pt x="1" y="1062"/>
                  </a:cubicBezTo>
                  <a:cubicBezTo>
                    <a:pt x="1" y="1065"/>
                    <a:pt x="4" y="1067"/>
                    <a:pt x="10" y="1067"/>
                  </a:cubicBezTo>
                  <a:cubicBezTo>
                    <a:pt x="66" y="1067"/>
                    <a:pt x="374" y="915"/>
                    <a:pt x="644" y="645"/>
                  </a:cubicBezTo>
                  <a:cubicBezTo>
                    <a:pt x="953" y="348"/>
                    <a:pt x="1084" y="26"/>
                    <a:pt x="1048" y="2"/>
                  </a:cubicBezTo>
                  <a:cubicBezTo>
                    <a:pt x="1046" y="1"/>
                    <a:pt x="1044" y="1"/>
                    <a:pt x="1042"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2676525" y="2116700"/>
              <a:ext cx="17875" cy="19875"/>
            </a:xfrm>
            <a:custGeom>
              <a:avLst/>
              <a:gdLst/>
              <a:ahLst/>
              <a:cxnLst/>
              <a:rect l="l" t="t" r="r" b="b"/>
              <a:pathLst>
                <a:path w="715" h="795" extrusionOk="0">
                  <a:moveTo>
                    <a:pt x="670" y="1"/>
                  </a:moveTo>
                  <a:cubicBezTo>
                    <a:pt x="616" y="1"/>
                    <a:pt x="491" y="182"/>
                    <a:pt x="333" y="384"/>
                  </a:cubicBezTo>
                  <a:cubicBezTo>
                    <a:pt x="155" y="586"/>
                    <a:pt x="0" y="753"/>
                    <a:pt x="24" y="789"/>
                  </a:cubicBezTo>
                  <a:cubicBezTo>
                    <a:pt x="27" y="793"/>
                    <a:pt x="32" y="795"/>
                    <a:pt x="40" y="795"/>
                  </a:cubicBezTo>
                  <a:cubicBezTo>
                    <a:pt x="98" y="795"/>
                    <a:pt x="284" y="680"/>
                    <a:pt x="452" y="491"/>
                  </a:cubicBezTo>
                  <a:cubicBezTo>
                    <a:pt x="643" y="265"/>
                    <a:pt x="714" y="3"/>
                    <a:pt x="679" y="3"/>
                  </a:cubicBezTo>
                  <a:cubicBezTo>
                    <a:pt x="676" y="2"/>
                    <a:pt x="673" y="1"/>
                    <a:pt x="67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2363975" y="2327500"/>
              <a:ext cx="17275" cy="83075"/>
            </a:xfrm>
            <a:custGeom>
              <a:avLst/>
              <a:gdLst/>
              <a:ahLst/>
              <a:cxnLst/>
              <a:rect l="l" t="t" r="r" b="b"/>
              <a:pathLst>
                <a:path w="691" h="3323" extrusionOk="0">
                  <a:moveTo>
                    <a:pt x="643" y="0"/>
                  </a:moveTo>
                  <a:cubicBezTo>
                    <a:pt x="393" y="512"/>
                    <a:pt x="239" y="1060"/>
                    <a:pt x="167" y="1632"/>
                  </a:cubicBezTo>
                  <a:cubicBezTo>
                    <a:pt x="36" y="2179"/>
                    <a:pt x="0" y="2751"/>
                    <a:pt x="60" y="3322"/>
                  </a:cubicBezTo>
                  <a:cubicBezTo>
                    <a:pt x="120" y="3322"/>
                    <a:pt x="167" y="2572"/>
                    <a:pt x="322" y="1655"/>
                  </a:cubicBezTo>
                  <a:cubicBezTo>
                    <a:pt x="489" y="739"/>
                    <a:pt x="691" y="0"/>
                    <a:pt x="64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1658525" y="2020025"/>
              <a:ext cx="116125" cy="24125"/>
            </a:xfrm>
            <a:custGeom>
              <a:avLst/>
              <a:gdLst/>
              <a:ahLst/>
              <a:cxnLst/>
              <a:rect l="l" t="t" r="r" b="b"/>
              <a:pathLst>
                <a:path w="4645" h="965" extrusionOk="0">
                  <a:moveTo>
                    <a:pt x="286" y="0"/>
                  </a:moveTo>
                  <a:lnTo>
                    <a:pt x="1" y="965"/>
                  </a:lnTo>
                  <a:lnTo>
                    <a:pt x="4644" y="965"/>
                  </a:lnTo>
                  <a:lnTo>
                    <a:pt x="4406" y="310"/>
                  </a:lnTo>
                  <a:lnTo>
                    <a:pt x="286"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1654650" y="2094425"/>
              <a:ext cx="123850" cy="1825"/>
            </a:xfrm>
            <a:custGeom>
              <a:avLst/>
              <a:gdLst/>
              <a:ahLst/>
              <a:cxnLst/>
              <a:rect l="l" t="t" r="r" b="b"/>
              <a:pathLst>
                <a:path w="4954" h="73" extrusionOk="0">
                  <a:moveTo>
                    <a:pt x="84" y="1"/>
                  </a:moveTo>
                  <a:lnTo>
                    <a:pt x="1" y="72"/>
                  </a:lnTo>
                  <a:lnTo>
                    <a:pt x="4954" y="72"/>
                  </a:lnTo>
                  <a:lnTo>
                    <a:pt x="4882"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1650200" y="2047700"/>
              <a:ext cx="133075" cy="184600"/>
            </a:xfrm>
            <a:custGeom>
              <a:avLst/>
              <a:gdLst/>
              <a:ahLst/>
              <a:cxnLst/>
              <a:rect l="l" t="t" r="r" b="b"/>
              <a:pathLst>
                <a:path w="5323" h="7384" extrusionOk="0">
                  <a:moveTo>
                    <a:pt x="0" y="1"/>
                  </a:moveTo>
                  <a:lnTo>
                    <a:pt x="988" y="7252"/>
                  </a:lnTo>
                  <a:cubicBezTo>
                    <a:pt x="988" y="7252"/>
                    <a:pt x="1888" y="7384"/>
                    <a:pt x="2876" y="7384"/>
                  </a:cubicBezTo>
                  <a:cubicBezTo>
                    <a:pt x="3370" y="7384"/>
                    <a:pt x="3886" y="7351"/>
                    <a:pt x="4322" y="7252"/>
                  </a:cubicBezTo>
                  <a:lnTo>
                    <a:pt x="5322"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1648700" y="2037275"/>
              <a:ext cx="135750" cy="13125"/>
            </a:xfrm>
            <a:custGeom>
              <a:avLst/>
              <a:gdLst/>
              <a:ahLst/>
              <a:cxnLst/>
              <a:rect l="l" t="t" r="r" b="b"/>
              <a:pathLst>
                <a:path w="5430" h="525" extrusionOk="0">
                  <a:moveTo>
                    <a:pt x="441" y="1"/>
                  </a:moveTo>
                  <a:cubicBezTo>
                    <a:pt x="203" y="1"/>
                    <a:pt x="1" y="191"/>
                    <a:pt x="1" y="430"/>
                  </a:cubicBezTo>
                  <a:lnTo>
                    <a:pt x="1" y="525"/>
                  </a:lnTo>
                  <a:lnTo>
                    <a:pt x="5430" y="525"/>
                  </a:lnTo>
                  <a:lnTo>
                    <a:pt x="5430" y="430"/>
                  </a:lnTo>
                  <a:cubicBezTo>
                    <a:pt x="5430" y="191"/>
                    <a:pt x="5239" y="1"/>
                    <a:pt x="500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1654650" y="2096225"/>
              <a:ext cx="123850" cy="70875"/>
            </a:xfrm>
            <a:custGeom>
              <a:avLst/>
              <a:gdLst/>
              <a:ahLst/>
              <a:cxnLst/>
              <a:rect l="l" t="t" r="r" b="b"/>
              <a:pathLst>
                <a:path w="4954" h="2835" extrusionOk="0">
                  <a:moveTo>
                    <a:pt x="1" y="0"/>
                  </a:moveTo>
                  <a:lnTo>
                    <a:pt x="382" y="2834"/>
                  </a:lnTo>
                  <a:lnTo>
                    <a:pt x="4573" y="2834"/>
                  </a:lnTo>
                  <a:lnTo>
                    <a:pt x="49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1685025" y="2105450"/>
              <a:ext cx="56875" cy="52900"/>
            </a:xfrm>
            <a:custGeom>
              <a:avLst/>
              <a:gdLst/>
              <a:ahLst/>
              <a:cxnLst/>
              <a:rect l="l" t="t" r="r" b="b"/>
              <a:pathLst>
                <a:path w="2275" h="2116" extrusionOk="0">
                  <a:moveTo>
                    <a:pt x="1679" y="155"/>
                  </a:moveTo>
                  <a:lnTo>
                    <a:pt x="1679" y="155"/>
                  </a:lnTo>
                  <a:cubicBezTo>
                    <a:pt x="1953" y="798"/>
                    <a:pt x="1358" y="1179"/>
                    <a:pt x="1000" y="1429"/>
                  </a:cubicBezTo>
                  <a:cubicBezTo>
                    <a:pt x="798" y="1560"/>
                    <a:pt x="643" y="1739"/>
                    <a:pt x="548" y="1965"/>
                  </a:cubicBezTo>
                  <a:cubicBezTo>
                    <a:pt x="500" y="1620"/>
                    <a:pt x="643" y="1429"/>
                    <a:pt x="1155" y="1036"/>
                  </a:cubicBezTo>
                  <a:cubicBezTo>
                    <a:pt x="1441" y="822"/>
                    <a:pt x="1631" y="500"/>
                    <a:pt x="1679" y="155"/>
                  </a:cubicBezTo>
                  <a:close/>
                  <a:moveTo>
                    <a:pt x="1388" y="0"/>
                  </a:moveTo>
                  <a:cubicBezTo>
                    <a:pt x="1190" y="0"/>
                    <a:pt x="924" y="78"/>
                    <a:pt x="643" y="381"/>
                  </a:cubicBezTo>
                  <a:cubicBezTo>
                    <a:pt x="203" y="870"/>
                    <a:pt x="0" y="1429"/>
                    <a:pt x="357" y="1870"/>
                  </a:cubicBezTo>
                  <a:cubicBezTo>
                    <a:pt x="500" y="2044"/>
                    <a:pt x="683" y="2115"/>
                    <a:pt x="874" y="2115"/>
                  </a:cubicBezTo>
                  <a:cubicBezTo>
                    <a:pt x="1257" y="2115"/>
                    <a:pt x="1671" y="1827"/>
                    <a:pt x="1846" y="1501"/>
                  </a:cubicBezTo>
                  <a:cubicBezTo>
                    <a:pt x="2120" y="1024"/>
                    <a:pt x="2274" y="429"/>
                    <a:pt x="1727" y="84"/>
                  </a:cubicBezTo>
                  <a:cubicBezTo>
                    <a:pt x="1727" y="84"/>
                    <a:pt x="1594" y="0"/>
                    <a:pt x="138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1661800" y="2025075"/>
              <a:ext cx="25025" cy="8075"/>
            </a:xfrm>
            <a:custGeom>
              <a:avLst/>
              <a:gdLst/>
              <a:ahLst/>
              <a:cxnLst/>
              <a:rect l="l" t="t" r="r" b="b"/>
              <a:pathLst>
                <a:path w="1001" h="323" extrusionOk="0">
                  <a:moveTo>
                    <a:pt x="96" y="1"/>
                  </a:moveTo>
                  <a:lnTo>
                    <a:pt x="1" y="322"/>
                  </a:lnTo>
                  <a:lnTo>
                    <a:pt x="1001" y="322"/>
                  </a:lnTo>
                  <a:lnTo>
                    <a:pt x="1001" y="132"/>
                  </a:lnTo>
                  <a:lnTo>
                    <a:pt x="96"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1642750" y="2146525"/>
              <a:ext cx="157775" cy="353650"/>
            </a:xfrm>
            <a:custGeom>
              <a:avLst/>
              <a:gdLst/>
              <a:ahLst/>
              <a:cxnLst/>
              <a:rect l="l" t="t" r="r" b="b"/>
              <a:pathLst>
                <a:path w="6311" h="14146" extrusionOk="0">
                  <a:moveTo>
                    <a:pt x="3811" y="0"/>
                  </a:moveTo>
                  <a:lnTo>
                    <a:pt x="179" y="1096"/>
                  </a:lnTo>
                  <a:lnTo>
                    <a:pt x="239" y="5275"/>
                  </a:lnTo>
                  <a:cubicBezTo>
                    <a:pt x="1" y="13050"/>
                    <a:pt x="917" y="14145"/>
                    <a:pt x="917" y="14145"/>
                  </a:cubicBezTo>
                  <a:lnTo>
                    <a:pt x="6311" y="14097"/>
                  </a:lnTo>
                  <a:lnTo>
                    <a:pt x="3811"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1665675" y="2104075"/>
              <a:ext cx="116100" cy="70450"/>
            </a:xfrm>
            <a:custGeom>
              <a:avLst/>
              <a:gdLst/>
              <a:ahLst/>
              <a:cxnLst/>
              <a:rect l="l" t="t" r="r" b="b"/>
              <a:pathLst>
                <a:path w="4644" h="2818" extrusionOk="0">
                  <a:moveTo>
                    <a:pt x="3889" y="0"/>
                  </a:moveTo>
                  <a:cubicBezTo>
                    <a:pt x="3812" y="0"/>
                    <a:pt x="3726" y="6"/>
                    <a:pt x="3632" y="20"/>
                  </a:cubicBezTo>
                  <a:cubicBezTo>
                    <a:pt x="2874" y="117"/>
                    <a:pt x="2568" y="532"/>
                    <a:pt x="1866" y="532"/>
                  </a:cubicBezTo>
                  <a:cubicBezTo>
                    <a:pt x="1708" y="532"/>
                    <a:pt x="1530" y="511"/>
                    <a:pt x="1322" y="460"/>
                  </a:cubicBezTo>
                  <a:lnTo>
                    <a:pt x="0" y="2818"/>
                  </a:lnTo>
                  <a:lnTo>
                    <a:pt x="2775" y="1972"/>
                  </a:lnTo>
                  <a:cubicBezTo>
                    <a:pt x="2929" y="1544"/>
                    <a:pt x="3203" y="1163"/>
                    <a:pt x="3572" y="877"/>
                  </a:cubicBezTo>
                  <a:cubicBezTo>
                    <a:pt x="3882" y="627"/>
                    <a:pt x="4251" y="484"/>
                    <a:pt x="4644" y="460"/>
                  </a:cubicBezTo>
                  <a:cubicBezTo>
                    <a:pt x="4644" y="460"/>
                    <a:pt x="4567" y="0"/>
                    <a:pt x="388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1621625" y="2078950"/>
              <a:ext cx="83075" cy="121475"/>
            </a:xfrm>
            <a:custGeom>
              <a:avLst/>
              <a:gdLst/>
              <a:ahLst/>
              <a:cxnLst/>
              <a:rect l="l" t="t" r="r" b="b"/>
              <a:pathLst>
                <a:path w="3323" h="4859" extrusionOk="0">
                  <a:moveTo>
                    <a:pt x="1393" y="1"/>
                  </a:moveTo>
                  <a:cubicBezTo>
                    <a:pt x="1393" y="1"/>
                    <a:pt x="429" y="36"/>
                    <a:pt x="786" y="918"/>
                  </a:cubicBezTo>
                  <a:cubicBezTo>
                    <a:pt x="381" y="1072"/>
                    <a:pt x="179" y="1537"/>
                    <a:pt x="346" y="1941"/>
                  </a:cubicBezTo>
                  <a:cubicBezTo>
                    <a:pt x="369" y="1989"/>
                    <a:pt x="393" y="2049"/>
                    <a:pt x="429" y="2096"/>
                  </a:cubicBezTo>
                  <a:cubicBezTo>
                    <a:pt x="429" y="2096"/>
                    <a:pt x="0" y="2394"/>
                    <a:pt x="298" y="3251"/>
                  </a:cubicBezTo>
                  <a:cubicBezTo>
                    <a:pt x="512" y="3811"/>
                    <a:pt x="786" y="4358"/>
                    <a:pt x="1119" y="4859"/>
                  </a:cubicBezTo>
                  <a:lnTo>
                    <a:pt x="3322" y="1656"/>
                  </a:lnTo>
                  <a:cubicBezTo>
                    <a:pt x="3263" y="1501"/>
                    <a:pt x="1393" y="1"/>
                    <a:pt x="139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1652875" y="2328100"/>
              <a:ext cx="189925" cy="218975"/>
            </a:xfrm>
            <a:custGeom>
              <a:avLst/>
              <a:gdLst/>
              <a:ahLst/>
              <a:cxnLst/>
              <a:rect l="l" t="t" r="r" b="b"/>
              <a:pathLst>
                <a:path w="7597" h="8759" extrusionOk="0">
                  <a:moveTo>
                    <a:pt x="2584" y="0"/>
                  </a:moveTo>
                  <a:lnTo>
                    <a:pt x="477" y="5037"/>
                  </a:lnTo>
                  <a:cubicBezTo>
                    <a:pt x="0" y="6537"/>
                    <a:pt x="822" y="8132"/>
                    <a:pt x="2322" y="8620"/>
                  </a:cubicBezTo>
                  <a:cubicBezTo>
                    <a:pt x="2614" y="8714"/>
                    <a:pt x="2909" y="8758"/>
                    <a:pt x="3200" y="8758"/>
                  </a:cubicBezTo>
                  <a:cubicBezTo>
                    <a:pt x="4390" y="8758"/>
                    <a:pt x="5494" y="8012"/>
                    <a:pt x="5906" y="6834"/>
                  </a:cubicBezTo>
                  <a:lnTo>
                    <a:pt x="7597" y="1846"/>
                  </a:lnTo>
                  <a:lnTo>
                    <a:pt x="258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1669550" y="2330175"/>
              <a:ext cx="45850" cy="113425"/>
            </a:xfrm>
            <a:custGeom>
              <a:avLst/>
              <a:gdLst/>
              <a:ahLst/>
              <a:cxnLst/>
              <a:rect l="l" t="t" r="r" b="b"/>
              <a:pathLst>
                <a:path w="1834" h="4537" extrusionOk="0">
                  <a:moveTo>
                    <a:pt x="1834" y="1"/>
                  </a:moveTo>
                  <a:lnTo>
                    <a:pt x="1834" y="1"/>
                  </a:lnTo>
                  <a:cubicBezTo>
                    <a:pt x="1679" y="191"/>
                    <a:pt x="1560" y="405"/>
                    <a:pt x="1465" y="632"/>
                  </a:cubicBezTo>
                  <a:cubicBezTo>
                    <a:pt x="1274" y="1025"/>
                    <a:pt x="1012" y="1584"/>
                    <a:pt x="750" y="2215"/>
                  </a:cubicBezTo>
                  <a:cubicBezTo>
                    <a:pt x="488" y="2834"/>
                    <a:pt x="298" y="3418"/>
                    <a:pt x="167" y="3834"/>
                  </a:cubicBezTo>
                  <a:cubicBezTo>
                    <a:pt x="84" y="4061"/>
                    <a:pt x="24" y="4299"/>
                    <a:pt x="0" y="4537"/>
                  </a:cubicBezTo>
                  <a:cubicBezTo>
                    <a:pt x="107" y="4323"/>
                    <a:pt x="203" y="4096"/>
                    <a:pt x="262" y="3870"/>
                  </a:cubicBezTo>
                  <a:cubicBezTo>
                    <a:pt x="441" y="3453"/>
                    <a:pt x="655" y="2894"/>
                    <a:pt x="905" y="2263"/>
                  </a:cubicBezTo>
                  <a:cubicBezTo>
                    <a:pt x="1167" y="1632"/>
                    <a:pt x="1405" y="1084"/>
                    <a:pt x="1572" y="667"/>
                  </a:cubicBezTo>
                  <a:cubicBezTo>
                    <a:pt x="1679" y="453"/>
                    <a:pt x="1774" y="227"/>
                    <a:pt x="1834"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1672825" y="2349350"/>
              <a:ext cx="33950" cy="22850"/>
            </a:xfrm>
            <a:custGeom>
              <a:avLst/>
              <a:gdLst/>
              <a:ahLst/>
              <a:cxnLst/>
              <a:rect l="l" t="t" r="r" b="b"/>
              <a:pathLst>
                <a:path w="1358" h="914" extrusionOk="0">
                  <a:moveTo>
                    <a:pt x="1172" y="0"/>
                  </a:moveTo>
                  <a:cubicBezTo>
                    <a:pt x="943" y="0"/>
                    <a:pt x="714" y="84"/>
                    <a:pt x="536" y="234"/>
                  </a:cubicBezTo>
                  <a:cubicBezTo>
                    <a:pt x="131" y="496"/>
                    <a:pt x="0" y="889"/>
                    <a:pt x="48" y="912"/>
                  </a:cubicBezTo>
                  <a:cubicBezTo>
                    <a:pt x="49" y="913"/>
                    <a:pt x="50" y="914"/>
                    <a:pt x="52" y="914"/>
                  </a:cubicBezTo>
                  <a:cubicBezTo>
                    <a:pt x="97" y="914"/>
                    <a:pt x="287" y="606"/>
                    <a:pt x="631" y="365"/>
                  </a:cubicBezTo>
                  <a:cubicBezTo>
                    <a:pt x="1000" y="115"/>
                    <a:pt x="1357" y="67"/>
                    <a:pt x="1357" y="19"/>
                  </a:cubicBezTo>
                  <a:cubicBezTo>
                    <a:pt x="1296" y="7"/>
                    <a:pt x="1234" y="0"/>
                    <a:pt x="1172"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1737100" y="1676825"/>
              <a:ext cx="337275" cy="463025"/>
            </a:xfrm>
            <a:custGeom>
              <a:avLst/>
              <a:gdLst/>
              <a:ahLst/>
              <a:cxnLst/>
              <a:rect l="l" t="t" r="r" b="b"/>
              <a:pathLst>
                <a:path w="13491" h="18521" extrusionOk="0">
                  <a:moveTo>
                    <a:pt x="7740" y="0"/>
                  </a:moveTo>
                  <a:lnTo>
                    <a:pt x="7740" y="0"/>
                  </a:lnTo>
                  <a:cubicBezTo>
                    <a:pt x="7942" y="608"/>
                    <a:pt x="7228" y="1132"/>
                    <a:pt x="6609" y="1263"/>
                  </a:cubicBezTo>
                  <a:cubicBezTo>
                    <a:pt x="5978" y="1405"/>
                    <a:pt x="5216" y="1501"/>
                    <a:pt x="4930" y="2072"/>
                  </a:cubicBezTo>
                  <a:cubicBezTo>
                    <a:pt x="4692" y="2572"/>
                    <a:pt x="4930" y="3203"/>
                    <a:pt x="4716" y="3715"/>
                  </a:cubicBezTo>
                  <a:cubicBezTo>
                    <a:pt x="4287" y="4680"/>
                    <a:pt x="2549" y="4477"/>
                    <a:pt x="2204" y="5477"/>
                  </a:cubicBezTo>
                  <a:cubicBezTo>
                    <a:pt x="1977" y="6156"/>
                    <a:pt x="2620" y="6870"/>
                    <a:pt x="2525" y="7585"/>
                  </a:cubicBezTo>
                  <a:cubicBezTo>
                    <a:pt x="2465" y="8216"/>
                    <a:pt x="1882" y="8632"/>
                    <a:pt x="1394" y="9013"/>
                  </a:cubicBezTo>
                  <a:cubicBezTo>
                    <a:pt x="906" y="9383"/>
                    <a:pt x="370" y="9906"/>
                    <a:pt x="453" y="10526"/>
                  </a:cubicBezTo>
                  <a:cubicBezTo>
                    <a:pt x="537" y="11240"/>
                    <a:pt x="1418" y="11740"/>
                    <a:pt x="1334" y="12454"/>
                  </a:cubicBezTo>
                  <a:cubicBezTo>
                    <a:pt x="1251" y="13169"/>
                    <a:pt x="299" y="13490"/>
                    <a:pt x="168" y="14181"/>
                  </a:cubicBezTo>
                  <a:cubicBezTo>
                    <a:pt x="1" y="15014"/>
                    <a:pt x="1037" y="15538"/>
                    <a:pt x="1370" y="16324"/>
                  </a:cubicBezTo>
                  <a:cubicBezTo>
                    <a:pt x="1632" y="16907"/>
                    <a:pt x="1465" y="17669"/>
                    <a:pt x="1894" y="18146"/>
                  </a:cubicBezTo>
                  <a:cubicBezTo>
                    <a:pt x="2144" y="18430"/>
                    <a:pt x="2523" y="18520"/>
                    <a:pt x="2923" y="18520"/>
                  </a:cubicBezTo>
                  <a:cubicBezTo>
                    <a:pt x="3210" y="18520"/>
                    <a:pt x="3507" y="18474"/>
                    <a:pt x="3775" y="18419"/>
                  </a:cubicBezTo>
                  <a:lnTo>
                    <a:pt x="10205" y="17050"/>
                  </a:lnTo>
                  <a:cubicBezTo>
                    <a:pt x="9776" y="16038"/>
                    <a:pt x="10181" y="14848"/>
                    <a:pt x="10800" y="13931"/>
                  </a:cubicBezTo>
                  <a:cubicBezTo>
                    <a:pt x="11419" y="13014"/>
                    <a:pt x="12252" y="12240"/>
                    <a:pt x="12776" y="11276"/>
                  </a:cubicBezTo>
                  <a:cubicBezTo>
                    <a:pt x="13312" y="10299"/>
                    <a:pt x="13491" y="9002"/>
                    <a:pt x="12776" y="8144"/>
                  </a:cubicBezTo>
                  <a:lnTo>
                    <a:pt x="7740"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2177650" y="1764575"/>
              <a:ext cx="36625" cy="81975"/>
            </a:xfrm>
            <a:custGeom>
              <a:avLst/>
              <a:gdLst/>
              <a:ahLst/>
              <a:cxnLst/>
              <a:rect l="l" t="t" r="r" b="b"/>
              <a:pathLst>
                <a:path w="1465" h="3279" extrusionOk="0">
                  <a:moveTo>
                    <a:pt x="798" y="1"/>
                  </a:moveTo>
                  <a:cubicBezTo>
                    <a:pt x="766" y="1"/>
                    <a:pt x="734" y="5"/>
                    <a:pt x="703" y="15"/>
                  </a:cubicBezTo>
                  <a:cubicBezTo>
                    <a:pt x="595" y="62"/>
                    <a:pt x="500" y="146"/>
                    <a:pt x="441" y="253"/>
                  </a:cubicBezTo>
                  <a:cubicBezTo>
                    <a:pt x="0" y="1122"/>
                    <a:pt x="0" y="2158"/>
                    <a:pt x="441" y="3027"/>
                  </a:cubicBezTo>
                  <a:cubicBezTo>
                    <a:pt x="500" y="3134"/>
                    <a:pt x="595" y="3217"/>
                    <a:pt x="703" y="3265"/>
                  </a:cubicBezTo>
                  <a:cubicBezTo>
                    <a:pt x="734" y="3274"/>
                    <a:pt x="766" y="3279"/>
                    <a:pt x="798" y="3279"/>
                  </a:cubicBezTo>
                  <a:cubicBezTo>
                    <a:pt x="888" y="3279"/>
                    <a:pt x="978" y="3243"/>
                    <a:pt x="1048" y="3182"/>
                  </a:cubicBezTo>
                  <a:cubicBezTo>
                    <a:pt x="1179" y="3039"/>
                    <a:pt x="1274" y="2872"/>
                    <a:pt x="1334" y="2694"/>
                  </a:cubicBezTo>
                  <a:cubicBezTo>
                    <a:pt x="1405" y="2444"/>
                    <a:pt x="1441" y="2182"/>
                    <a:pt x="1453" y="1920"/>
                  </a:cubicBezTo>
                  <a:cubicBezTo>
                    <a:pt x="1465" y="1824"/>
                    <a:pt x="1453" y="1729"/>
                    <a:pt x="1429" y="1646"/>
                  </a:cubicBezTo>
                  <a:cubicBezTo>
                    <a:pt x="1381" y="1979"/>
                    <a:pt x="1310" y="2325"/>
                    <a:pt x="1215" y="2658"/>
                  </a:cubicBezTo>
                  <a:cubicBezTo>
                    <a:pt x="1167" y="2813"/>
                    <a:pt x="1072" y="2956"/>
                    <a:pt x="965" y="3075"/>
                  </a:cubicBezTo>
                  <a:cubicBezTo>
                    <a:pt x="922" y="3113"/>
                    <a:pt x="876" y="3131"/>
                    <a:pt x="829" y="3131"/>
                  </a:cubicBezTo>
                  <a:cubicBezTo>
                    <a:pt x="731" y="3131"/>
                    <a:pt x="632" y="3056"/>
                    <a:pt x="560" y="2944"/>
                  </a:cubicBezTo>
                  <a:cubicBezTo>
                    <a:pt x="179" y="2110"/>
                    <a:pt x="179" y="1158"/>
                    <a:pt x="560" y="336"/>
                  </a:cubicBezTo>
                  <a:cubicBezTo>
                    <a:pt x="631" y="218"/>
                    <a:pt x="728" y="147"/>
                    <a:pt x="823" y="147"/>
                  </a:cubicBezTo>
                  <a:cubicBezTo>
                    <a:pt x="872" y="147"/>
                    <a:pt x="920" y="165"/>
                    <a:pt x="965" y="205"/>
                  </a:cubicBezTo>
                  <a:cubicBezTo>
                    <a:pt x="1084" y="324"/>
                    <a:pt x="1167" y="467"/>
                    <a:pt x="1215" y="622"/>
                  </a:cubicBezTo>
                  <a:cubicBezTo>
                    <a:pt x="1310" y="955"/>
                    <a:pt x="1381" y="1301"/>
                    <a:pt x="1429" y="1646"/>
                  </a:cubicBezTo>
                  <a:cubicBezTo>
                    <a:pt x="1453" y="1551"/>
                    <a:pt x="1465" y="1455"/>
                    <a:pt x="1453" y="1360"/>
                  </a:cubicBezTo>
                  <a:cubicBezTo>
                    <a:pt x="1441" y="1098"/>
                    <a:pt x="1405" y="836"/>
                    <a:pt x="1334" y="586"/>
                  </a:cubicBezTo>
                  <a:cubicBezTo>
                    <a:pt x="1274" y="396"/>
                    <a:pt x="1179" y="229"/>
                    <a:pt x="1048" y="98"/>
                  </a:cubicBezTo>
                  <a:cubicBezTo>
                    <a:pt x="978" y="36"/>
                    <a:pt x="888" y="1"/>
                    <a:pt x="79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1896650" y="1631250"/>
              <a:ext cx="139925" cy="322425"/>
            </a:xfrm>
            <a:custGeom>
              <a:avLst/>
              <a:gdLst/>
              <a:ahLst/>
              <a:cxnLst/>
              <a:rect l="l" t="t" r="r" b="b"/>
              <a:pathLst>
                <a:path w="5597" h="12897" extrusionOk="0">
                  <a:moveTo>
                    <a:pt x="4057" y="0"/>
                  </a:moveTo>
                  <a:cubicBezTo>
                    <a:pt x="3536" y="0"/>
                    <a:pt x="3012" y="143"/>
                    <a:pt x="2549" y="430"/>
                  </a:cubicBezTo>
                  <a:cubicBezTo>
                    <a:pt x="1632" y="978"/>
                    <a:pt x="1548" y="2073"/>
                    <a:pt x="751" y="2788"/>
                  </a:cubicBezTo>
                  <a:cubicBezTo>
                    <a:pt x="1" y="3478"/>
                    <a:pt x="239" y="4979"/>
                    <a:pt x="382" y="6050"/>
                  </a:cubicBezTo>
                  <a:cubicBezTo>
                    <a:pt x="679" y="8312"/>
                    <a:pt x="1001" y="10932"/>
                    <a:pt x="2168" y="12896"/>
                  </a:cubicBezTo>
                  <a:lnTo>
                    <a:pt x="5597" y="454"/>
                  </a:lnTo>
                  <a:cubicBezTo>
                    <a:pt x="5131" y="152"/>
                    <a:pt x="4595" y="0"/>
                    <a:pt x="405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1966300" y="1658725"/>
              <a:ext cx="228625" cy="469350"/>
            </a:xfrm>
            <a:custGeom>
              <a:avLst/>
              <a:gdLst/>
              <a:ahLst/>
              <a:cxnLst/>
              <a:rect l="l" t="t" r="r" b="b"/>
              <a:pathLst>
                <a:path w="9145" h="18774" extrusionOk="0">
                  <a:moveTo>
                    <a:pt x="5013" y="1"/>
                  </a:moveTo>
                  <a:cubicBezTo>
                    <a:pt x="3258" y="1"/>
                    <a:pt x="1510" y="517"/>
                    <a:pt x="1" y="1534"/>
                  </a:cubicBezTo>
                  <a:lnTo>
                    <a:pt x="132" y="10595"/>
                  </a:lnTo>
                  <a:lnTo>
                    <a:pt x="132" y="15476"/>
                  </a:lnTo>
                  <a:cubicBezTo>
                    <a:pt x="132" y="17096"/>
                    <a:pt x="977" y="18631"/>
                    <a:pt x="2608" y="18762"/>
                  </a:cubicBezTo>
                  <a:cubicBezTo>
                    <a:pt x="2696" y="18770"/>
                    <a:pt x="2783" y="18773"/>
                    <a:pt x="2870" y="18773"/>
                  </a:cubicBezTo>
                  <a:cubicBezTo>
                    <a:pt x="4497" y="18773"/>
                    <a:pt x="5877" y="17520"/>
                    <a:pt x="6001" y="15869"/>
                  </a:cubicBezTo>
                  <a:cubicBezTo>
                    <a:pt x="6013" y="15833"/>
                    <a:pt x="6013" y="15786"/>
                    <a:pt x="6013" y="15750"/>
                  </a:cubicBezTo>
                  <a:cubicBezTo>
                    <a:pt x="6085" y="14036"/>
                    <a:pt x="6144" y="12297"/>
                    <a:pt x="6144" y="12297"/>
                  </a:cubicBezTo>
                  <a:cubicBezTo>
                    <a:pt x="6144" y="12297"/>
                    <a:pt x="8752" y="12071"/>
                    <a:pt x="8942" y="9499"/>
                  </a:cubicBezTo>
                  <a:cubicBezTo>
                    <a:pt x="9145" y="6928"/>
                    <a:pt x="9073" y="974"/>
                    <a:pt x="9073" y="974"/>
                  </a:cubicBezTo>
                  <a:cubicBezTo>
                    <a:pt x="7791" y="323"/>
                    <a:pt x="6399" y="1"/>
                    <a:pt x="50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1931475" y="1604600"/>
              <a:ext cx="317025" cy="370025"/>
            </a:xfrm>
            <a:custGeom>
              <a:avLst/>
              <a:gdLst/>
              <a:ahLst/>
              <a:cxnLst/>
              <a:rect l="l" t="t" r="r" b="b"/>
              <a:pathLst>
                <a:path w="12681" h="14801" extrusionOk="0">
                  <a:moveTo>
                    <a:pt x="7615" y="0"/>
                  </a:moveTo>
                  <a:cubicBezTo>
                    <a:pt x="7030" y="0"/>
                    <a:pt x="6424" y="200"/>
                    <a:pt x="5894" y="472"/>
                  </a:cubicBezTo>
                  <a:cubicBezTo>
                    <a:pt x="5049" y="901"/>
                    <a:pt x="4299" y="1485"/>
                    <a:pt x="3406" y="1770"/>
                  </a:cubicBezTo>
                  <a:cubicBezTo>
                    <a:pt x="2691" y="2008"/>
                    <a:pt x="1894" y="2032"/>
                    <a:pt x="1263" y="2449"/>
                  </a:cubicBezTo>
                  <a:cubicBezTo>
                    <a:pt x="703" y="2854"/>
                    <a:pt x="322" y="3449"/>
                    <a:pt x="179" y="4140"/>
                  </a:cubicBezTo>
                  <a:cubicBezTo>
                    <a:pt x="48" y="4806"/>
                    <a:pt x="1" y="5497"/>
                    <a:pt x="48" y="6176"/>
                  </a:cubicBezTo>
                  <a:cubicBezTo>
                    <a:pt x="84" y="8081"/>
                    <a:pt x="120" y="9974"/>
                    <a:pt x="144" y="11879"/>
                  </a:cubicBezTo>
                  <a:cubicBezTo>
                    <a:pt x="120" y="12629"/>
                    <a:pt x="346" y="13355"/>
                    <a:pt x="763" y="13974"/>
                  </a:cubicBezTo>
                  <a:cubicBezTo>
                    <a:pt x="1224" y="14623"/>
                    <a:pt x="1275" y="14801"/>
                    <a:pt x="1680" y="14801"/>
                  </a:cubicBezTo>
                  <a:cubicBezTo>
                    <a:pt x="1839" y="14801"/>
                    <a:pt x="2054" y="14773"/>
                    <a:pt x="2370" y="14736"/>
                  </a:cubicBezTo>
                  <a:cubicBezTo>
                    <a:pt x="3501" y="14605"/>
                    <a:pt x="5156" y="14260"/>
                    <a:pt x="5906" y="13426"/>
                  </a:cubicBezTo>
                  <a:cubicBezTo>
                    <a:pt x="6394" y="12903"/>
                    <a:pt x="7478" y="12653"/>
                    <a:pt x="7549" y="12010"/>
                  </a:cubicBezTo>
                  <a:cubicBezTo>
                    <a:pt x="7597" y="11510"/>
                    <a:pt x="7275" y="11045"/>
                    <a:pt x="6775" y="10938"/>
                  </a:cubicBezTo>
                  <a:cubicBezTo>
                    <a:pt x="6240" y="10807"/>
                    <a:pt x="5787" y="10462"/>
                    <a:pt x="5513" y="9974"/>
                  </a:cubicBezTo>
                  <a:cubicBezTo>
                    <a:pt x="5204" y="9319"/>
                    <a:pt x="5418" y="8521"/>
                    <a:pt x="6025" y="8104"/>
                  </a:cubicBezTo>
                  <a:cubicBezTo>
                    <a:pt x="6233" y="7980"/>
                    <a:pt x="6463" y="7920"/>
                    <a:pt x="6691" y="7920"/>
                  </a:cubicBezTo>
                  <a:cubicBezTo>
                    <a:pt x="7114" y="7920"/>
                    <a:pt x="7528" y="8126"/>
                    <a:pt x="7775" y="8497"/>
                  </a:cubicBezTo>
                  <a:lnTo>
                    <a:pt x="7775" y="8521"/>
                  </a:lnTo>
                  <a:cubicBezTo>
                    <a:pt x="8216" y="8509"/>
                    <a:pt x="8252" y="8069"/>
                    <a:pt x="8347" y="7783"/>
                  </a:cubicBezTo>
                  <a:cubicBezTo>
                    <a:pt x="8645" y="6902"/>
                    <a:pt x="8371" y="6271"/>
                    <a:pt x="8406" y="5985"/>
                  </a:cubicBezTo>
                  <a:lnTo>
                    <a:pt x="8406" y="5985"/>
                  </a:lnTo>
                  <a:cubicBezTo>
                    <a:pt x="8807" y="6182"/>
                    <a:pt x="9251" y="6276"/>
                    <a:pt x="9696" y="6276"/>
                  </a:cubicBezTo>
                  <a:cubicBezTo>
                    <a:pt x="10896" y="6276"/>
                    <a:pt x="12109" y="5593"/>
                    <a:pt x="12526" y="4378"/>
                  </a:cubicBezTo>
                  <a:cubicBezTo>
                    <a:pt x="12669" y="3949"/>
                    <a:pt x="12681" y="3497"/>
                    <a:pt x="12538" y="3068"/>
                  </a:cubicBezTo>
                  <a:cubicBezTo>
                    <a:pt x="12145" y="1830"/>
                    <a:pt x="11002" y="1937"/>
                    <a:pt x="10169" y="1461"/>
                  </a:cubicBezTo>
                  <a:cubicBezTo>
                    <a:pt x="9585" y="1127"/>
                    <a:pt x="9192" y="544"/>
                    <a:pt x="8585" y="222"/>
                  </a:cubicBezTo>
                  <a:cubicBezTo>
                    <a:pt x="8281" y="66"/>
                    <a:pt x="7952" y="0"/>
                    <a:pt x="761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2089225" y="1825800"/>
              <a:ext cx="25575" cy="37675"/>
            </a:xfrm>
            <a:custGeom>
              <a:avLst/>
              <a:gdLst/>
              <a:ahLst/>
              <a:cxnLst/>
              <a:rect l="l" t="t" r="r" b="b"/>
              <a:pathLst>
                <a:path w="1023" h="1507" extrusionOk="0">
                  <a:moveTo>
                    <a:pt x="766" y="1"/>
                  </a:moveTo>
                  <a:cubicBezTo>
                    <a:pt x="720" y="1"/>
                    <a:pt x="667" y="6"/>
                    <a:pt x="608" y="18"/>
                  </a:cubicBezTo>
                  <a:cubicBezTo>
                    <a:pt x="453" y="54"/>
                    <a:pt x="322" y="137"/>
                    <a:pt x="203" y="245"/>
                  </a:cubicBezTo>
                  <a:cubicBezTo>
                    <a:pt x="72" y="399"/>
                    <a:pt x="1" y="590"/>
                    <a:pt x="13" y="792"/>
                  </a:cubicBezTo>
                  <a:cubicBezTo>
                    <a:pt x="13" y="1173"/>
                    <a:pt x="311" y="1483"/>
                    <a:pt x="680" y="1507"/>
                  </a:cubicBezTo>
                  <a:cubicBezTo>
                    <a:pt x="799" y="1507"/>
                    <a:pt x="894" y="1447"/>
                    <a:pt x="965" y="1364"/>
                  </a:cubicBezTo>
                  <a:cubicBezTo>
                    <a:pt x="1001" y="1304"/>
                    <a:pt x="1001" y="1257"/>
                    <a:pt x="1001" y="1257"/>
                  </a:cubicBezTo>
                  <a:cubicBezTo>
                    <a:pt x="1000" y="1255"/>
                    <a:pt x="999" y="1254"/>
                    <a:pt x="997" y="1254"/>
                  </a:cubicBezTo>
                  <a:cubicBezTo>
                    <a:pt x="976" y="1254"/>
                    <a:pt x="886" y="1376"/>
                    <a:pt x="703" y="1376"/>
                  </a:cubicBezTo>
                  <a:cubicBezTo>
                    <a:pt x="695" y="1376"/>
                    <a:pt x="688" y="1376"/>
                    <a:pt x="680" y="1376"/>
                  </a:cubicBezTo>
                  <a:cubicBezTo>
                    <a:pt x="406" y="1316"/>
                    <a:pt x="203" y="1078"/>
                    <a:pt x="203" y="780"/>
                  </a:cubicBezTo>
                  <a:cubicBezTo>
                    <a:pt x="191" y="495"/>
                    <a:pt x="370" y="233"/>
                    <a:pt x="644" y="137"/>
                  </a:cubicBezTo>
                  <a:cubicBezTo>
                    <a:pt x="858" y="78"/>
                    <a:pt x="1001" y="90"/>
                    <a:pt x="1013" y="78"/>
                  </a:cubicBezTo>
                  <a:cubicBezTo>
                    <a:pt x="1022" y="69"/>
                    <a:pt x="936" y="1"/>
                    <a:pt x="766"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2126150" y="1802425"/>
              <a:ext cx="87225" cy="14325"/>
            </a:xfrm>
            <a:custGeom>
              <a:avLst/>
              <a:gdLst/>
              <a:ahLst/>
              <a:cxnLst/>
              <a:rect l="l" t="t" r="r" b="b"/>
              <a:pathLst>
                <a:path w="3489" h="573" extrusionOk="0">
                  <a:moveTo>
                    <a:pt x="3489" y="1"/>
                  </a:moveTo>
                  <a:cubicBezTo>
                    <a:pt x="2905" y="13"/>
                    <a:pt x="2310" y="84"/>
                    <a:pt x="1739" y="203"/>
                  </a:cubicBezTo>
                  <a:cubicBezTo>
                    <a:pt x="1143" y="275"/>
                    <a:pt x="560" y="394"/>
                    <a:pt x="0" y="572"/>
                  </a:cubicBezTo>
                  <a:cubicBezTo>
                    <a:pt x="596" y="560"/>
                    <a:pt x="1179" y="489"/>
                    <a:pt x="1762" y="370"/>
                  </a:cubicBezTo>
                  <a:cubicBezTo>
                    <a:pt x="2346" y="299"/>
                    <a:pt x="2929" y="179"/>
                    <a:pt x="348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1940100" y="1874475"/>
              <a:ext cx="194700" cy="152100"/>
            </a:xfrm>
            <a:custGeom>
              <a:avLst/>
              <a:gdLst/>
              <a:ahLst/>
              <a:cxnLst/>
              <a:rect l="l" t="t" r="r" b="b"/>
              <a:pathLst>
                <a:path w="7788" h="6084" extrusionOk="0">
                  <a:moveTo>
                    <a:pt x="5537" y="0"/>
                  </a:moveTo>
                  <a:lnTo>
                    <a:pt x="1" y="2358"/>
                  </a:lnTo>
                  <a:lnTo>
                    <a:pt x="644" y="5691"/>
                  </a:lnTo>
                  <a:cubicBezTo>
                    <a:pt x="774" y="5942"/>
                    <a:pt x="1033" y="6084"/>
                    <a:pt x="1305" y="6084"/>
                  </a:cubicBezTo>
                  <a:cubicBezTo>
                    <a:pt x="1382" y="6084"/>
                    <a:pt x="1460" y="6072"/>
                    <a:pt x="1537" y="6049"/>
                  </a:cubicBezTo>
                  <a:cubicBezTo>
                    <a:pt x="1870" y="5929"/>
                    <a:pt x="2168" y="5727"/>
                    <a:pt x="2406" y="5465"/>
                  </a:cubicBezTo>
                  <a:cubicBezTo>
                    <a:pt x="2632" y="5191"/>
                    <a:pt x="2930" y="4989"/>
                    <a:pt x="3263" y="4858"/>
                  </a:cubicBezTo>
                  <a:cubicBezTo>
                    <a:pt x="3401" y="4817"/>
                    <a:pt x="3545" y="4803"/>
                    <a:pt x="3693" y="4803"/>
                  </a:cubicBezTo>
                  <a:cubicBezTo>
                    <a:pt x="4019" y="4803"/>
                    <a:pt x="4361" y="4871"/>
                    <a:pt x="4680" y="4871"/>
                  </a:cubicBezTo>
                  <a:cubicBezTo>
                    <a:pt x="4930" y="4871"/>
                    <a:pt x="5166" y="4829"/>
                    <a:pt x="5371" y="4679"/>
                  </a:cubicBezTo>
                  <a:cubicBezTo>
                    <a:pt x="5895" y="4298"/>
                    <a:pt x="5823" y="3417"/>
                    <a:pt x="6335" y="3024"/>
                  </a:cubicBezTo>
                  <a:cubicBezTo>
                    <a:pt x="6609" y="2798"/>
                    <a:pt x="6978" y="2774"/>
                    <a:pt x="7264" y="2572"/>
                  </a:cubicBezTo>
                  <a:cubicBezTo>
                    <a:pt x="7788" y="2191"/>
                    <a:pt x="7704" y="1322"/>
                    <a:pt x="7264" y="846"/>
                  </a:cubicBezTo>
                  <a:cubicBezTo>
                    <a:pt x="6823" y="369"/>
                    <a:pt x="6168" y="167"/>
                    <a:pt x="553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1796350" y="1766425"/>
              <a:ext cx="324475" cy="354525"/>
            </a:xfrm>
            <a:custGeom>
              <a:avLst/>
              <a:gdLst/>
              <a:ahLst/>
              <a:cxnLst/>
              <a:rect l="l" t="t" r="r" b="b"/>
              <a:pathLst>
                <a:path w="12979" h="14181" extrusionOk="0">
                  <a:moveTo>
                    <a:pt x="12978" y="0"/>
                  </a:moveTo>
                  <a:lnTo>
                    <a:pt x="12978" y="0"/>
                  </a:lnTo>
                  <a:cubicBezTo>
                    <a:pt x="12716" y="119"/>
                    <a:pt x="12454" y="203"/>
                    <a:pt x="12168" y="274"/>
                  </a:cubicBezTo>
                  <a:cubicBezTo>
                    <a:pt x="11847" y="334"/>
                    <a:pt x="11514" y="381"/>
                    <a:pt x="11168" y="405"/>
                  </a:cubicBezTo>
                  <a:cubicBezTo>
                    <a:pt x="10728" y="429"/>
                    <a:pt x="10275" y="476"/>
                    <a:pt x="9835" y="560"/>
                  </a:cubicBezTo>
                  <a:cubicBezTo>
                    <a:pt x="9287" y="655"/>
                    <a:pt x="8775" y="929"/>
                    <a:pt x="8382" y="1334"/>
                  </a:cubicBezTo>
                  <a:cubicBezTo>
                    <a:pt x="7977" y="1798"/>
                    <a:pt x="7835" y="2441"/>
                    <a:pt x="7549" y="3013"/>
                  </a:cubicBezTo>
                  <a:cubicBezTo>
                    <a:pt x="7418" y="3310"/>
                    <a:pt x="7215" y="3572"/>
                    <a:pt x="6953" y="3763"/>
                  </a:cubicBezTo>
                  <a:cubicBezTo>
                    <a:pt x="6668" y="3965"/>
                    <a:pt x="6358" y="4120"/>
                    <a:pt x="6025" y="4215"/>
                  </a:cubicBezTo>
                  <a:cubicBezTo>
                    <a:pt x="5370" y="4441"/>
                    <a:pt x="4596" y="4572"/>
                    <a:pt x="3977" y="5084"/>
                  </a:cubicBezTo>
                  <a:cubicBezTo>
                    <a:pt x="3667" y="5346"/>
                    <a:pt x="3465" y="5703"/>
                    <a:pt x="3405" y="6096"/>
                  </a:cubicBezTo>
                  <a:cubicBezTo>
                    <a:pt x="3382" y="6465"/>
                    <a:pt x="3382" y="6834"/>
                    <a:pt x="3405" y="7204"/>
                  </a:cubicBezTo>
                  <a:cubicBezTo>
                    <a:pt x="3441" y="7537"/>
                    <a:pt x="3382" y="7870"/>
                    <a:pt x="3227" y="8180"/>
                  </a:cubicBezTo>
                  <a:cubicBezTo>
                    <a:pt x="3060" y="8454"/>
                    <a:pt x="2822" y="8692"/>
                    <a:pt x="2548" y="8847"/>
                  </a:cubicBezTo>
                  <a:cubicBezTo>
                    <a:pt x="1989" y="9180"/>
                    <a:pt x="1381" y="9370"/>
                    <a:pt x="881" y="9692"/>
                  </a:cubicBezTo>
                  <a:cubicBezTo>
                    <a:pt x="619" y="9847"/>
                    <a:pt x="405" y="10049"/>
                    <a:pt x="238" y="10287"/>
                  </a:cubicBezTo>
                  <a:cubicBezTo>
                    <a:pt x="95" y="10525"/>
                    <a:pt x="12" y="10787"/>
                    <a:pt x="0" y="11061"/>
                  </a:cubicBezTo>
                  <a:cubicBezTo>
                    <a:pt x="0" y="11514"/>
                    <a:pt x="72" y="11954"/>
                    <a:pt x="203" y="12395"/>
                  </a:cubicBezTo>
                  <a:cubicBezTo>
                    <a:pt x="298" y="12716"/>
                    <a:pt x="334" y="13049"/>
                    <a:pt x="322" y="13383"/>
                  </a:cubicBezTo>
                  <a:cubicBezTo>
                    <a:pt x="310" y="13669"/>
                    <a:pt x="226" y="13942"/>
                    <a:pt x="60" y="14181"/>
                  </a:cubicBezTo>
                  <a:cubicBezTo>
                    <a:pt x="119" y="14133"/>
                    <a:pt x="167" y="14073"/>
                    <a:pt x="203" y="14002"/>
                  </a:cubicBezTo>
                  <a:cubicBezTo>
                    <a:pt x="310" y="13823"/>
                    <a:pt x="381" y="13609"/>
                    <a:pt x="393" y="13395"/>
                  </a:cubicBezTo>
                  <a:cubicBezTo>
                    <a:pt x="405" y="13049"/>
                    <a:pt x="381" y="12704"/>
                    <a:pt x="298" y="12371"/>
                  </a:cubicBezTo>
                  <a:cubicBezTo>
                    <a:pt x="179" y="11942"/>
                    <a:pt x="119" y="11502"/>
                    <a:pt x="119" y="11061"/>
                  </a:cubicBezTo>
                  <a:cubicBezTo>
                    <a:pt x="131" y="10811"/>
                    <a:pt x="203" y="10573"/>
                    <a:pt x="346" y="10359"/>
                  </a:cubicBezTo>
                  <a:cubicBezTo>
                    <a:pt x="500" y="10132"/>
                    <a:pt x="703" y="9954"/>
                    <a:pt x="941" y="9811"/>
                  </a:cubicBezTo>
                  <a:cubicBezTo>
                    <a:pt x="1429" y="9501"/>
                    <a:pt x="2036" y="9323"/>
                    <a:pt x="2608" y="8978"/>
                  </a:cubicBezTo>
                  <a:cubicBezTo>
                    <a:pt x="3274" y="8644"/>
                    <a:pt x="3655" y="7930"/>
                    <a:pt x="3572" y="7192"/>
                  </a:cubicBezTo>
                  <a:cubicBezTo>
                    <a:pt x="3548" y="6834"/>
                    <a:pt x="3548" y="6477"/>
                    <a:pt x="3572" y="6120"/>
                  </a:cubicBezTo>
                  <a:cubicBezTo>
                    <a:pt x="3620" y="5763"/>
                    <a:pt x="3810" y="5441"/>
                    <a:pt x="4084" y="5215"/>
                  </a:cubicBezTo>
                  <a:cubicBezTo>
                    <a:pt x="4656" y="4739"/>
                    <a:pt x="5406" y="4596"/>
                    <a:pt x="6084" y="4370"/>
                  </a:cubicBezTo>
                  <a:cubicBezTo>
                    <a:pt x="6418" y="4263"/>
                    <a:pt x="6751" y="4108"/>
                    <a:pt x="7049" y="3894"/>
                  </a:cubicBezTo>
                  <a:cubicBezTo>
                    <a:pt x="7323" y="3679"/>
                    <a:pt x="7537" y="3405"/>
                    <a:pt x="7692" y="3084"/>
                  </a:cubicBezTo>
                  <a:cubicBezTo>
                    <a:pt x="7977" y="2477"/>
                    <a:pt x="8108" y="1858"/>
                    <a:pt x="8489" y="1417"/>
                  </a:cubicBezTo>
                  <a:cubicBezTo>
                    <a:pt x="8847" y="1036"/>
                    <a:pt x="9335" y="774"/>
                    <a:pt x="9847" y="679"/>
                  </a:cubicBezTo>
                  <a:cubicBezTo>
                    <a:pt x="10287" y="584"/>
                    <a:pt x="10728" y="524"/>
                    <a:pt x="11180" y="488"/>
                  </a:cubicBezTo>
                  <a:cubicBezTo>
                    <a:pt x="11514" y="465"/>
                    <a:pt x="11847" y="417"/>
                    <a:pt x="12180" y="334"/>
                  </a:cubicBezTo>
                  <a:cubicBezTo>
                    <a:pt x="12395" y="286"/>
                    <a:pt x="12597" y="215"/>
                    <a:pt x="12788" y="119"/>
                  </a:cubicBezTo>
                  <a:cubicBezTo>
                    <a:pt x="12835" y="95"/>
                    <a:pt x="12883" y="60"/>
                    <a:pt x="12930" y="36"/>
                  </a:cubicBezTo>
                  <a:lnTo>
                    <a:pt x="12978"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1898450" y="1789050"/>
              <a:ext cx="184850" cy="258675"/>
            </a:xfrm>
            <a:custGeom>
              <a:avLst/>
              <a:gdLst/>
              <a:ahLst/>
              <a:cxnLst/>
              <a:rect l="l" t="t" r="r" b="b"/>
              <a:pathLst>
                <a:path w="7394" h="10347" extrusionOk="0">
                  <a:moveTo>
                    <a:pt x="7227" y="0"/>
                  </a:moveTo>
                  <a:cubicBezTo>
                    <a:pt x="7084" y="0"/>
                    <a:pt x="6953" y="0"/>
                    <a:pt x="6810" y="36"/>
                  </a:cubicBezTo>
                  <a:cubicBezTo>
                    <a:pt x="6310" y="131"/>
                    <a:pt x="5846" y="381"/>
                    <a:pt x="5501" y="762"/>
                  </a:cubicBezTo>
                  <a:cubicBezTo>
                    <a:pt x="5251" y="1012"/>
                    <a:pt x="5072" y="1322"/>
                    <a:pt x="4953" y="1667"/>
                  </a:cubicBezTo>
                  <a:cubicBezTo>
                    <a:pt x="4858" y="2048"/>
                    <a:pt x="4810" y="2453"/>
                    <a:pt x="4834" y="2858"/>
                  </a:cubicBezTo>
                  <a:cubicBezTo>
                    <a:pt x="4870" y="3286"/>
                    <a:pt x="4798" y="3715"/>
                    <a:pt x="4655" y="4108"/>
                  </a:cubicBezTo>
                  <a:cubicBezTo>
                    <a:pt x="4477" y="4513"/>
                    <a:pt x="4036" y="4703"/>
                    <a:pt x="3596" y="4917"/>
                  </a:cubicBezTo>
                  <a:cubicBezTo>
                    <a:pt x="3370" y="5013"/>
                    <a:pt x="3167" y="5167"/>
                    <a:pt x="3000" y="5346"/>
                  </a:cubicBezTo>
                  <a:cubicBezTo>
                    <a:pt x="2834" y="5548"/>
                    <a:pt x="2750" y="5787"/>
                    <a:pt x="2750" y="6037"/>
                  </a:cubicBezTo>
                  <a:cubicBezTo>
                    <a:pt x="2715" y="6501"/>
                    <a:pt x="2810" y="6941"/>
                    <a:pt x="2619" y="7299"/>
                  </a:cubicBezTo>
                  <a:cubicBezTo>
                    <a:pt x="2441" y="7644"/>
                    <a:pt x="2167" y="7918"/>
                    <a:pt x="1822" y="8108"/>
                  </a:cubicBezTo>
                  <a:cubicBezTo>
                    <a:pt x="1512" y="8299"/>
                    <a:pt x="1203" y="8442"/>
                    <a:pt x="929" y="8620"/>
                  </a:cubicBezTo>
                  <a:cubicBezTo>
                    <a:pt x="679" y="8763"/>
                    <a:pt x="464" y="8965"/>
                    <a:pt x="286" y="9192"/>
                  </a:cubicBezTo>
                  <a:cubicBezTo>
                    <a:pt x="155" y="9370"/>
                    <a:pt x="60" y="9573"/>
                    <a:pt x="24" y="9799"/>
                  </a:cubicBezTo>
                  <a:cubicBezTo>
                    <a:pt x="0" y="9930"/>
                    <a:pt x="0" y="10073"/>
                    <a:pt x="36" y="10204"/>
                  </a:cubicBezTo>
                  <a:cubicBezTo>
                    <a:pt x="48" y="10251"/>
                    <a:pt x="60" y="10299"/>
                    <a:pt x="95" y="10347"/>
                  </a:cubicBezTo>
                  <a:cubicBezTo>
                    <a:pt x="60" y="10168"/>
                    <a:pt x="60" y="9978"/>
                    <a:pt x="95" y="9811"/>
                  </a:cubicBezTo>
                  <a:cubicBezTo>
                    <a:pt x="143" y="9608"/>
                    <a:pt x="238" y="9418"/>
                    <a:pt x="369" y="9251"/>
                  </a:cubicBezTo>
                  <a:cubicBezTo>
                    <a:pt x="548" y="9037"/>
                    <a:pt x="774" y="8858"/>
                    <a:pt x="1012" y="8715"/>
                  </a:cubicBezTo>
                  <a:cubicBezTo>
                    <a:pt x="1286" y="8549"/>
                    <a:pt x="1607" y="8418"/>
                    <a:pt x="1929" y="8227"/>
                  </a:cubicBezTo>
                  <a:cubicBezTo>
                    <a:pt x="2286" y="8025"/>
                    <a:pt x="2584" y="7727"/>
                    <a:pt x="2786" y="7370"/>
                  </a:cubicBezTo>
                  <a:cubicBezTo>
                    <a:pt x="2989" y="6953"/>
                    <a:pt x="2905" y="6477"/>
                    <a:pt x="2929" y="6048"/>
                  </a:cubicBezTo>
                  <a:cubicBezTo>
                    <a:pt x="2941" y="5834"/>
                    <a:pt x="3012" y="5620"/>
                    <a:pt x="3143" y="5453"/>
                  </a:cubicBezTo>
                  <a:cubicBezTo>
                    <a:pt x="3298" y="5286"/>
                    <a:pt x="3489" y="5156"/>
                    <a:pt x="3703" y="5060"/>
                  </a:cubicBezTo>
                  <a:cubicBezTo>
                    <a:pt x="3917" y="4965"/>
                    <a:pt x="4132" y="4858"/>
                    <a:pt x="4346" y="4727"/>
                  </a:cubicBezTo>
                  <a:cubicBezTo>
                    <a:pt x="4548" y="4596"/>
                    <a:pt x="4715" y="4405"/>
                    <a:pt x="4822" y="4179"/>
                  </a:cubicBezTo>
                  <a:cubicBezTo>
                    <a:pt x="4989" y="3762"/>
                    <a:pt x="5048" y="3310"/>
                    <a:pt x="5013" y="2858"/>
                  </a:cubicBezTo>
                  <a:cubicBezTo>
                    <a:pt x="4989" y="2477"/>
                    <a:pt x="5025" y="2084"/>
                    <a:pt x="5120" y="1703"/>
                  </a:cubicBezTo>
                  <a:cubicBezTo>
                    <a:pt x="5215" y="1381"/>
                    <a:pt x="5382" y="1084"/>
                    <a:pt x="5608" y="834"/>
                  </a:cubicBezTo>
                  <a:cubicBezTo>
                    <a:pt x="5941" y="476"/>
                    <a:pt x="6370" y="214"/>
                    <a:pt x="6846" y="95"/>
                  </a:cubicBezTo>
                  <a:cubicBezTo>
                    <a:pt x="7191" y="24"/>
                    <a:pt x="7394" y="36"/>
                    <a:pt x="7394" y="24"/>
                  </a:cubicBezTo>
                  <a:cubicBezTo>
                    <a:pt x="7334" y="0"/>
                    <a:pt x="7287" y="0"/>
                    <a:pt x="7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1700200" y="2023000"/>
              <a:ext cx="689700" cy="592950"/>
            </a:xfrm>
            <a:custGeom>
              <a:avLst/>
              <a:gdLst/>
              <a:ahLst/>
              <a:cxnLst/>
              <a:rect l="l" t="t" r="r" b="b"/>
              <a:pathLst>
                <a:path w="27588" h="23718" extrusionOk="0">
                  <a:moveTo>
                    <a:pt x="10645" y="0"/>
                  </a:moveTo>
                  <a:cubicBezTo>
                    <a:pt x="10645" y="0"/>
                    <a:pt x="5894" y="0"/>
                    <a:pt x="4108" y="3751"/>
                  </a:cubicBezTo>
                  <a:cubicBezTo>
                    <a:pt x="3906" y="4156"/>
                    <a:pt x="1" y="11966"/>
                    <a:pt x="1" y="11966"/>
                  </a:cubicBezTo>
                  <a:lnTo>
                    <a:pt x="6049" y="14181"/>
                  </a:lnTo>
                  <a:lnTo>
                    <a:pt x="7013" y="11383"/>
                  </a:lnTo>
                  <a:lnTo>
                    <a:pt x="8252" y="17705"/>
                  </a:lnTo>
                  <a:lnTo>
                    <a:pt x="6466" y="22920"/>
                  </a:lnTo>
                  <a:lnTo>
                    <a:pt x="21575" y="23718"/>
                  </a:lnTo>
                  <a:lnTo>
                    <a:pt x="20324" y="16145"/>
                  </a:lnTo>
                  <a:lnTo>
                    <a:pt x="19955" y="11192"/>
                  </a:lnTo>
                  <a:lnTo>
                    <a:pt x="21217" y="13550"/>
                  </a:lnTo>
                  <a:lnTo>
                    <a:pt x="27587" y="11561"/>
                  </a:lnTo>
                  <a:cubicBezTo>
                    <a:pt x="27587" y="11561"/>
                    <a:pt x="23634" y="3918"/>
                    <a:pt x="21896" y="2179"/>
                  </a:cubicBezTo>
                  <a:cubicBezTo>
                    <a:pt x="20645" y="873"/>
                    <a:pt x="18910" y="143"/>
                    <a:pt x="17102" y="143"/>
                  </a:cubicBezTo>
                  <a:cubicBezTo>
                    <a:pt x="16966" y="143"/>
                    <a:pt x="16830" y="147"/>
                    <a:pt x="16693" y="155"/>
                  </a:cubicBezTo>
                  <a:lnTo>
                    <a:pt x="1064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1831475" y="2069725"/>
              <a:ext cx="410475" cy="4200"/>
            </a:xfrm>
            <a:custGeom>
              <a:avLst/>
              <a:gdLst/>
              <a:ahLst/>
              <a:cxnLst/>
              <a:rect l="l" t="t" r="r" b="b"/>
              <a:pathLst>
                <a:path w="16419" h="168" extrusionOk="0">
                  <a:moveTo>
                    <a:pt x="8215" y="1"/>
                  </a:moveTo>
                  <a:cubicBezTo>
                    <a:pt x="3679" y="1"/>
                    <a:pt x="0" y="48"/>
                    <a:pt x="0" y="84"/>
                  </a:cubicBezTo>
                  <a:cubicBezTo>
                    <a:pt x="0" y="132"/>
                    <a:pt x="3679" y="167"/>
                    <a:pt x="8215" y="167"/>
                  </a:cubicBezTo>
                  <a:cubicBezTo>
                    <a:pt x="12740" y="167"/>
                    <a:pt x="16419" y="132"/>
                    <a:pt x="16419" y="84"/>
                  </a:cubicBezTo>
                  <a:cubicBezTo>
                    <a:pt x="16419" y="36"/>
                    <a:pt x="12752" y="1"/>
                    <a:pt x="821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2127925" y="2066750"/>
              <a:ext cx="85450" cy="261075"/>
            </a:xfrm>
            <a:custGeom>
              <a:avLst/>
              <a:gdLst/>
              <a:ahLst/>
              <a:cxnLst/>
              <a:rect l="l" t="t" r="r" b="b"/>
              <a:pathLst>
                <a:path w="3418" h="10443" extrusionOk="0">
                  <a:moveTo>
                    <a:pt x="1870" y="1"/>
                  </a:moveTo>
                  <a:cubicBezTo>
                    <a:pt x="1751" y="1"/>
                    <a:pt x="1632" y="24"/>
                    <a:pt x="1525" y="72"/>
                  </a:cubicBezTo>
                  <a:cubicBezTo>
                    <a:pt x="1108" y="227"/>
                    <a:pt x="751" y="513"/>
                    <a:pt x="513" y="894"/>
                  </a:cubicBezTo>
                  <a:cubicBezTo>
                    <a:pt x="156" y="1441"/>
                    <a:pt x="1" y="2108"/>
                    <a:pt x="84" y="2763"/>
                  </a:cubicBezTo>
                  <a:cubicBezTo>
                    <a:pt x="191" y="3549"/>
                    <a:pt x="429" y="4311"/>
                    <a:pt x="799" y="5013"/>
                  </a:cubicBezTo>
                  <a:cubicBezTo>
                    <a:pt x="1501" y="6537"/>
                    <a:pt x="2144" y="7906"/>
                    <a:pt x="2608" y="8871"/>
                  </a:cubicBezTo>
                  <a:cubicBezTo>
                    <a:pt x="2846" y="9335"/>
                    <a:pt x="3037" y="9728"/>
                    <a:pt x="3180" y="10026"/>
                  </a:cubicBezTo>
                  <a:cubicBezTo>
                    <a:pt x="3251" y="10169"/>
                    <a:pt x="3323" y="10311"/>
                    <a:pt x="3418" y="10442"/>
                  </a:cubicBezTo>
                  <a:cubicBezTo>
                    <a:pt x="3370" y="10288"/>
                    <a:pt x="3323" y="10133"/>
                    <a:pt x="3251" y="9990"/>
                  </a:cubicBezTo>
                  <a:lnTo>
                    <a:pt x="2727" y="8811"/>
                  </a:lnTo>
                  <a:cubicBezTo>
                    <a:pt x="2287" y="7835"/>
                    <a:pt x="1668" y="6454"/>
                    <a:pt x="965" y="4954"/>
                  </a:cubicBezTo>
                  <a:cubicBezTo>
                    <a:pt x="608" y="4275"/>
                    <a:pt x="370" y="3537"/>
                    <a:pt x="251" y="2775"/>
                  </a:cubicBezTo>
                  <a:cubicBezTo>
                    <a:pt x="167" y="2156"/>
                    <a:pt x="298" y="1525"/>
                    <a:pt x="632" y="989"/>
                  </a:cubicBezTo>
                  <a:cubicBezTo>
                    <a:pt x="846" y="620"/>
                    <a:pt x="1168" y="334"/>
                    <a:pt x="1549" y="167"/>
                  </a:cubicBezTo>
                  <a:cubicBezTo>
                    <a:pt x="1822" y="48"/>
                    <a:pt x="1989" y="48"/>
                    <a:pt x="1989" y="24"/>
                  </a:cubicBezTo>
                  <a:cubicBezTo>
                    <a:pt x="1989" y="13"/>
                    <a:pt x="1965" y="13"/>
                    <a:pt x="187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1830275" y="2105450"/>
              <a:ext cx="79200" cy="367325"/>
            </a:xfrm>
            <a:custGeom>
              <a:avLst/>
              <a:gdLst/>
              <a:ahLst/>
              <a:cxnLst/>
              <a:rect l="l" t="t" r="r" b="b"/>
              <a:pathLst>
                <a:path w="3168" h="14693" extrusionOk="0">
                  <a:moveTo>
                    <a:pt x="48" y="0"/>
                  </a:moveTo>
                  <a:cubicBezTo>
                    <a:pt x="1" y="12"/>
                    <a:pt x="679" y="3322"/>
                    <a:pt x="1501" y="7370"/>
                  </a:cubicBezTo>
                  <a:cubicBezTo>
                    <a:pt x="2334" y="11430"/>
                    <a:pt x="3060" y="14693"/>
                    <a:pt x="3108" y="14693"/>
                  </a:cubicBezTo>
                  <a:cubicBezTo>
                    <a:pt x="3168" y="14681"/>
                    <a:pt x="2489" y="11395"/>
                    <a:pt x="1656" y="7335"/>
                  </a:cubicBezTo>
                  <a:cubicBezTo>
                    <a:pt x="822" y="3275"/>
                    <a:pt x="96" y="0"/>
                    <a:pt x="4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1926425" y="2349825"/>
              <a:ext cx="209575" cy="129800"/>
            </a:xfrm>
            <a:custGeom>
              <a:avLst/>
              <a:gdLst/>
              <a:ahLst/>
              <a:cxnLst/>
              <a:rect l="l" t="t" r="r" b="b"/>
              <a:pathLst>
                <a:path w="8383" h="5192" extrusionOk="0">
                  <a:moveTo>
                    <a:pt x="8358" y="0"/>
                  </a:moveTo>
                  <a:cubicBezTo>
                    <a:pt x="8287" y="524"/>
                    <a:pt x="8156" y="1048"/>
                    <a:pt x="7954" y="1536"/>
                  </a:cubicBezTo>
                  <a:cubicBezTo>
                    <a:pt x="7418" y="2715"/>
                    <a:pt x="6501" y="3668"/>
                    <a:pt x="5346" y="4251"/>
                  </a:cubicBezTo>
                  <a:cubicBezTo>
                    <a:pt x="4247" y="4778"/>
                    <a:pt x="3052" y="5052"/>
                    <a:pt x="1832" y="5052"/>
                  </a:cubicBezTo>
                  <a:cubicBezTo>
                    <a:pt x="1758" y="5052"/>
                    <a:pt x="1683" y="5051"/>
                    <a:pt x="1608" y="5049"/>
                  </a:cubicBezTo>
                  <a:cubicBezTo>
                    <a:pt x="759" y="5038"/>
                    <a:pt x="183" y="4958"/>
                    <a:pt x="37" y="4958"/>
                  </a:cubicBezTo>
                  <a:cubicBezTo>
                    <a:pt x="13" y="4958"/>
                    <a:pt x="0" y="4960"/>
                    <a:pt x="0" y="4965"/>
                  </a:cubicBezTo>
                  <a:cubicBezTo>
                    <a:pt x="143" y="5013"/>
                    <a:pt x="286" y="5049"/>
                    <a:pt x="429" y="5061"/>
                  </a:cubicBezTo>
                  <a:cubicBezTo>
                    <a:pt x="810" y="5132"/>
                    <a:pt x="1215" y="5168"/>
                    <a:pt x="1608" y="5180"/>
                  </a:cubicBezTo>
                  <a:cubicBezTo>
                    <a:pt x="1748" y="5187"/>
                    <a:pt x="1889" y="5191"/>
                    <a:pt x="2030" y="5191"/>
                  </a:cubicBezTo>
                  <a:cubicBezTo>
                    <a:pt x="3200" y="5191"/>
                    <a:pt x="4367" y="4928"/>
                    <a:pt x="5430" y="4418"/>
                  </a:cubicBezTo>
                  <a:cubicBezTo>
                    <a:pt x="6608" y="3822"/>
                    <a:pt x="7549" y="2810"/>
                    <a:pt x="8073" y="1596"/>
                  </a:cubicBezTo>
                  <a:cubicBezTo>
                    <a:pt x="8227" y="1227"/>
                    <a:pt x="8323" y="834"/>
                    <a:pt x="8358" y="441"/>
                  </a:cubicBezTo>
                  <a:cubicBezTo>
                    <a:pt x="8382" y="298"/>
                    <a:pt x="8382" y="143"/>
                    <a:pt x="835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1791275" y="2137600"/>
              <a:ext cx="502175" cy="4475"/>
            </a:xfrm>
            <a:custGeom>
              <a:avLst/>
              <a:gdLst/>
              <a:ahLst/>
              <a:cxnLst/>
              <a:rect l="l" t="t" r="r" b="b"/>
              <a:pathLst>
                <a:path w="20087" h="179" extrusionOk="0">
                  <a:moveTo>
                    <a:pt x="10038" y="0"/>
                  </a:moveTo>
                  <a:cubicBezTo>
                    <a:pt x="4501" y="0"/>
                    <a:pt x="1" y="36"/>
                    <a:pt x="1" y="84"/>
                  </a:cubicBezTo>
                  <a:cubicBezTo>
                    <a:pt x="1" y="131"/>
                    <a:pt x="4501" y="179"/>
                    <a:pt x="10050" y="179"/>
                  </a:cubicBezTo>
                  <a:cubicBezTo>
                    <a:pt x="15586" y="179"/>
                    <a:pt x="20087" y="131"/>
                    <a:pt x="20087" y="84"/>
                  </a:cubicBezTo>
                  <a:cubicBezTo>
                    <a:pt x="20087" y="36"/>
                    <a:pt x="15586" y="0"/>
                    <a:pt x="1003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1762400" y="2200700"/>
              <a:ext cx="568250" cy="4200"/>
            </a:xfrm>
            <a:custGeom>
              <a:avLst/>
              <a:gdLst/>
              <a:ahLst/>
              <a:cxnLst/>
              <a:rect l="l" t="t" r="r" b="b"/>
              <a:pathLst>
                <a:path w="22730" h="168" extrusionOk="0">
                  <a:moveTo>
                    <a:pt x="11359" y="0"/>
                  </a:moveTo>
                  <a:cubicBezTo>
                    <a:pt x="5085" y="0"/>
                    <a:pt x="1" y="36"/>
                    <a:pt x="1" y="84"/>
                  </a:cubicBezTo>
                  <a:cubicBezTo>
                    <a:pt x="1" y="131"/>
                    <a:pt x="5097" y="167"/>
                    <a:pt x="11359" y="167"/>
                  </a:cubicBezTo>
                  <a:cubicBezTo>
                    <a:pt x="17634" y="167"/>
                    <a:pt x="22730" y="131"/>
                    <a:pt x="22730" y="84"/>
                  </a:cubicBezTo>
                  <a:cubicBezTo>
                    <a:pt x="22730" y="36"/>
                    <a:pt x="17634" y="0"/>
                    <a:pt x="11359"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1731750" y="2258750"/>
              <a:ext cx="623925" cy="4175"/>
            </a:xfrm>
            <a:custGeom>
              <a:avLst/>
              <a:gdLst/>
              <a:ahLst/>
              <a:cxnLst/>
              <a:rect l="l" t="t" r="r" b="b"/>
              <a:pathLst>
                <a:path w="24957" h="167" extrusionOk="0">
                  <a:moveTo>
                    <a:pt x="12478" y="0"/>
                  </a:moveTo>
                  <a:cubicBezTo>
                    <a:pt x="5585" y="0"/>
                    <a:pt x="1" y="36"/>
                    <a:pt x="1" y="83"/>
                  </a:cubicBezTo>
                  <a:cubicBezTo>
                    <a:pt x="1" y="131"/>
                    <a:pt x="5585" y="167"/>
                    <a:pt x="12478" y="167"/>
                  </a:cubicBezTo>
                  <a:cubicBezTo>
                    <a:pt x="19360" y="167"/>
                    <a:pt x="24956" y="131"/>
                    <a:pt x="24956" y="83"/>
                  </a:cubicBezTo>
                  <a:cubicBezTo>
                    <a:pt x="24956" y="36"/>
                    <a:pt x="19360" y="0"/>
                    <a:pt x="12478"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1716575" y="2292375"/>
              <a:ext cx="147950" cy="39325"/>
            </a:xfrm>
            <a:custGeom>
              <a:avLst/>
              <a:gdLst/>
              <a:ahLst/>
              <a:cxnLst/>
              <a:rect l="l" t="t" r="r" b="b"/>
              <a:pathLst>
                <a:path w="5918" h="1573" extrusionOk="0">
                  <a:moveTo>
                    <a:pt x="0" y="1"/>
                  </a:moveTo>
                  <a:cubicBezTo>
                    <a:pt x="286" y="96"/>
                    <a:pt x="572" y="167"/>
                    <a:pt x="870" y="227"/>
                  </a:cubicBezTo>
                  <a:cubicBezTo>
                    <a:pt x="1405" y="346"/>
                    <a:pt x="2155" y="524"/>
                    <a:pt x="2977" y="739"/>
                  </a:cubicBezTo>
                  <a:cubicBezTo>
                    <a:pt x="3787" y="953"/>
                    <a:pt x="4513" y="1167"/>
                    <a:pt x="5049" y="1334"/>
                  </a:cubicBezTo>
                  <a:cubicBezTo>
                    <a:pt x="5334" y="1429"/>
                    <a:pt x="5620" y="1513"/>
                    <a:pt x="5918" y="1572"/>
                  </a:cubicBezTo>
                  <a:cubicBezTo>
                    <a:pt x="5656" y="1417"/>
                    <a:pt x="5370" y="1310"/>
                    <a:pt x="5084" y="1215"/>
                  </a:cubicBezTo>
                  <a:cubicBezTo>
                    <a:pt x="4560" y="1024"/>
                    <a:pt x="3846" y="786"/>
                    <a:pt x="3013" y="572"/>
                  </a:cubicBezTo>
                  <a:cubicBezTo>
                    <a:pt x="2179" y="358"/>
                    <a:pt x="1441" y="203"/>
                    <a:pt x="893" y="108"/>
                  </a:cubicBezTo>
                  <a:cubicBezTo>
                    <a:pt x="596" y="36"/>
                    <a:pt x="298" y="1"/>
                    <a:pt x="0"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1875225" y="2316100"/>
              <a:ext cx="327450" cy="5675"/>
            </a:xfrm>
            <a:custGeom>
              <a:avLst/>
              <a:gdLst/>
              <a:ahLst/>
              <a:cxnLst/>
              <a:rect l="l" t="t" r="r" b="b"/>
              <a:pathLst>
                <a:path w="13098" h="227" extrusionOk="0">
                  <a:moveTo>
                    <a:pt x="5605" y="1"/>
                  </a:moveTo>
                  <a:cubicBezTo>
                    <a:pt x="4175" y="1"/>
                    <a:pt x="2897" y="22"/>
                    <a:pt x="1917" y="52"/>
                  </a:cubicBezTo>
                  <a:cubicBezTo>
                    <a:pt x="1334" y="75"/>
                    <a:pt x="846" y="87"/>
                    <a:pt x="524" y="111"/>
                  </a:cubicBezTo>
                  <a:cubicBezTo>
                    <a:pt x="346" y="111"/>
                    <a:pt x="179" y="123"/>
                    <a:pt x="0" y="147"/>
                  </a:cubicBezTo>
                  <a:cubicBezTo>
                    <a:pt x="131" y="164"/>
                    <a:pt x="255" y="175"/>
                    <a:pt x="383" y="175"/>
                  </a:cubicBezTo>
                  <a:cubicBezTo>
                    <a:pt x="429" y="175"/>
                    <a:pt x="476" y="174"/>
                    <a:pt x="524" y="171"/>
                  </a:cubicBezTo>
                  <a:lnTo>
                    <a:pt x="6549" y="171"/>
                  </a:lnTo>
                  <a:lnTo>
                    <a:pt x="11180" y="218"/>
                  </a:lnTo>
                  <a:lnTo>
                    <a:pt x="12585" y="218"/>
                  </a:lnTo>
                  <a:cubicBezTo>
                    <a:pt x="12654" y="223"/>
                    <a:pt x="12723" y="226"/>
                    <a:pt x="12793" y="226"/>
                  </a:cubicBezTo>
                  <a:cubicBezTo>
                    <a:pt x="12892" y="226"/>
                    <a:pt x="12993" y="220"/>
                    <a:pt x="13097" y="206"/>
                  </a:cubicBezTo>
                  <a:cubicBezTo>
                    <a:pt x="12919" y="183"/>
                    <a:pt x="12752" y="171"/>
                    <a:pt x="12585" y="171"/>
                  </a:cubicBezTo>
                  <a:cubicBezTo>
                    <a:pt x="12252" y="147"/>
                    <a:pt x="11776" y="123"/>
                    <a:pt x="11180" y="99"/>
                  </a:cubicBezTo>
                  <a:cubicBezTo>
                    <a:pt x="9990" y="52"/>
                    <a:pt x="8359" y="16"/>
                    <a:pt x="6549" y="4"/>
                  </a:cubicBezTo>
                  <a:cubicBezTo>
                    <a:pt x="6228" y="2"/>
                    <a:pt x="5913" y="1"/>
                    <a:pt x="5605"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2210975" y="2291850"/>
              <a:ext cx="169300" cy="25250"/>
            </a:xfrm>
            <a:custGeom>
              <a:avLst/>
              <a:gdLst/>
              <a:ahLst/>
              <a:cxnLst/>
              <a:rect l="l" t="t" r="r" b="b"/>
              <a:pathLst>
                <a:path w="6772" h="1010" extrusionOk="0">
                  <a:moveTo>
                    <a:pt x="6607" y="1"/>
                  </a:moveTo>
                  <a:cubicBezTo>
                    <a:pt x="6573" y="1"/>
                    <a:pt x="6537" y="4"/>
                    <a:pt x="6501" y="10"/>
                  </a:cubicBezTo>
                  <a:cubicBezTo>
                    <a:pt x="6335" y="22"/>
                    <a:pt x="6085" y="45"/>
                    <a:pt x="5775" y="81"/>
                  </a:cubicBezTo>
                  <a:cubicBezTo>
                    <a:pt x="5156" y="141"/>
                    <a:pt x="4311" y="260"/>
                    <a:pt x="3382" y="403"/>
                  </a:cubicBezTo>
                  <a:cubicBezTo>
                    <a:pt x="2441" y="545"/>
                    <a:pt x="1596" y="688"/>
                    <a:pt x="989" y="795"/>
                  </a:cubicBezTo>
                  <a:cubicBezTo>
                    <a:pt x="655" y="831"/>
                    <a:pt x="322" y="903"/>
                    <a:pt x="1" y="1010"/>
                  </a:cubicBezTo>
                  <a:cubicBezTo>
                    <a:pt x="346" y="998"/>
                    <a:pt x="679" y="962"/>
                    <a:pt x="1001" y="903"/>
                  </a:cubicBezTo>
                  <a:cubicBezTo>
                    <a:pt x="1620" y="831"/>
                    <a:pt x="2465" y="700"/>
                    <a:pt x="3406" y="569"/>
                  </a:cubicBezTo>
                  <a:cubicBezTo>
                    <a:pt x="4335" y="426"/>
                    <a:pt x="5180" y="283"/>
                    <a:pt x="5787" y="176"/>
                  </a:cubicBezTo>
                  <a:lnTo>
                    <a:pt x="6513" y="57"/>
                  </a:lnTo>
                  <a:lnTo>
                    <a:pt x="6704" y="22"/>
                  </a:lnTo>
                  <a:lnTo>
                    <a:pt x="6740" y="22"/>
                  </a:lnTo>
                  <a:cubicBezTo>
                    <a:pt x="6740" y="22"/>
                    <a:pt x="6761" y="27"/>
                    <a:pt x="6768" y="27"/>
                  </a:cubicBezTo>
                  <a:cubicBezTo>
                    <a:pt x="6771" y="27"/>
                    <a:pt x="6771" y="26"/>
                    <a:pt x="6763" y="22"/>
                  </a:cubicBezTo>
                  <a:cubicBezTo>
                    <a:pt x="6740" y="10"/>
                    <a:pt x="6728" y="10"/>
                    <a:pt x="6704" y="10"/>
                  </a:cubicBezTo>
                  <a:cubicBezTo>
                    <a:pt x="6674" y="4"/>
                    <a:pt x="6641" y="1"/>
                    <a:pt x="6607"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1889500" y="2375125"/>
              <a:ext cx="238750" cy="4200"/>
            </a:xfrm>
            <a:custGeom>
              <a:avLst/>
              <a:gdLst/>
              <a:ahLst/>
              <a:cxnLst/>
              <a:rect l="l" t="t" r="r" b="b"/>
              <a:pathLst>
                <a:path w="9550" h="168" extrusionOk="0">
                  <a:moveTo>
                    <a:pt x="4775" y="0"/>
                  </a:moveTo>
                  <a:cubicBezTo>
                    <a:pt x="2144" y="0"/>
                    <a:pt x="1" y="48"/>
                    <a:pt x="1" y="84"/>
                  </a:cubicBezTo>
                  <a:cubicBezTo>
                    <a:pt x="1" y="131"/>
                    <a:pt x="2144" y="167"/>
                    <a:pt x="4775" y="167"/>
                  </a:cubicBezTo>
                  <a:cubicBezTo>
                    <a:pt x="7418" y="167"/>
                    <a:pt x="9550" y="131"/>
                    <a:pt x="9550" y="84"/>
                  </a:cubicBezTo>
                  <a:cubicBezTo>
                    <a:pt x="9550" y="36"/>
                    <a:pt x="7418" y="0"/>
                    <a:pt x="477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2124075" y="2394250"/>
              <a:ext cx="81575" cy="4625"/>
            </a:xfrm>
            <a:custGeom>
              <a:avLst/>
              <a:gdLst/>
              <a:ahLst/>
              <a:cxnLst/>
              <a:rect l="l" t="t" r="r" b="b"/>
              <a:pathLst>
                <a:path w="3263" h="185" extrusionOk="0">
                  <a:moveTo>
                    <a:pt x="1233" y="1"/>
                  </a:moveTo>
                  <a:cubicBezTo>
                    <a:pt x="818" y="1"/>
                    <a:pt x="406" y="30"/>
                    <a:pt x="0" y="93"/>
                  </a:cubicBezTo>
                  <a:cubicBezTo>
                    <a:pt x="406" y="156"/>
                    <a:pt x="818" y="185"/>
                    <a:pt x="1233" y="185"/>
                  </a:cubicBezTo>
                  <a:cubicBezTo>
                    <a:pt x="1365" y="185"/>
                    <a:pt x="1498" y="182"/>
                    <a:pt x="1631" y="176"/>
                  </a:cubicBezTo>
                  <a:cubicBezTo>
                    <a:pt x="1761" y="182"/>
                    <a:pt x="1892" y="185"/>
                    <a:pt x="2023" y="185"/>
                  </a:cubicBezTo>
                  <a:cubicBezTo>
                    <a:pt x="2433" y="185"/>
                    <a:pt x="2848" y="156"/>
                    <a:pt x="3262" y="93"/>
                  </a:cubicBezTo>
                  <a:cubicBezTo>
                    <a:pt x="2848" y="30"/>
                    <a:pt x="2433" y="1"/>
                    <a:pt x="2023" y="1"/>
                  </a:cubicBezTo>
                  <a:cubicBezTo>
                    <a:pt x="1892" y="1"/>
                    <a:pt x="1761" y="4"/>
                    <a:pt x="1631" y="9"/>
                  </a:cubicBezTo>
                  <a:cubicBezTo>
                    <a:pt x="1498" y="4"/>
                    <a:pt x="1365" y="1"/>
                    <a:pt x="1233"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1904700" y="2442625"/>
              <a:ext cx="171475" cy="7075"/>
            </a:xfrm>
            <a:custGeom>
              <a:avLst/>
              <a:gdLst/>
              <a:ahLst/>
              <a:cxnLst/>
              <a:rect l="l" t="t" r="r" b="b"/>
              <a:pathLst>
                <a:path w="6859" h="283" extrusionOk="0">
                  <a:moveTo>
                    <a:pt x="500" y="0"/>
                  </a:moveTo>
                  <a:cubicBezTo>
                    <a:pt x="333" y="0"/>
                    <a:pt x="167" y="9"/>
                    <a:pt x="0" y="27"/>
                  </a:cubicBezTo>
                  <a:cubicBezTo>
                    <a:pt x="333" y="98"/>
                    <a:pt x="667" y="134"/>
                    <a:pt x="1000" y="146"/>
                  </a:cubicBezTo>
                  <a:cubicBezTo>
                    <a:pt x="1619" y="194"/>
                    <a:pt x="2477" y="241"/>
                    <a:pt x="3429" y="265"/>
                  </a:cubicBezTo>
                  <a:cubicBezTo>
                    <a:pt x="3899" y="277"/>
                    <a:pt x="4349" y="283"/>
                    <a:pt x="4760" y="283"/>
                  </a:cubicBezTo>
                  <a:cubicBezTo>
                    <a:pt x="5170" y="283"/>
                    <a:pt x="5542" y="277"/>
                    <a:pt x="5858" y="265"/>
                  </a:cubicBezTo>
                  <a:cubicBezTo>
                    <a:pt x="6191" y="265"/>
                    <a:pt x="6525" y="241"/>
                    <a:pt x="6858" y="194"/>
                  </a:cubicBezTo>
                  <a:cubicBezTo>
                    <a:pt x="6582" y="154"/>
                    <a:pt x="6306" y="131"/>
                    <a:pt x="6030" y="131"/>
                  </a:cubicBezTo>
                  <a:cubicBezTo>
                    <a:pt x="5972" y="131"/>
                    <a:pt x="5915" y="132"/>
                    <a:pt x="5858" y="134"/>
                  </a:cubicBezTo>
                  <a:lnTo>
                    <a:pt x="3429" y="98"/>
                  </a:lnTo>
                  <a:lnTo>
                    <a:pt x="1000" y="27"/>
                  </a:lnTo>
                  <a:cubicBezTo>
                    <a:pt x="834" y="9"/>
                    <a:pt x="667" y="0"/>
                    <a:pt x="500"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2048150" y="2462125"/>
              <a:ext cx="163750" cy="4625"/>
            </a:xfrm>
            <a:custGeom>
              <a:avLst/>
              <a:gdLst/>
              <a:ahLst/>
              <a:cxnLst/>
              <a:rect l="l" t="t" r="r" b="b"/>
              <a:pathLst>
                <a:path w="6550" h="185" extrusionOk="0">
                  <a:moveTo>
                    <a:pt x="2485" y="0"/>
                  </a:moveTo>
                  <a:cubicBezTo>
                    <a:pt x="1660" y="0"/>
                    <a:pt x="831" y="29"/>
                    <a:pt x="1" y="92"/>
                  </a:cubicBezTo>
                  <a:cubicBezTo>
                    <a:pt x="831" y="155"/>
                    <a:pt x="1660" y="184"/>
                    <a:pt x="2485" y="184"/>
                  </a:cubicBezTo>
                  <a:cubicBezTo>
                    <a:pt x="2749" y="184"/>
                    <a:pt x="3012" y="181"/>
                    <a:pt x="3275" y="176"/>
                  </a:cubicBezTo>
                  <a:cubicBezTo>
                    <a:pt x="3541" y="181"/>
                    <a:pt x="3807" y="184"/>
                    <a:pt x="4072" y="184"/>
                  </a:cubicBezTo>
                  <a:cubicBezTo>
                    <a:pt x="4901" y="184"/>
                    <a:pt x="5729" y="155"/>
                    <a:pt x="6549" y="92"/>
                  </a:cubicBezTo>
                  <a:cubicBezTo>
                    <a:pt x="5729" y="29"/>
                    <a:pt x="4901" y="0"/>
                    <a:pt x="4072" y="0"/>
                  </a:cubicBezTo>
                  <a:cubicBezTo>
                    <a:pt x="3807" y="0"/>
                    <a:pt x="3541" y="3"/>
                    <a:pt x="3275" y="9"/>
                  </a:cubicBezTo>
                  <a:cubicBezTo>
                    <a:pt x="3012" y="3"/>
                    <a:pt x="2749" y="0"/>
                    <a:pt x="2485"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1889500" y="2512125"/>
              <a:ext cx="334600" cy="12275"/>
            </a:xfrm>
            <a:custGeom>
              <a:avLst/>
              <a:gdLst/>
              <a:ahLst/>
              <a:cxnLst/>
              <a:rect l="l" t="t" r="r" b="b"/>
              <a:pathLst>
                <a:path w="13384" h="491" extrusionOk="0">
                  <a:moveTo>
                    <a:pt x="269" y="0"/>
                  </a:moveTo>
                  <a:cubicBezTo>
                    <a:pt x="179" y="0"/>
                    <a:pt x="90" y="3"/>
                    <a:pt x="1" y="9"/>
                  </a:cubicBezTo>
                  <a:cubicBezTo>
                    <a:pt x="179" y="45"/>
                    <a:pt x="358" y="69"/>
                    <a:pt x="525" y="69"/>
                  </a:cubicBezTo>
                  <a:cubicBezTo>
                    <a:pt x="870" y="104"/>
                    <a:pt x="1358" y="140"/>
                    <a:pt x="1965" y="176"/>
                  </a:cubicBezTo>
                  <a:cubicBezTo>
                    <a:pt x="3156" y="247"/>
                    <a:pt x="4847" y="331"/>
                    <a:pt x="6692" y="390"/>
                  </a:cubicBezTo>
                  <a:cubicBezTo>
                    <a:pt x="8538" y="438"/>
                    <a:pt x="10216" y="485"/>
                    <a:pt x="11431" y="485"/>
                  </a:cubicBezTo>
                  <a:lnTo>
                    <a:pt x="12860" y="485"/>
                  </a:lnTo>
                  <a:cubicBezTo>
                    <a:pt x="12907" y="489"/>
                    <a:pt x="12955" y="490"/>
                    <a:pt x="13003" y="490"/>
                  </a:cubicBezTo>
                  <a:cubicBezTo>
                    <a:pt x="13133" y="490"/>
                    <a:pt x="13261" y="479"/>
                    <a:pt x="13384" y="462"/>
                  </a:cubicBezTo>
                  <a:cubicBezTo>
                    <a:pt x="13217" y="438"/>
                    <a:pt x="13038" y="426"/>
                    <a:pt x="12860" y="426"/>
                  </a:cubicBezTo>
                  <a:lnTo>
                    <a:pt x="11431" y="366"/>
                  </a:lnTo>
                  <a:lnTo>
                    <a:pt x="6704" y="212"/>
                  </a:lnTo>
                  <a:lnTo>
                    <a:pt x="1965" y="57"/>
                  </a:lnTo>
                  <a:lnTo>
                    <a:pt x="537" y="9"/>
                  </a:lnTo>
                  <a:cubicBezTo>
                    <a:pt x="447" y="3"/>
                    <a:pt x="358" y="0"/>
                    <a:pt x="269"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1871650" y="2570175"/>
              <a:ext cx="363750" cy="21000"/>
            </a:xfrm>
            <a:custGeom>
              <a:avLst/>
              <a:gdLst/>
              <a:ahLst/>
              <a:cxnLst/>
              <a:rect l="l" t="t" r="r" b="b"/>
              <a:pathLst>
                <a:path w="14550" h="840" extrusionOk="0">
                  <a:moveTo>
                    <a:pt x="286" y="0"/>
                  </a:moveTo>
                  <a:cubicBezTo>
                    <a:pt x="191" y="0"/>
                    <a:pt x="96" y="3"/>
                    <a:pt x="1" y="9"/>
                  </a:cubicBezTo>
                  <a:cubicBezTo>
                    <a:pt x="191" y="45"/>
                    <a:pt x="382" y="68"/>
                    <a:pt x="572" y="80"/>
                  </a:cubicBezTo>
                  <a:lnTo>
                    <a:pt x="2132" y="188"/>
                  </a:lnTo>
                  <a:cubicBezTo>
                    <a:pt x="3453" y="295"/>
                    <a:pt x="5263" y="402"/>
                    <a:pt x="7275" y="509"/>
                  </a:cubicBezTo>
                  <a:cubicBezTo>
                    <a:pt x="9287" y="628"/>
                    <a:pt x="11097" y="711"/>
                    <a:pt x="12419" y="771"/>
                  </a:cubicBezTo>
                  <a:lnTo>
                    <a:pt x="13978" y="830"/>
                  </a:lnTo>
                  <a:cubicBezTo>
                    <a:pt x="14074" y="836"/>
                    <a:pt x="14169" y="839"/>
                    <a:pt x="14264" y="839"/>
                  </a:cubicBezTo>
                  <a:cubicBezTo>
                    <a:pt x="14359" y="839"/>
                    <a:pt x="14455" y="836"/>
                    <a:pt x="14550" y="830"/>
                  </a:cubicBezTo>
                  <a:cubicBezTo>
                    <a:pt x="14359" y="795"/>
                    <a:pt x="14169" y="771"/>
                    <a:pt x="13967" y="771"/>
                  </a:cubicBezTo>
                  <a:lnTo>
                    <a:pt x="12419" y="664"/>
                  </a:lnTo>
                  <a:cubicBezTo>
                    <a:pt x="11097" y="557"/>
                    <a:pt x="9275" y="449"/>
                    <a:pt x="7275" y="342"/>
                  </a:cubicBezTo>
                  <a:cubicBezTo>
                    <a:pt x="5263" y="223"/>
                    <a:pt x="3441" y="128"/>
                    <a:pt x="2132" y="80"/>
                  </a:cubicBezTo>
                  <a:lnTo>
                    <a:pt x="572" y="9"/>
                  </a:lnTo>
                  <a:cubicBezTo>
                    <a:pt x="477" y="3"/>
                    <a:pt x="382" y="0"/>
                    <a:pt x="286" y="0"/>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1914225" y="2348200"/>
              <a:ext cx="219375" cy="128850"/>
            </a:xfrm>
            <a:custGeom>
              <a:avLst/>
              <a:gdLst/>
              <a:ahLst/>
              <a:cxnLst/>
              <a:rect l="l" t="t" r="r" b="b"/>
              <a:pathLst>
                <a:path w="8775" h="5154" extrusionOk="0">
                  <a:moveTo>
                    <a:pt x="7615" y="0"/>
                  </a:moveTo>
                  <a:cubicBezTo>
                    <a:pt x="7581" y="0"/>
                    <a:pt x="7547" y="2"/>
                    <a:pt x="7513" y="6"/>
                  </a:cubicBezTo>
                  <a:cubicBezTo>
                    <a:pt x="6787" y="101"/>
                    <a:pt x="6441" y="911"/>
                    <a:pt x="6084" y="1554"/>
                  </a:cubicBezTo>
                  <a:cubicBezTo>
                    <a:pt x="5081" y="3335"/>
                    <a:pt x="3207" y="4403"/>
                    <a:pt x="1211" y="4403"/>
                  </a:cubicBezTo>
                  <a:cubicBezTo>
                    <a:pt x="885" y="4403"/>
                    <a:pt x="555" y="4374"/>
                    <a:pt x="226" y="4316"/>
                  </a:cubicBezTo>
                  <a:cubicBezTo>
                    <a:pt x="226" y="4316"/>
                    <a:pt x="0" y="4423"/>
                    <a:pt x="203" y="4578"/>
                  </a:cubicBezTo>
                  <a:cubicBezTo>
                    <a:pt x="777" y="5013"/>
                    <a:pt x="1493" y="5154"/>
                    <a:pt x="2243" y="5154"/>
                  </a:cubicBezTo>
                  <a:cubicBezTo>
                    <a:pt x="2969" y="5154"/>
                    <a:pt x="3726" y="5022"/>
                    <a:pt x="4417" y="4899"/>
                  </a:cubicBezTo>
                  <a:cubicBezTo>
                    <a:pt x="5834" y="4697"/>
                    <a:pt x="7132" y="3983"/>
                    <a:pt x="8084" y="2911"/>
                  </a:cubicBezTo>
                  <a:cubicBezTo>
                    <a:pt x="8525" y="2447"/>
                    <a:pt x="8775" y="1828"/>
                    <a:pt x="8763" y="1185"/>
                  </a:cubicBezTo>
                  <a:cubicBezTo>
                    <a:pt x="8707" y="576"/>
                    <a:pt x="8203" y="0"/>
                    <a:pt x="7615"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2135375" y="2154550"/>
              <a:ext cx="75625" cy="297100"/>
            </a:xfrm>
            <a:custGeom>
              <a:avLst/>
              <a:gdLst/>
              <a:ahLst/>
              <a:cxnLst/>
              <a:rect l="l" t="t" r="r" b="b"/>
              <a:pathLst>
                <a:path w="3025" h="11884" extrusionOk="0">
                  <a:moveTo>
                    <a:pt x="0" y="1"/>
                  </a:moveTo>
                  <a:cubicBezTo>
                    <a:pt x="358" y="2858"/>
                    <a:pt x="822" y="5192"/>
                    <a:pt x="1417" y="8014"/>
                  </a:cubicBezTo>
                  <a:cubicBezTo>
                    <a:pt x="1703" y="9395"/>
                    <a:pt x="2060" y="10848"/>
                    <a:pt x="3025" y="11883"/>
                  </a:cubicBezTo>
                  <a:lnTo>
                    <a:pt x="2477" y="5549"/>
                  </a:lnTo>
                  <a:lnTo>
                    <a:pt x="0" y="1"/>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1884150" y="1965850"/>
              <a:ext cx="112550" cy="212550"/>
            </a:xfrm>
            <a:custGeom>
              <a:avLst/>
              <a:gdLst/>
              <a:ahLst/>
              <a:cxnLst/>
              <a:rect l="l" t="t" r="r" b="b"/>
              <a:pathLst>
                <a:path w="4502" h="8502" extrusionOk="0">
                  <a:moveTo>
                    <a:pt x="3668" y="0"/>
                  </a:moveTo>
                  <a:lnTo>
                    <a:pt x="1941" y="1584"/>
                  </a:lnTo>
                  <a:cubicBezTo>
                    <a:pt x="882" y="1989"/>
                    <a:pt x="358" y="3179"/>
                    <a:pt x="763" y="4239"/>
                  </a:cubicBezTo>
                  <a:cubicBezTo>
                    <a:pt x="822" y="4382"/>
                    <a:pt x="894" y="4525"/>
                    <a:pt x="977" y="4644"/>
                  </a:cubicBezTo>
                  <a:cubicBezTo>
                    <a:pt x="1132" y="4811"/>
                    <a:pt x="1215" y="5001"/>
                    <a:pt x="1239" y="5215"/>
                  </a:cubicBezTo>
                  <a:cubicBezTo>
                    <a:pt x="1215" y="5727"/>
                    <a:pt x="393" y="5739"/>
                    <a:pt x="132" y="6180"/>
                  </a:cubicBezTo>
                  <a:cubicBezTo>
                    <a:pt x="1" y="6501"/>
                    <a:pt x="84" y="6882"/>
                    <a:pt x="358" y="7108"/>
                  </a:cubicBezTo>
                  <a:cubicBezTo>
                    <a:pt x="620" y="7311"/>
                    <a:pt x="905" y="7501"/>
                    <a:pt x="1203" y="7668"/>
                  </a:cubicBezTo>
                  <a:cubicBezTo>
                    <a:pt x="1501" y="7847"/>
                    <a:pt x="1703" y="8156"/>
                    <a:pt x="1727" y="8501"/>
                  </a:cubicBezTo>
                  <a:cubicBezTo>
                    <a:pt x="2013" y="8501"/>
                    <a:pt x="2179" y="8144"/>
                    <a:pt x="2132" y="7859"/>
                  </a:cubicBezTo>
                  <a:cubicBezTo>
                    <a:pt x="2060" y="7573"/>
                    <a:pt x="1941" y="7311"/>
                    <a:pt x="1787" y="7073"/>
                  </a:cubicBezTo>
                  <a:cubicBezTo>
                    <a:pt x="1620" y="6823"/>
                    <a:pt x="1608" y="6513"/>
                    <a:pt x="1751" y="6251"/>
                  </a:cubicBezTo>
                  <a:cubicBezTo>
                    <a:pt x="1941" y="5989"/>
                    <a:pt x="2322" y="5977"/>
                    <a:pt x="2620" y="5858"/>
                  </a:cubicBezTo>
                  <a:cubicBezTo>
                    <a:pt x="3227" y="5596"/>
                    <a:pt x="3513" y="4894"/>
                    <a:pt x="3263" y="4287"/>
                  </a:cubicBezTo>
                  <a:cubicBezTo>
                    <a:pt x="3084" y="3870"/>
                    <a:pt x="2656" y="3453"/>
                    <a:pt x="2858" y="3048"/>
                  </a:cubicBezTo>
                  <a:cubicBezTo>
                    <a:pt x="2977" y="2834"/>
                    <a:pt x="3251" y="2727"/>
                    <a:pt x="3465" y="2620"/>
                  </a:cubicBezTo>
                  <a:cubicBezTo>
                    <a:pt x="4227" y="2203"/>
                    <a:pt x="4501" y="1239"/>
                    <a:pt x="4084" y="477"/>
                  </a:cubicBezTo>
                  <a:cubicBezTo>
                    <a:pt x="3977" y="298"/>
                    <a:pt x="3846" y="131"/>
                    <a:pt x="366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p:nvPr/>
          </p:nvSpPr>
          <p:spPr>
            <a:xfrm>
              <a:off x="1741875" y="3227900"/>
              <a:ext cx="239625" cy="863825"/>
            </a:xfrm>
            <a:custGeom>
              <a:avLst/>
              <a:gdLst/>
              <a:ahLst/>
              <a:cxnLst/>
              <a:rect l="l" t="t" r="r" b="b"/>
              <a:pathLst>
                <a:path w="9585" h="34553" extrusionOk="0">
                  <a:moveTo>
                    <a:pt x="1798" y="1"/>
                  </a:moveTo>
                  <a:lnTo>
                    <a:pt x="0" y="33219"/>
                  </a:lnTo>
                  <a:lnTo>
                    <a:pt x="5477" y="34553"/>
                  </a:lnTo>
                  <a:lnTo>
                    <a:pt x="9585" y="703"/>
                  </a:lnTo>
                  <a:lnTo>
                    <a:pt x="1798"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1714500" y="4055400"/>
              <a:ext cx="164325" cy="102400"/>
            </a:xfrm>
            <a:custGeom>
              <a:avLst/>
              <a:gdLst/>
              <a:ahLst/>
              <a:cxnLst/>
              <a:rect l="l" t="t" r="r" b="b"/>
              <a:pathLst>
                <a:path w="6573" h="4096" extrusionOk="0">
                  <a:moveTo>
                    <a:pt x="929" y="0"/>
                  </a:moveTo>
                  <a:lnTo>
                    <a:pt x="0" y="4096"/>
                  </a:lnTo>
                  <a:lnTo>
                    <a:pt x="6310" y="4096"/>
                  </a:lnTo>
                  <a:lnTo>
                    <a:pt x="6572" y="1429"/>
                  </a:lnTo>
                  <a:lnTo>
                    <a:pt x="929"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1718650" y="4137725"/>
              <a:ext cx="156600" cy="6775"/>
            </a:xfrm>
            <a:custGeom>
              <a:avLst/>
              <a:gdLst/>
              <a:ahLst/>
              <a:cxnLst/>
              <a:rect l="l" t="t" r="r" b="b"/>
              <a:pathLst>
                <a:path w="6264" h="271" extrusionOk="0">
                  <a:moveTo>
                    <a:pt x="710" y="1"/>
                  </a:moveTo>
                  <a:cubicBezTo>
                    <a:pt x="474" y="1"/>
                    <a:pt x="237" y="16"/>
                    <a:pt x="1" y="53"/>
                  </a:cubicBezTo>
                  <a:cubicBezTo>
                    <a:pt x="310" y="112"/>
                    <a:pt x="620" y="136"/>
                    <a:pt x="917" y="136"/>
                  </a:cubicBezTo>
                  <a:lnTo>
                    <a:pt x="3132" y="219"/>
                  </a:lnTo>
                  <a:cubicBezTo>
                    <a:pt x="4001" y="267"/>
                    <a:pt x="4787" y="267"/>
                    <a:pt x="5347" y="267"/>
                  </a:cubicBezTo>
                  <a:cubicBezTo>
                    <a:pt x="5401" y="269"/>
                    <a:pt x="5456" y="270"/>
                    <a:pt x="5511" y="270"/>
                  </a:cubicBezTo>
                  <a:cubicBezTo>
                    <a:pt x="5765" y="270"/>
                    <a:pt x="6018" y="249"/>
                    <a:pt x="6263" y="219"/>
                  </a:cubicBezTo>
                  <a:cubicBezTo>
                    <a:pt x="6015" y="170"/>
                    <a:pt x="5759" y="145"/>
                    <a:pt x="5501" y="145"/>
                  </a:cubicBezTo>
                  <a:cubicBezTo>
                    <a:pt x="5450" y="145"/>
                    <a:pt x="5398" y="146"/>
                    <a:pt x="5347" y="148"/>
                  </a:cubicBezTo>
                  <a:lnTo>
                    <a:pt x="3144" y="53"/>
                  </a:lnTo>
                  <a:cubicBezTo>
                    <a:pt x="2275" y="5"/>
                    <a:pt x="1489" y="5"/>
                    <a:pt x="929" y="5"/>
                  </a:cubicBezTo>
                  <a:cubicBezTo>
                    <a:pt x="856" y="2"/>
                    <a:pt x="783" y="1"/>
                    <a:pt x="71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p:nvPr/>
          </p:nvSpPr>
          <p:spPr>
            <a:xfrm>
              <a:off x="1802600" y="4075325"/>
              <a:ext cx="7450" cy="66100"/>
            </a:xfrm>
            <a:custGeom>
              <a:avLst/>
              <a:gdLst/>
              <a:ahLst/>
              <a:cxnLst/>
              <a:rect l="l" t="t" r="r" b="b"/>
              <a:pathLst>
                <a:path w="298" h="2644" extrusionOk="0">
                  <a:moveTo>
                    <a:pt x="238" y="1"/>
                  </a:moveTo>
                  <a:cubicBezTo>
                    <a:pt x="119" y="429"/>
                    <a:pt x="60" y="870"/>
                    <a:pt x="60" y="1322"/>
                  </a:cubicBezTo>
                  <a:cubicBezTo>
                    <a:pt x="0" y="1763"/>
                    <a:pt x="0" y="2203"/>
                    <a:pt x="60" y="2644"/>
                  </a:cubicBezTo>
                  <a:cubicBezTo>
                    <a:pt x="179" y="2215"/>
                    <a:pt x="238" y="1775"/>
                    <a:pt x="238" y="1334"/>
                  </a:cubicBezTo>
                  <a:cubicBezTo>
                    <a:pt x="298" y="894"/>
                    <a:pt x="298" y="441"/>
                    <a:pt x="23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4"/>
            <p:cNvSpPr/>
            <p:nvPr/>
          </p:nvSpPr>
          <p:spPr>
            <a:xfrm>
              <a:off x="1714500" y="4139025"/>
              <a:ext cx="159250" cy="18775"/>
            </a:xfrm>
            <a:custGeom>
              <a:avLst/>
              <a:gdLst/>
              <a:ahLst/>
              <a:cxnLst/>
              <a:rect l="l" t="t" r="r" b="b"/>
              <a:pathLst>
                <a:path w="6370" h="751" extrusionOk="0">
                  <a:moveTo>
                    <a:pt x="119" y="1"/>
                  </a:moveTo>
                  <a:lnTo>
                    <a:pt x="0" y="691"/>
                  </a:lnTo>
                  <a:lnTo>
                    <a:pt x="0" y="751"/>
                  </a:lnTo>
                  <a:lnTo>
                    <a:pt x="6310" y="751"/>
                  </a:lnTo>
                  <a:lnTo>
                    <a:pt x="6370" y="167"/>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4"/>
            <p:cNvSpPr/>
            <p:nvPr/>
          </p:nvSpPr>
          <p:spPr>
            <a:xfrm>
              <a:off x="2282425" y="3864300"/>
              <a:ext cx="154500" cy="250350"/>
            </a:xfrm>
            <a:custGeom>
              <a:avLst/>
              <a:gdLst/>
              <a:ahLst/>
              <a:cxnLst/>
              <a:rect l="l" t="t" r="r" b="b"/>
              <a:pathLst>
                <a:path w="6180" h="10014" extrusionOk="0">
                  <a:moveTo>
                    <a:pt x="0" y="0"/>
                  </a:moveTo>
                  <a:lnTo>
                    <a:pt x="1334" y="10013"/>
                  </a:lnTo>
                  <a:lnTo>
                    <a:pt x="6179" y="9680"/>
                  </a:lnTo>
                  <a:lnTo>
                    <a:pt x="5156" y="488"/>
                  </a:lnTo>
                  <a:lnTo>
                    <a:pt x="0"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2313675" y="4079200"/>
              <a:ext cx="262850" cy="78300"/>
            </a:xfrm>
            <a:custGeom>
              <a:avLst/>
              <a:gdLst/>
              <a:ahLst/>
              <a:cxnLst/>
              <a:rect l="l" t="t" r="r" b="b"/>
              <a:pathLst>
                <a:path w="10514" h="3132" extrusionOk="0">
                  <a:moveTo>
                    <a:pt x="4977" y="1"/>
                  </a:moveTo>
                  <a:cubicBezTo>
                    <a:pt x="4001" y="420"/>
                    <a:pt x="2947" y="638"/>
                    <a:pt x="1892" y="638"/>
                  </a:cubicBezTo>
                  <a:cubicBezTo>
                    <a:pt x="1390" y="638"/>
                    <a:pt x="888" y="588"/>
                    <a:pt x="393" y="489"/>
                  </a:cubicBezTo>
                  <a:lnTo>
                    <a:pt x="0" y="417"/>
                  </a:lnTo>
                  <a:lnTo>
                    <a:pt x="96" y="3132"/>
                  </a:lnTo>
                  <a:lnTo>
                    <a:pt x="10514" y="2834"/>
                  </a:lnTo>
                  <a:cubicBezTo>
                    <a:pt x="10442" y="1846"/>
                    <a:pt x="4977" y="1"/>
                    <a:pt x="4977" y="1"/>
                  </a:cubicBez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4"/>
            <p:cNvSpPr/>
            <p:nvPr/>
          </p:nvSpPr>
          <p:spPr>
            <a:xfrm>
              <a:off x="2336050" y="4101125"/>
              <a:ext cx="22000" cy="20025"/>
            </a:xfrm>
            <a:custGeom>
              <a:avLst/>
              <a:gdLst/>
              <a:ahLst/>
              <a:cxnLst/>
              <a:rect l="l" t="t" r="r" b="b"/>
              <a:pathLst>
                <a:path w="880" h="801" extrusionOk="0">
                  <a:moveTo>
                    <a:pt x="446" y="0"/>
                  </a:moveTo>
                  <a:cubicBezTo>
                    <a:pt x="396" y="0"/>
                    <a:pt x="345" y="9"/>
                    <a:pt x="296" y="28"/>
                  </a:cubicBezTo>
                  <a:lnTo>
                    <a:pt x="305" y="26"/>
                  </a:lnTo>
                  <a:lnTo>
                    <a:pt x="305" y="26"/>
                  </a:lnTo>
                  <a:cubicBezTo>
                    <a:pt x="118" y="95"/>
                    <a:pt x="0" y="300"/>
                    <a:pt x="46" y="505"/>
                  </a:cubicBezTo>
                  <a:cubicBezTo>
                    <a:pt x="97" y="679"/>
                    <a:pt x="263" y="800"/>
                    <a:pt x="445" y="800"/>
                  </a:cubicBezTo>
                  <a:cubicBezTo>
                    <a:pt x="474" y="800"/>
                    <a:pt x="504" y="797"/>
                    <a:pt x="534" y="790"/>
                  </a:cubicBezTo>
                  <a:cubicBezTo>
                    <a:pt x="748" y="719"/>
                    <a:pt x="879" y="493"/>
                    <a:pt x="832" y="267"/>
                  </a:cubicBezTo>
                  <a:cubicBezTo>
                    <a:pt x="768" y="102"/>
                    <a:pt x="612"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2316050" y="4136350"/>
              <a:ext cx="261675" cy="21150"/>
            </a:xfrm>
            <a:custGeom>
              <a:avLst/>
              <a:gdLst/>
              <a:ahLst/>
              <a:cxnLst/>
              <a:rect l="l" t="t" r="r" b="b"/>
              <a:pathLst>
                <a:path w="10467" h="846" extrusionOk="0">
                  <a:moveTo>
                    <a:pt x="1" y="1"/>
                  </a:moveTo>
                  <a:lnTo>
                    <a:pt x="1" y="846"/>
                  </a:lnTo>
                  <a:lnTo>
                    <a:pt x="10419" y="548"/>
                  </a:lnTo>
                  <a:cubicBezTo>
                    <a:pt x="10466" y="215"/>
                    <a:pt x="9990" y="36"/>
                    <a:pt x="9990" y="3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2418150" y="4076675"/>
              <a:ext cx="24125" cy="16600"/>
            </a:xfrm>
            <a:custGeom>
              <a:avLst/>
              <a:gdLst/>
              <a:ahLst/>
              <a:cxnLst/>
              <a:rect l="l" t="t" r="r" b="b"/>
              <a:pathLst>
                <a:path w="965" h="664" extrusionOk="0">
                  <a:moveTo>
                    <a:pt x="819" y="1"/>
                  </a:moveTo>
                  <a:cubicBezTo>
                    <a:pt x="705" y="1"/>
                    <a:pt x="537" y="35"/>
                    <a:pt x="369" y="149"/>
                  </a:cubicBezTo>
                  <a:cubicBezTo>
                    <a:pt x="72" y="340"/>
                    <a:pt x="0" y="649"/>
                    <a:pt x="48" y="661"/>
                  </a:cubicBezTo>
                  <a:cubicBezTo>
                    <a:pt x="50" y="662"/>
                    <a:pt x="53" y="663"/>
                    <a:pt x="56" y="663"/>
                  </a:cubicBezTo>
                  <a:cubicBezTo>
                    <a:pt x="108" y="663"/>
                    <a:pt x="228" y="461"/>
                    <a:pt x="465" y="292"/>
                  </a:cubicBezTo>
                  <a:cubicBezTo>
                    <a:pt x="715" y="125"/>
                    <a:pt x="965" y="90"/>
                    <a:pt x="965" y="42"/>
                  </a:cubicBezTo>
                  <a:cubicBezTo>
                    <a:pt x="965" y="21"/>
                    <a:pt x="908" y="1"/>
                    <a:pt x="81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2451775" y="4087700"/>
              <a:ext cx="18200" cy="20700"/>
            </a:xfrm>
            <a:custGeom>
              <a:avLst/>
              <a:gdLst/>
              <a:ahLst/>
              <a:cxnLst/>
              <a:rect l="l" t="t" r="r" b="b"/>
              <a:pathLst>
                <a:path w="728" h="828" extrusionOk="0">
                  <a:moveTo>
                    <a:pt x="683" y="0"/>
                  </a:moveTo>
                  <a:cubicBezTo>
                    <a:pt x="592" y="0"/>
                    <a:pt x="379" y="70"/>
                    <a:pt x="215" y="280"/>
                  </a:cubicBezTo>
                  <a:cubicBezTo>
                    <a:pt x="1" y="542"/>
                    <a:pt x="48" y="827"/>
                    <a:pt x="96" y="827"/>
                  </a:cubicBezTo>
                  <a:cubicBezTo>
                    <a:pt x="144" y="827"/>
                    <a:pt x="191" y="601"/>
                    <a:pt x="358" y="387"/>
                  </a:cubicBezTo>
                  <a:cubicBezTo>
                    <a:pt x="525" y="161"/>
                    <a:pt x="727" y="65"/>
                    <a:pt x="727" y="18"/>
                  </a:cubicBezTo>
                  <a:cubicBezTo>
                    <a:pt x="727" y="7"/>
                    <a:pt x="711" y="0"/>
                    <a:pt x="68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2483325" y="4098300"/>
              <a:ext cx="13125" cy="22300"/>
            </a:xfrm>
            <a:custGeom>
              <a:avLst/>
              <a:gdLst/>
              <a:ahLst/>
              <a:cxnLst/>
              <a:rect l="l" t="t" r="r" b="b"/>
              <a:pathLst>
                <a:path w="525" h="892" extrusionOk="0">
                  <a:moveTo>
                    <a:pt x="479" y="0"/>
                  </a:moveTo>
                  <a:cubicBezTo>
                    <a:pt x="414" y="0"/>
                    <a:pt x="232" y="123"/>
                    <a:pt x="120" y="368"/>
                  </a:cubicBezTo>
                  <a:cubicBezTo>
                    <a:pt x="1" y="642"/>
                    <a:pt x="72" y="892"/>
                    <a:pt x="120" y="892"/>
                  </a:cubicBezTo>
                  <a:cubicBezTo>
                    <a:pt x="168" y="880"/>
                    <a:pt x="191" y="665"/>
                    <a:pt x="287" y="439"/>
                  </a:cubicBezTo>
                  <a:cubicBezTo>
                    <a:pt x="382" y="201"/>
                    <a:pt x="525" y="46"/>
                    <a:pt x="501" y="11"/>
                  </a:cubicBezTo>
                  <a:cubicBezTo>
                    <a:pt x="498" y="4"/>
                    <a:pt x="490" y="0"/>
                    <a:pt x="47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2398800" y="4056750"/>
              <a:ext cx="40500" cy="21275"/>
            </a:xfrm>
            <a:custGeom>
              <a:avLst/>
              <a:gdLst/>
              <a:ahLst/>
              <a:cxnLst/>
              <a:rect l="l" t="t" r="r" b="b"/>
              <a:pathLst>
                <a:path w="1620" h="851" extrusionOk="0">
                  <a:moveTo>
                    <a:pt x="312" y="169"/>
                  </a:moveTo>
                  <a:cubicBezTo>
                    <a:pt x="348" y="169"/>
                    <a:pt x="392" y="174"/>
                    <a:pt x="441" y="184"/>
                  </a:cubicBezTo>
                  <a:cubicBezTo>
                    <a:pt x="536" y="208"/>
                    <a:pt x="643" y="232"/>
                    <a:pt x="739" y="268"/>
                  </a:cubicBezTo>
                  <a:cubicBezTo>
                    <a:pt x="905" y="327"/>
                    <a:pt x="1072" y="410"/>
                    <a:pt x="1215" y="518"/>
                  </a:cubicBezTo>
                  <a:cubicBezTo>
                    <a:pt x="1370" y="628"/>
                    <a:pt x="1479" y="730"/>
                    <a:pt x="1542" y="788"/>
                  </a:cubicBezTo>
                  <a:lnTo>
                    <a:pt x="1542" y="788"/>
                  </a:lnTo>
                  <a:cubicBezTo>
                    <a:pt x="1407" y="744"/>
                    <a:pt x="1259" y="714"/>
                    <a:pt x="1120" y="684"/>
                  </a:cubicBezTo>
                  <a:cubicBezTo>
                    <a:pt x="941" y="637"/>
                    <a:pt x="774" y="577"/>
                    <a:pt x="608" y="506"/>
                  </a:cubicBezTo>
                  <a:cubicBezTo>
                    <a:pt x="512" y="458"/>
                    <a:pt x="417" y="410"/>
                    <a:pt x="322" y="363"/>
                  </a:cubicBezTo>
                  <a:cubicBezTo>
                    <a:pt x="286" y="327"/>
                    <a:pt x="239" y="303"/>
                    <a:pt x="203" y="268"/>
                  </a:cubicBezTo>
                  <a:cubicBezTo>
                    <a:pt x="203" y="244"/>
                    <a:pt x="179" y="268"/>
                    <a:pt x="203" y="208"/>
                  </a:cubicBezTo>
                  <a:cubicBezTo>
                    <a:pt x="224" y="180"/>
                    <a:pt x="261" y="169"/>
                    <a:pt x="312" y="169"/>
                  </a:cubicBezTo>
                  <a:close/>
                  <a:moveTo>
                    <a:pt x="335" y="1"/>
                  </a:moveTo>
                  <a:cubicBezTo>
                    <a:pt x="315" y="1"/>
                    <a:pt x="295" y="2"/>
                    <a:pt x="274" y="6"/>
                  </a:cubicBezTo>
                  <a:cubicBezTo>
                    <a:pt x="191" y="6"/>
                    <a:pt x="108" y="53"/>
                    <a:pt x="60" y="125"/>
                  </a:cubicBezTo>
                  <a:cubicBezTo>
                    <a:pt x="0" y="208"/>
                    <a:pt x="24" y="315"/>
                    <a:pt x="84" y="387"/>
                  </a:cubicBezTo>
                  <a:cubicBezTo>
                    <a:pt x="131" y="446"/>
                    <a:pt x="191" y="482"/>
                    <a:pt x="251" y="506"/>
                  </a:cubicBezTo>
                  <a:cubicBezTo>
                    <a:pt x="346" y="565"/>
                    <a:pt x="453" y="613"/>
                    <a:pt x="560" y="660"/>
                  </a:cubicBezTo>
                  <a:cubicBezTo>
                    <a:pt x="727" y="732"/>
                    <a:pt x="917" y="780"/>
                    <a:pt x="1108" y="815"/>
                  </a:cubicBezTo>
                  <a:cubicBezTo>
                    <a:pt x="1191" y="839"/>
                    <a:pt x="1277" y="851"/>
                    <a:pt x="1364" y="851"/>
                  </a:cubicBezTo>
                  <a:cubicBezTo>
                    <a:pt x="1438" y="851"/>
                    <a:pt x="1511" y="842"/>
                    <a:pt x="1583" y="825"/>
                  </a:cubicBezTo>
                  <a:lnTo>
                    <a:pt x="1583" y="825"/>
                  </a:lnTo>
                  <a:cubicBezTo>
                    <a:pt x="1595" y="834"/>
                    <a:pt x="1602" y="840"/>
                    <a:pt x="1606" y="840"/>
                  </a:cubicBezTo>
                  <a:cubicBezTo>
                    <a:pt x="1607" y="840"/>
                    <a:pt x="1607" y="840"/>
                    <a:pt x="1608" y="839"/>
                  </a:cubicBezTo>
                  <a:cubicBezTo>
                    <a:pt x="1610" y="837"/>
                    <a:pt x="1609" y="830"/>
                    <a:pt x="1605" y="819"/>
                  </a:cubicBezTo>
                  <a:lnTo>
                    <a:pt x="1605" y="819"/>
                  </a:lnTo>
                  <a:cubicBezTo>
                    <a:pt x="1610" y="818"/>
                    <a:pt x="1615" y="817"/>
                    <a:pt x="1620" y="815"/>
                  </a:cubicBezTo>
                  <a:cubicBezTo>
                    <a:pt x="1614" y="813"/>
                    <a:pt x="1607" y="811"/>
                    <a:pt x="1601" y="808"/>
                  </a:cubicBezTo>
                  <a:lnTo>
                    <a:pt x="1601" y="808"/>
                  </a:lnTo>
                  <a:cubicBezTo>
                    <a:pt x="1575" y="746"/>
                    <a:pt x="1481" y="599"/>
                    <a:pt x="1286" y="422"/>
                  </a:cubicBezTo>
                  <a:cubicBezTo>
                    <a:pt x="1143" y="303"/>
                    <a:pt x="977" y="196"/>
                    <a:pt x="798" y="125"/>
                  </a:cubicBezTo>
                  <a:cubicBezTo>
                    <a:pt x="691" y="77"/>
                    <a:pt x="584" y="41"/>
                    <a:pt x="477" y="18"/>
                  </a:cubicBezTo>
                  <a:cubicBezTo>
                    <a:pt x="426" y="9"/>
                    <a:pt x="382" y="1"/>
                    <a:pt x="33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2433625" y="4037225"/>
              <a:ext cx="20275" cy="41700"/>
            </a:xfrm>
            <a:custGeom>
              <a:avLst/>
              <a:gdLst/>
              <a:ahLst/>
              <a:cxnLst/>
              <a:rect l="l" t="t" r="r" b="b"/>
              <a:pathLst>
                <a:path w="811" h="1668" extrusionOk="0">
                  <a:moveTo>
                    <a:pt x="512" y="1"/>
                  </a:moveTo>
                  <a:cubicBezTo>
                    <a:pt x="370" y="25"/>
                    <a:pt x="251" y="132"/>
                    <a:pt x="191" y="275"/>
                  </a:cubicBezTo>
                  <a:cubicBezTo>
                    <a:pt x="143" y="382"/>
                    <a:pt x="108" y="489"/>
                    <a:pt x="72" y="596"/>
                  </a:cubicBezTo>
                  <a:cubicBezTo>
                    <a:pt x="24" y="787"/>
                    <a:pt x="1" y="977"/>
                    <a:pt x="12" y="1168"/>
                  </a:cubicBezTo>
                  <a:cubicBezTo>
                    <a:pt x="12" y="1346"/>
                    <a:pt x="72" y="1525"/>
                    <a:pt x="167" y="1668"/>
                  </a:cubicBezTo>
                  <a:cubicBezTo>
                    <a:pt x="191" y="1668"/>
                    <a:pt x="131" y="1477"/>
                    <a:pt x="131" y="1156"/>
                  </a:cubicBezTo>
                  <a:cubicBezTo>
                    <a:pt x="131" y="977"/>
                    <a:pt x="155" y="810"/>
                    <a:pt x="215" y="632"/>
                  </a:cubicBezTo>
                  <a:cubicBezTo>
                    <a:pt x="239" y="537"/>
                    <a:pt x="286" y="441"/>
                    <a:pt x="334" y="346"/>
                  </a:cubicBezTo>
                  <a:cubicBezTo>
                    <a:pt x="370" y="263"/>
                    <a:pt x="477" y="191"/>
                    <a:pt x="512" y="168"/>
                  </a:cubicBezTo>
                  <a:cubicBezTo>
                    <a:pt x="515" y="167"/>
                    <a:pt x="517" y="167"/>
                    <a:pt x="519" y="167"/>
                  </a:cubicBezTo>
                  <a:cubicBezTo>
                    <a:pt x="554" y="167"/>
                    <a:pt x="597" y="257"/>
                    <a:pt x="620" y="358"/>
                  </a:cubicBezTo>
                  <a:cubicBezTo>
                    <a:pt x="632" y="453"/>
                    <a:pt x="643" y="560"/>
                    <a:pt x="632" y="656"/>
                  </a:cubicBezTo>
                  <a:cubicBezTo>
                    <a:pt x="620" y="834"/>
                    <a:pt x="572" y="1001"/>
                    <a:pt x="489" y="1156"/>
                  </a:cubicBezTo>
                  <a:cubicBezTo>
                    <a:pt x="393" y="1287"/>
                    <a:pt x="286" y="1418"/>
                    <a:pt x="179" y="1549"/>
                  </a:cubicBezTo>
                  <a:cubicBezTo>
                    <a:pt x="179" y="1551"/>
                    <a:pt x="182" y="1553"/>
                    <a:pt x="188" y="1553"/>
                  </a:cubicBezTo>
                  <a:cubicBezTo>
                    <a:pt x="229" y="1553"/>
                    <a:pt x="416" y="1469"/>
                    <a:pt x="584" y="1227"/>
                  </a:cubicBezTo>
                  <a:cubicBezTo>
                    <a:pt x="703" y="1060"/>
                    <a:pt x="774" y="870"/>
                    <a:pt x="798" y="679"/>
                  </a:cubicBezTo>
                  <a:cubicBezTo>
                    <a:pt x="810" y="560"/>
                    <a:pt x="810" y="441"/>
                    <a:pt x="798" y="322"/>
                  </a:cubicBezTo>
                  <a:cubicBezTo>
                    <a:pt x="786" y="263"/>
                    <a:pt x="763" y="203"/>
                    <a:pt x="739" y="144"/>
                  </a:cubicBezTo>
                  <a:cubicBezTo>
                    <a:pt x="691" y="48"/>
                    <a:pt x="608" y="1"/>
                    <a:pt x="51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1741275" y="2595975"/>
              <a:ext cx="705475" cy="1466000"/>
            </a:xfrm>
            <a:custGeom>
              <a:avLst/>
              <a:gdLst/>
              <a:ahLst/>
              <a:cxnLst/>
              <a:rect l="l" t="t" r="r" b="b"/>
              <a:pathLst>
                <a:path w="28219" h="58640" extrusionOk="0">
                  <a:moveTo>
                    <a:pt x="4823" y="1"/>
                  </a:moveTo>
                  <a:cubicBezTo>
                    <a:pt x="4823" y="1"/>
                    <a:pt x="965" y="6430"/>
                    <a:pt x="965" y="10264"/>
                  </a:cubicBezTo>
                  <a:lnTo>
                    <a:pt x="1" y="57079"/>
                  </a:lnTo>
                  <a:lnTo>
                    <a:pt x="6644" y="58044"/>
                  </a:lnTo>
                  <a:lnTo>
                    <a:pt x="11323" y="12312"/>
                  </a:lnTo>
                  <a:cubicBezTo>
                    <a:pt x="11323" y="12312"/>
                    <a:pt x="21968" y="58639"/>
                    <a:pt x="22325" y="58639"/>
                  </a:cubicBezTo>
                  <a:cubicBezTo>
                    <a:pt x="22682" y="58639"/>
                    <a:pt x="28218" y="57651"/>
                    <a:pt x="28218" y="57651"/>
                  </a:cubicBezTo>
                  <a:lnTo>
                    <a:pt x="19836" y="215"/>
                  </a:lnTo>
                  <a:lnTo>
                    <a:pt x="4823"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1904400" y="2874500"/>
              <a:ext cx="225950" cy="55275"/>
            </a:xfrm>
            <a:custGeom>
              <a:avLst/>
              <a:gdLst/>
              <a:ahLst/>
              <a:cxnLst/>
              <a:rect l="l" t="t" r="r" b="b"/>
              <a:pathLst>
                <a:path w="9038" h="2211" extrusionOk="0">
                  <a:moveTo>
                    <a:pt x="41" y="1"/>
                  </a:moveTo>
                  <a:cubicBezTo>
                    <a:pt x="31" y="1"/>
                    <a:pt x="25" y="2"/>
                    <a:pt x="24" y="4"/>
                  </a:cubicBezTo>
                  <a:cubicBezTo>
                    <a:pt x="0" y="52"/>
                    <a:pt x="2012" y="588"/>
                    <a:pt x="4501" y="1195"/>
                  </a:cubicBezTo>
                  <a:cubicBezTo>
                    <a:pt x="6869" y="1773"/>
                    <a:pt x="8827" y="2210"/>
                    <a:pt x="9011" y="2210"/>
                  </a:cubicBezTo>
                  <a:cubicBezTo>
                    <a:pt x="9020" y="2210"/>
                    <a:pt x="9025" y="2209"/>
                    <a:pt x="9025" y="2207"/>
                  </a:cubicBezTo>
                  <a:cubicBezTo>
                    <a:pt x="9037" y="2147"/>
                    <a:pt x="7037" y="1623"/>
                    <a:pt x="4548" y="1016"/>
                  </a:cubicBezTo>
                  <a:cubicBezTo>
                    <a:pt x="2180" y="438"/>
                    <a:pt x="244" y="1"/>
                    <a:pt x="4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1807350" y="2887100"/>
              <a:ext cx="116125" cy="1133775"/>
            </a:xfrm>
            <a:custGeom>
              <a:avLst/>
              <a:gdLst/>
              <a:ahLst/>
              <a:cxnLst/>
              <a:rect l="l" t="t" r="r" b="b"/>
              <a:pathLst>
                <a:path w="4645" h="45351" extrusionOk="0">
                  <a:moveTo>
                    <a:pt x="4644" y="0"/>
                  </a:moveTo>
                  <a:lnTo>
                    <a:pt x="4644" y="0"/>
                  </a:lnTo>
                  <a:cubicBezTo>
                    <a:pt x="4620" y="84"/>
                    <a:pt x="4608" y="203"/>
                    <a:pt x="4573" y="345"/>
                  </a:cubicBezTo>
                  <a:cubicBezTo>
                    <a:pt x="4513" y="655"/>
                    <a:pt x="4430" y="1096"/>
                    <a:pt x="4335" y="1655"/>
                  </a:cubicBezTo>
                  <a:cubicBezTo>
                    <a:pt x="4132" y="2798"/>
                    <a:pt x="3846" y="4453"/>
                    <a:pt x="3525" y="6501"/>
                  </a:cubicBezTo>
                  <a:cubicBezTo>
                    <a:pt x="2870" y="10597"/>
                    <a:pt x="2084" y="16276"/>
                    <a:pt x="1441" y="22574"/>
                  </a:cubicBezTo>
                  <a:cubicBezTo>
                    <a:pt x="798" y="28885"/>
                    <a:pt x="417" y="34612"/>
                    <a:pt x="227" y="38755"/>
                  </a:cubicBezTo>
                  <a:cubicBezTo>
                    <a:pt x="120" y="40827"/>
                    <a:pt x="60" y="42505"/>
                    <a:pt x="36" y="43660"/>
                  </a:cubicBezTo>
                  <a:cubicBezTo>
                    <a:pt x="1" y="44232"/>
                    <a:pt x="1" y="44672"/>
                    <a:pt x="1" y="44994"/>
                  </a:cubicBezTo>
                  <a:lnTo>
                    <a:pt x="1" y="45351"/>
                  </a:lnTo>
                  <a:lnTo>
                    <a:pt x="25" y="44994"/>
                  </a:lnTo>
                  <a:lnTo>
                    <a:pt x="84" y="43660"/>
                  </a:lnTo>
                  <a:cubicBezTo>
                    <a:pt x="132" y="42505"/>
                    <a:pt x="215" y="40827"/>
                    <a:pt x="322" y="38755"/>
                  </a:cubicBezTo>
                  <a:cubicBezTo>
                    <a:pt x="537" y="34623"/>
                    <a:pt x="941" y="28885"/>
                    <a:pt x="1596" y="22598"/>
                  </a:cubicBezTo>
                  <a:cubicBezTo>
                    <a:pt x="2239" y="16300"/>
                    <a:pt x="3013" y="10621"/>
                    <a:pt x="3632" y="6525"/>
                  </a:cubicBezTo>
                  <a:cubicBezTo>
                    <a:pt x="3942" y="4465"/>
                    <a:pt x="4204" y="2810"/>
                    <a:pt x="4382" y="1667"/>
                  </a:cubicBezTo>
                  <a:cubicBezTo>
                    <a:pt x="4478" y="1096"/>
                    <a:pt x="4549" y="667"/>
                    <a:pt x="4597" y="345"/>
                  </a:cubicBezTo>
                  <a:lnTo>
                    <a:pt x="464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2162750" y="2903475"/>
              <a:ext cx="205125" cy="1147775"/>
            </a:xfrm>
            <a:custGeom>
              <a:avLst/>
              <a:gdLst/>
              <a:ahLst/>
              <a:cxnLst/>
              <a:rect l="l" t="t" r="r" b="b"/>
              <a:pathLst>
                <a:path w="8205" h="45911" extrusionOk="0">
                  <a:moveTo>
                    <a:pt x="48" y="0"/>
                  </a:moveTo>
                  <a:lnTo>
                    <a:pt x="48" y="0"/>
                  </a:lnTo>
                  <a:cubicBezTo>
                    <a:pt x="1" y="12"/>
                    <a:pt x="1775" y="10287"/>
                    <a:pt x="4025" y="22967"/>
                  </a:cubicBezTo>
                  <a:cubicBezTo>
                    <a:pt x="6262" y="35640"/>
                    <a:pt x="8119" y="45910"/>
                    <a:pt x="8157" y="45910"/>
                  </a:cubicBezTo>
                  <a:cubicBezTo>
                    <a:pt x="8157" y="45910"/>
                    <a:pt x="8157" y="45910"/>
                    <a:pt x="8157" y="45910"/>
                  </a:cubicBezTo>
                  <a:cubicBezTo>
                    <a:pt x="8204" y="45910"/>
                    <a:pt x="6430" y="35612"/>
                    <a:pt x="4180" y="22943"/>
                  </a:cubicBezTo>
                  <a:cubicBezTo>
                    <a:pt x="1942" y="10263"/>
                    <a:pt x="96" y="0"/>
                    <a:pt x="4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1740075" y="1936375"/>
              <a:ext cx="49750" cy="202900"/>
            </a:xfrm>
            <a:custGeom>
              <a:avLst/>
              <a:gdLst/>
              <a:ahLst/>
              <a:cxnLst/>
              <a:rect l="l" t="t" r="r" b="b"/>
              <a:pathLst>
                <a:path w="1990" h="8116" extrusionOk="0">
                  <a:moveTo>
                    <a:pt x="441" y="1"/>
                  </a:moveTo>
                  <a:lnTo>
                    <a:pt x="441" y="1"/>
                  </a:lnTo>
                  <a:cubicBezTo>
                    <a:pt x="489" y="108"/>
                    <a:pt x="549" y="215"/>
                    <a:pt x="620" y="322"/>
                  </a:cubicBezTo>
                  <a:cubicBezTo>
                    <a:pt x="787" y="596"/>
                    <a:pt x="942" y="894"/>
                    <a:pt x="1049" y="1203"/>
                  </a:cubicBezTo>
                  <a:cubicBezTo>
                    <a:pt x="1215" y="1644"/>
                    <a:pt x="1144" y="2144"/>
                    <a:pt x="870" y="2537"/>
                  </a:cubicBezTo>
                  <a:cubicBezTo>
                    <a:pt x="727" y="2763"/>
                    <a:pt x="525" y="2977"/>
                    <a:pt x="334" y="3215"/>
                  </a:cubicBezTo>
                  <a:cubicBezTo>
                    <a:pt x="132" y="3477"/>
                    <a:pt x="13" y="3787"/>
                    <a:pt x="1" y="4120"/>
                  </a:cubicBezTo>
                  <a:cubicBezTo>
                    <a:pt x="1" y="4454"/>
                    <a:pt x="96" y="4775"/>
                    <a:pt x="263" y="5049"/>
                  </a:cubicBezTo>
                  <a:cubicBezTo>
                    <a:pt x="418" y="5299"/>
                    <a:pt x="584" y="5537"/>
                    <a:pt x="775" y="5763"/>
                  </a:cubicBezTo>
                  <a:cubicBezTo>
                    <a:pt x="930" y="5966"/>
                    <a:pt x="1061" y="6180"/>
                    <a:pt x="1168" y="6406"/>
                  </a:cubicBezTo>
                  <a:cubicBezTo>
                    <a:pt x="1263" y="6609"/>
                    <a:pt x="1311" y="6835"/>
                    <a:pt x="1311" y="7049"/>
                  </a:cubicBezTo>
                  <a:cubicBezTo>
                    <a:pt x="1323" y="7240"/>
                    <a:pt x="1346" y="7442"/>
                    <a:pt x="1394" y="7621"/>
                  </a:cubicBezTo>
                  <a:cubicBezTo>
                    <a:pt x="1442" y="7764"/>
                    <a:pt x="1525" y="7895"/>
                    <a:pt x="1632" y="7990"/>
                  </a:cubicBezTo>
                  <a:cubicBezTo>
                    <a:pt x="1761" y="8096"/>
                    <a:pt x="1870" y="8115"/>
                    <a:pt x="1933" y="8115"/>
                  </a:cubicBezTo>
                  <a:cubicBezTo>
                    <a:pt x="1969" y="8115"/>
                    <a:pt x="1989" y="8109"/>
                    <a:pt x="1989" y="8109"/>
                  </a:cubicBezTo>
                  <a:cubicBezTo>
                    <a:pt x="1858" y="8085"/>
                    <a:pt x="1751" y="8025"/>
                    <a:pt x="1668" y="7942"/>
                  </a:cubicBezTo>
                  <a:cubicBezTo>
                    <a:pt x="1573" y="7847"/>
                    <a:pt x="1501" y="7728"/>
                    <a:pt x="1465" y="7597"/>
                  </a:cubicBezTo>
                  <a:cubicBezTo>
                    <a:pt x="1430" y="7418"/>
                    <a:pt x="1418" y="7228"/>
                    <a:pt x="1418" y="7049"/>
                  </a:cubicBezTo>
                  <a:cubicBezTo>
                    <a:pt x="1418" y="6811"/>
                    <a:pt x="1370" y="6573"/>
                    <a:pt x="1287" y="6359"/>
                  </a:cubicBezTo>
                  <a:cubicBezTo>
                    <a:pt x="1180" y="6109"/>
                    <a:pt x="1037" y="5882"/>
                    <a:pt x="882" y="5668"/>
                  </a:cubicBezTo>
                  <a:cubicBezTo>
                    <a:pt x="703" y="5430"/>
                    <a:pt x="537" y="5204"/>
                    <a:pt x="394" y="4954"/>
                  </a:cubicBezTo>
                  <a:cubicBezTo>
                    <a:pt x="239" y="4704"/>
                    <a:pt x="156" y="4406"/>
                    <a:pt x="144" y="4108"/>
                  </a:cubicBezTo>
                  <a:cubicBezTo>
                    <a:pt x="168" y="3823"/>
                    <a:pt x="287" y="3537"/>
                    <a:pt x="465" y="3311"/>
                  </a:cubicBezTo>
                  <a:cubicBezTo>
                    <a:pt x="644" y="3072"/>
                    <a:pt x="846" y="2870"/>
                    <a:pt x="1013" y="2620"/>
                  </a:cubicBezTo>
                  <a:cubicBezTo>
                    <a:pt x="1168" y="2394"/>
                    <a:pt x="1263" y="2132"/>
                    <a:pt x="1275" y="1858"/>
                  </a:cubicBezTo>
                  <a:cubicBezTo>
                    <a:pt x="1287" y="1620"/>
                    <a:pt x="1251" y="1382"/>
                    <a:pt x="1168" y="1156"/>
                  </a:cubicBezTo>
                  <a:cubicBezTo>
                    <a:pt x="1037" y="846"/>
                    <a:pt x="882" y="548"/>
                    <a:pt x="680" y="286"/>
                  </a:cubicBezTo>
                  <a:cubicBezTo>
                    <a:pt x="608" y="179"/>
                    <a:pt x="537" y="84"/>
                    <a:pt x="44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44"/>
          <p:cNvSpPr txBox="1">
            <a:spLocks noGrp="1"/>
          </p:cNvSpPr>
          <p:nvPr>
            <p:ph type="title"/>
          </p:nvPr>
        </p:nvSpPr>
        <p:spPr>
          <a:xfrm>
            <a:off x="532643" y="795888"/>
            <a:ext cx="2169300" cy="9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tx2"/>
                </a:solidFill>
              </a:rPr>
              <a:t>What..</a:t>
            </a:r>
            <a:br>
              <a:rPr lang="en-IN" dirty="0"/>
            </a:br>
            <a:r>
              <a:rPr lang="en-IN" dirty="0"/>
              <a:t>we deliver</a:t>
            </a:r>
            <a:endParaRPr dirty="0"/>
          </a:p>
        </p:txBody>
      </p:sp>
      <p:sp>
        <p:nvSpPr>
          <p:cNvPr id="4" name="TextBox 3">
            <a:extLst>
              <a:ext uri="{FF2B5EF4-FFF2-40B4-BE49-F238E27FC236}">
                <a16:creationId xmlns:a16="http://schemas.microsoft.com/office/drawing/2014/main" id="{521A9654-B1F8-4A8B-8360-2BF85123A108}"/>
              </a:ext>
            </a:extLst>
          </p:cNvPr>
          <p:cNvSpPr txBox="1"/>
          <p:nvPr/>
        </p:nvSpPr>
        <p:spPr>
          <a:xfrm>
            <a:off x="507544" y="1950793"/>
            <a:ext cx="3690957" cy="2123658"/>
          </a:xfrm>
          <a:prstGeom prst="rect">
            <a:avLst/>
          </a:prstGeom>
          <a:noFill/>
        </p:spPr>
        <p:txBody>
          <a:bodyPr wrap="square" rtlCol="0">
            <a:spAutoFit/>
          </a:bodyPr>
          <a:lstStyle/>
          <a:p>
            <a:pPr algn="just"/>
            <a:r>
              <a:rPr lang="en-US" sz="1200" dirty="0">
                <a:latin typeface="Bahnschrift Light" panose="020B0502040204020203" pitchFamily="34" charset="0"/>
              </a:rPr>
              <a:t>We are dynamic and entrepreneurial recruitment firm dedicated to securing top talent for employers of choice. At the heart of our efforts is a collaborative, consultative approach aimed at building strong, successful teams. Our team members have more than 20 years of recruitment experience and are dedicated to ensuring that the client as well as the candidate has a positive recruitment experience. Recruitment Partners guarantees our client’s satisfaction.</a:t>
            </a:r>
          </a:p>
          <a:p>
            <a:pPr algn="just"/>
            <a:endParaRPr lang="en-IN" sz="1200" dirty="0">
              <a:latin typeface="Bahnschrift Light" panose="020B0502040204020203" pitchFamily="34" charset="0"/>
            </a:endParaRPr>
          </a:p>
        </p:txBody>
      </p:sp>
    </p:spTree>
    <p:extLst>
      <p:ext uri="{BB962C8B-B14F-4D97-AF65-F5344CB8AC3E}">
        <p14:creationId xmlns:p14="http://schemas.microsoft.com/office/powerpoint/2010/main" val="1645446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6" y="0"/>
            <a:ext cx="4865915" cy="5143500"/>
          </a:xfrm>
          <a:prstGeom prst="rect">
            <a:avLst/>
          </a:prstGeom>
          <a:solidFill>
            <a:schemeClr val="tx2"/>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grpSp>
        <p:nvGrpSpPr>
          <p:cNvPr id="5" name="Group 4"/>
          <p:cNvGrpSpPr/>
          <p:nvPr/>
        </p:nvGrpSpPr>
        <p:grpSpPr>
          <a:xfrm rot="2700000">
            <a:off x="3721961" y="1542492"/>
            <a:ext cx="2057400" cy="20574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4627127" y="2348643"/>
            <a:ext cx="342900" cy="3429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460663" y="1158018"/>
            <a:ext cx="960120" cy="96012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067914" y="1542473"/>
            <a:ext cx="685800" cy="6858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 name="Google Shape;1515;p52">
            <a:extLst>
              <a:ext uri="{FF2B5EF4-FFF2-40B4-BE49-F238E27FC236}">
                <a16:creationId xmlns:a16="http://schemas.microsoft.com/office/drawing/2014/main" id="{9A251BFA-1099-45B3-BDAC-53DB2D8D9535}"/>
              </a:ext>
            </a:extLst>
          </p:cNvPr>
          <p:cNvSpPr txBox="1">
            <a:spLocks/>
          </p:cNvSpPr>
          <p:nvPr/>
        </p:nvSpPr>
        <p:spPr>
          <a:xfrm>
            <a:off x="968800" y="422242"/>
            <a:ext cx="3256176" cy="397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SemiBold"/>
              <a:buNone/>
              <a:defRPr sz="2800" b="0" i="0" u="none" strike="noStrike" cap="none">
                <a:solidFill>
                  <a:schemeClr val="dk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r>
              <a:rPr lang="en-IN" sz="2400" b="1" dirty="0">
                <a:solidFill>
                  <a:schemeClr val="accent4"/>
                </a:solidFill>
                <a:latin typeface="Century Gothic" panose="020B0502020202020204" pitchFamily="34" charset="0"/>
                <a:cs typeface="Aharoni" panose="02010803020104030203" pitchFamily="2" charset="-79"/>
              </a:rPr>
              <a:t>One-Time  Hiring</a:t>
            </a:r>
          </a:p>
          <a:p>
            <a:endParaRPr lang="en-IN" sz="2400" b="1" dirty="0">
              <a:solidFill>
                <a:schemeClr val="accent4"/>
              </a:solidFill>
              <a:latin typeface="Century Gothic" panose="020B0502020202020204" pitchFamily="34" charset="0"/>
              <a:cs typeface="Aharoni" panose="02010803020104030203" pitchFamily="2" charset="-79"/>
            </a:endParaRPr>
          </a:p>
        </p:txBody>
      </p:sp>
      <p:sp>
        <p:nvSpPr>
          <p:cNvPr id="124" name="Google Shape;1515;p52">
            <a:extLst>
              <a:ext uri="{FF2B5EF4-FFF2-40B4-BE49-F238E27FC236}">
                <a16:creationId xmlns:a16="http://schemas.microsoft.com/office/drawing/2014/main" id="{B9170EF8-6BFF-45E9-882A-D8D4919F9203}"/>
              </a:ext>
            </a:extLst>
          </p:cNvPr>
          <p:cNvSpPr txBox="1">
            <a:spLocks/>
          </p:cNvSpPr>
          <p:nvPr/>
        </p:nvSpPr>
        <p:spPr>
          <a:xfrm>
            <a:off x="5907602" y="422242"/>
            <a:ext cx="3256176" cy="397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SemiBold"/>
              <a:buNone/>
              <a:defRPr sz="2800" b="0" i="0" u="none" strike="noStrike" cap="none">
                <a:solidFill>
                  <a:schemeClr val="dk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r>
              <a:rPr lang="en-IN" sz="2400" b="1" dirty="0">
                <a:solidFill>
                  <a:schemeClr val="accent3"/>
                </a:solidFill>
                <a:latin typeface="Century Gothic" panose="020B0502020202020204" pitchFamily="34" charset="0"/>
                <a:cs typeface="Aharoni" panose="02010803020104030203" pitchFamily="2" charset="-79"/>
              </a:rPr>
              <a:t>Team  Hiring</a:t>
            </a:r>
          </a:p>
          <a:p>
            <a:endParaRPr lang="en-IN" sz="2400" b="1" dirty="0">
              <a:solidFill>
                <a:schemeClr val="accent3"/>
              </a:solidFill>
              <a:latin typeface="Century Gothic" panose="020B050202020202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E486EADD-AEC2-4034-910B-70C6935F0BDE}"/>
              </a:ext>
            </a:extLst>
          </p:cNvPr>
          <p:cNvSpPr txBox="1"/>
          <p:nvPr/>
        </p:nvSpPr>
        <p:spPr>
          <a:xfrm>
            <a:off x="490206" y="1223653"/>
            <a:ext cx="3604249" cy="923330"/>
          </a:xfrm>
          <a:prstGeom prst="rect">
            <a:avLst/>
          </a:prstGeom>
          <a:noFill/>
        </p:spPr>
        <p:txBody>
          <a:bodyPr wrap="square" rtlCol="0">
            <a:spAutoFit/>
          </a:bodyPr>
          <a:lstStyle/>
          <a:p>
            <a:pPr algn="just"/>
            <a:r>
              <a:rPr lang="en-US" sz="1800" dirty="0">
                <a:solidFill>
                  <a:schemeClr val="accent3"/>
                </a:solidFill>
                <a:latin typeface="Calibri" panose="020F0502020204030204" pitchFamily="34" charset="0"/>
                <a:cs typeface="Calibri" panose="020F0502020204030204" pitchFamily="34" charset="0"/>
              </a:rPr>
              <a:t>Utilize our network of experienced professionals to fill a single position, fast.</a:t>
            </a:r>
            <a:endParaRPr lang="en-IN" sz="1800" dirty="0">
              <a:solidFill>
                <a:schemeClr val="accent3"/>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77EF300-7490-4F56-A7A8-61F59F525362}"/>
              </a:ext>
            </a:extLst>
          </p:cNvPr>
          <p:cNvSpPr txBox="1"/>
          <p:nvPr/>
        </p:nvSpPr>
        <p:spPr>
          <a:xfrm>
            <a:off x="5853473" y="1223653"/>
            <a:ext cx="3108553" cy="1323439"/>
          </a:xfrm>
          <a:prstGeom prst="rect">
            <a:avLst/>
          </a:prstGeom>
          <a:noFill/>
        </p:spPr>
        <p:txBody>
          <a:bodyPr wrap="square" rtlCol="0">
            <a:spAutoFit/>
          </a:bodyPr>
          <a:lstStyle/>
          <a:p>
            <a:pPr algn="just"/>
            <a:r>
              <a:rPr lang="en-US" sz="1600" dirty="0">
                <a:solidFill>
                  <a:schemeClr val="accent3"/>
                </a:solidFill>
                <a:latin typeface="Calibri" panose="020F0502020204030204" pitchFamily="34" charset="0"/>
                <a:cs typeface="Calibri" panose="020F0502020204030204" pitchFamily="34" charset="0"/>
              </a:rPr>
              <a:t>Benefit from the combined knowledge of our function-specific recruiters to build a team for a project, with on simplified hiring process.</a:t>
            </a:r>
            <a:endParaRPr lang="en-IN" sz="1600" dirty="0">
              <a:solidFill>
                <a:schemeClr val="accent3"/>
              </a:solidFill>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B2FFFA6D-92FE-40C0-92F0-5E005459B449}"/>
              </a:ext>
            </a:extLst>
          </p:cNvPr>
          <p:cNvPicPr>
            <a:picLocks noChangeAspect="1"/>
          </p:cNvPicPr>
          <p:nvPr/>
        </p:nvPicPr>
        <p:blipFill>
          <a:blip r:embed="rId2"/>
          <a:stretch>
            <a:fillRect/>
          </a:stretch>
        </p:blipFill>
        <p:spPr>
          <a:xfrm>
            <a:off x="5527378" y="2740483"/>
            <a:ext cx="3604526" cy="2403017"/>
          </a:xfrm>
          <a:prstGeom prst="rect">
            <a:avLst/>
          </a:prstGeom>
        </p:spPr>
      </p:pic>
      <p:pic>
        <p:nvPicPr>
          <p:cNvPr id="9" name="Picture 8">
            <a:extLst>
              <a:ext uri="{FF2B5EF4-FFF2-40B4-BE49-F238E27FC236}">
                <a16:creationId xmlns:a16="http://schemas.microsoft.com/office/drawing/2014/main" id="{5BF2C007-E6CF-45D8-AF1C-4D930FEDF2F2}"/>
              </a:ext>
            </a:extLst>
          </p:cNvPr>
          <p:cNvPicPr>
            <a:picLocks noChangeAspect="1"/>
          </p:cNvPicPr>
          <p:nvPr/>
        </p:nvPicPr>
        <p:blipFill>
          <a:blip r:embed="rId3"/>
          <a:stretch>
            <a:fillRect/>
          </a:stretch>
        </p:blipFill>
        <p:spPr>
          <a:xfrm>
            <a:off x="-210108" y="2283236"/>
            <a:ext cx="4582827" cy="2649600"/>
          </a:xfrm>
          <a:prstGeom prst="rect">
            <a:avLst/>
          </a:prstGeom>
        </p:spPr>
      </p:pic>
    </p:spTree>
    <p:extLst>
      <p:ext uri="{BB962C8B-B14F-4D97-AF65-F5344CB8AC3E}">
        <p14:creationId xmlns:p14="http://schemas.microsoft.com/office/powerpoint/2010/main" val="1630247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180;p67">
            <a:extLst>
              <a:ext uri="{FF2B5EF4-FFF2-40B4-BE49-F238E27FC236}">
                <a16:creationId xmlns:a16="http://schemas.microsoft.com/office/drawing/2014/main" id="{6DCFDD66-89FF-4C39-AE90-38374F0D6D49}"/>
              </a:ext>
            </a:extLst>
          </p:cNvPr>
          <p:cNvSpPr/>
          <p:nvPr/>
        </p:nvSpPr>
        <p:spPr>
          <a:xfrm>
            <a:off x="2414906" y="1388262"/>
            <a:ext cx="3190800" cy="31908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2244;p67">
            <a:extLst>
              <a:ext uri="{FF2B5EF4-FFF2-40B4-BE49-F238E27FC236}">
                <a16:creationId xmlns:a16="http://schemas.microsoft.com/office/drawing/2014/main" id="{7ADD17B7-2AC7-40A2-A5D4-AE7EDD15FE76}"/>
              </a:ext>
            </a:extLst>
          </p:cNvPr>
          <p:cNvCxnSpPr/>
          <p:nvPr/>
        </p:nvCxnSpPr>
        <p:spPr>
          <a:xfrm>
            <a:off x="2014893" y="2797937"/>
            <a:ext cx="743100" cy="0"/>
          </a:xfrm>
          <a:prstGeom prst="straightConnector1">
            <a:avLst/>
          </a:prstGeom>
          <a:noFill/>
          <a:ln w="19050" cap="flat" cmpd="sng">
            <a:solidFill>
              <a:schemeClr val="accent6"/>
            </a:solidFill>
            <a:prstDash val="solid"/>
            <a:round/>
            <a:headEnd type="none" w="med" len="med"/>
            <a:tailEnd type="none" w="med" len="med"/>
          </a:ln>
        </p:spPr>
      </p:cxnSp>
      <p:sp>
        <p:nvSpPr>
          <p:cNvPr id="70" name="Google Shape;2245;p67">
            <a:extLst>
              <a:ext uri="{FF2B5EF4-FFF2-40B4-BE49-F238E27FC236}">
                <a16:creationId xmlns:a16="http://schemas.microsoft.com/office/drawing/2014/main" id="{C186847B-3C36-4683-BFF7-2C054B3E6F80}"/>
              </a:ext>
            </a:extLst>
          </p:cNvPr>
          <p:cNvSpPr/>
          <p:nvPr/>
        </p:nvSpPr>
        <p:spPr>
          <a:xfrm rot="5400000">
            <a:off x="2024085" y="2720554"/>
            <a:ext cx="136399" cy="154776"/>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Oswald Medium"/>
              <a:ea typeface="Oswald Medium"/>
              <a:cs typeface="Oswald Medium"/>
              <a:sym typeface="Oswald Medium"/>
            </a:endParaRPr>
          </a:p>
        </p:txBody>
      </p:sp>
      <p:sp>
        <p:nvSpPr>
          <p:cNvPr id="71" name="Google Shape;2246;p67">
            <a:extLst>
              <a:ext uri="{FF2B5EF4-FFF2-40B4-BE49-F238E27FC236}">
                <a16:creationId xmlns:a16="http://schemas.microsoft.com/office/drawing/2014/main" id="{68B9F005-7092-4558-9D85-130A2FD71A60}"/>
              </a:ext>
            </a:extLst>
          </p:cNvPr>
          <p:cNvSpPr/>
          <p:nvPr/>
        </p:nvSpPr>
        <p:spPr>
          <a:xfrm rot="-5400000" flipH="1">
            <a:off x="5860126" y="1568029"/>
            <a:ext cx="136399" cy="154776"/>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Oswald Medium"/>
              <a:ea typeface="Oswald Medium"/>
              <a:cs typeface="Oswald Medium"/>
              <a:sym typeface="Oswald Medium"/>
            </a:endParaRPr>
          </a:p>
        </p:txBody>
      </p:sp>
      <p:cxnSp>
        <p:nvCxnSpPr>
          <p:cNvPr id="72" name="Google Shape;2247;p67">
            <a:extLst>
              <a:ext uri="{FF2B5EF4-FFF2-40B4-BE49-F238E27FC236}">
                <a16:creationId xmlns:a16="http://schemas.microsoft.com/office/drawing/2014/main" id="{21BC787F-CDEC-4F87-B06E-8C9F73E270E9}"/>
              </a:ext>
            </a:extLst>
          </p:cNvPr>
          <p:cNvCxnSpPr/>
          <p:nvPr/>
        </p:nvCxnSpPr>
        <p:spPr>
          <a:xfrm rot="10800000">
            <a:off x="5110518" y="2797937"/>
            <a:ext cx="895200" cy="0"/>
          </a:xfrm>
          <a:prstGeom prst="straightConnector1">
            <a:avLst/>
          </a:prstGeom>
          <a:noFill/>
          <a:ln w="19050" cap="flat" cmpd="sng">
            <a:solidFill>
              <a:schemeClr val="accent5"/>
            </a:solidFill>
            <a:prstDash val="solid"/>
            <a:round/>
            <a:headEnd type="none" w="med" len="med"/>
            <a:tailEnd type="none" w="med" len="med"/>
          </a:ln>
        </p:spPr>
      </p:cxnSp>
      <p:sp>
        <p:nvSpPr>
          <p:cNvPr id="73" name="Google Shape;2248;p67">
            <a:extLst>
              <a:ext uri="{FF2B5EF4-FFF2-40B4-BE49-F238E27FC236}">
                <a16:creationId xmlns:a16="http://schemas.microsoft.com/office/drawing/2014/main" id="{63C5719C-C8C4-4748-9CEB-33C76A2ADAD3}"/>
              </a:ext>
            </a:extLst>
          </p:cNvPr>
          <p:cNvSpPr/>
          <p:nvPr/>
        </p:nvSpPr>
        <p:spPr>
          <a:xfrm rot="-5400000" flipH="1">
            <a:off x="5860126" y="2720554"/>
            <a:ext cx="136399" cy="154776"/>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Oswald Medium"/>
              <a:ea typeface="Oswald Medium"/>
              <a:cs typeface="Oswald Medium"/>
              <a:sym typeface="Oswald Medium"/>
            </a:endParaRPr>
          </a:p>
        </p:txBody>
      </p:sp>
      <p:cxnSp>
        <p:nvCxnSpPr>
          <p:cNvPr id="74" name="Google Shape;2249;p67">
            <a:extLst>
              <a:ext uri="{FF2B5EF4-FFF2-40B4-BE49-F238E27FC236}">
                <a16:creationId xmlns:a16="http://schemas.microsoft.com/office/drawing/2014/main" id="{1E929394-BC46-44DE-AF36-EA2CD189033F}"/>
              </a:ext>
            </a:extLst>
          </p:cNvPr>
          <p:cNvCxnSpPr/>
          <p:nvPr/>
        </p:nvCxnSpPr>
        <p:spPr>
          <a:xfrm>
            <a:off x="5102568" y="3425287"/>
            <a:ext cx="836700" cy="512700"/>
          </a:xfrm>
          <a:prstGeom prst="bentConnector3">
            <a:avLst>
              <a:gd name="adj1" fmla="val 56609"/>
            </a:avLst>
          </a:prstGeom>
          <a:noFill/>
          <a:ln w="19050" cap="flat" cmpd="sng">
            <a:solidFill>
              <a:schemeClr val="dk1"/>
            </a:solidFill>
            <a:prstDash val="solid"/>
            <a:round/>
            <a:headEnd type="none" w="med" len="med"/>
            <a:tailEnd type="none" w="med" len="med"/>
          </a:ln>
        </p:spPr>
      </p:cxnSp>
      <p:sp>
        <p:nvSpPr>
          <p:cNvPr id="75" name="Google Shape;2250;p67">
            <a:extLst>
              <a:ext uri="{FF2B5EF4-FFF2-40B4-BE49-F238E27FC236}">
                <a16:creationId xmlns:a16="http://schemas.microsoft.com/office/drawing/2014/main" id="{D5EB96AF-4BD4-4504-AECE-B4D19F33BFAC}"/>
              </a:ext>
            </a:extLst>
          </p:cNvPr>
          <p:cNvSpPr/>
          <p:nvPr/>
        </p:nvSpPr>
        <p:spPr>
          <a:xfrm rot="-5400000" flipH="1">
            <a:off x="5860126" y="3850877"/>
            <a:ext cx="136399" cy="154776"/>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Oswald Medium"/>
              <a:ea typeface="Oswald Medium"/>
              <a:cs typeface="Oswald Medium"/>
              <a:sym typeface="Oswald Medium"/>
            </a:endParaRPr>
          </a:p>
        </p:txBody>
      </p:sp>
      <p:cxnSp>
        <p:nvCxnSpPr>
          <p:cNvPr id="76" name="Google Shape;2251;p67">
            <a:extLst>
              <a:ext uri="{FF2B5EF4-FFF2-40B4-BE49-F238E27FC236}">
                <a16:creationId xmlns:a16="http://schemas.microsoft.com/office/drawing/2014/main" id="{1667218F-CB50-4254-ABF5-05C3294F1972}"/>
              </a:ext>
            </a:extLst>
          </p:cNvPr>
          <p:cNvCxnSpPr/>
          <p:nvPr/>
        </p:nvCxnSpPr>
        <p:spPr>
          <a:xfrm flipH="1">
            <a:off x="4700793" y="1645412"/>
            <a:ext cx="1162200" cy="219000"/>
          </a:xfrm>
          <a:prstGeom prst="bentConnector3">
            <a:avLst>
              <a:gd name="adj1" fmla="val 25407"/>
            </a:avLst>
          </a:prstGeom>
          <a:noFill/>
          <a:ln w="19050" cap="flat" cmpd="sng">
            <a:solidFill>
              <a:schemeClr val="dk2"/>
            </a:solidFill>
            <a:prstDash val="solid"/>
            <a:round/>
            <a:headEnd type="none" w="med" len="med"/>
            <a:tailEnd type="none" w="med" len="med"/>
          </a:ln>
        </p:spPr>
      </p:cxnSp>
      <p:grpSp>
        <p:nvGrpSpPr>
          <p:cNvPr id="77" name="Google Shape;2252;p67">
            <a:extLst>
              <a:ext uri="{FF2B5EF4-FFF2-40B4-BE49-F238E27FC236}">
                <a16:creationId xmlns:a16="http://schemas.microsoft.com/office/drawing/2014/main" id="{B746543B-1299-4A4C-B8D4-23B98802D1F8}"/>
              </a:ext>
            </a:extLst>
          </p:cNvPr>
          <p:cNvGrpSpPr/>
          <p:nvPr/>
        </p:nvGrpSpPr>
        <p:grpSpPr>
          <a:xfrm>
            <a:off x="2014897" y="1577217"/>
            <a:ext cx="1304921" cy="287195"/>
            <a:chOff x="2794575" y="1474855"/>
            <a:chExt cx="1304921" cy="287195"/>
          </a:xfrm>
        </p:grpSpPr>
        <p:sp>
          <p:nvSpPr>
            <p:cNvPr id="78" name="Google Shape;2253;p67">
              <a:extLst>
                <a:ext uri="{FF2B5EF4-FFF2-40B4-BE49-F238E27FC236}">
                  <a16:creationId xmlns:a16="http://schemas.microsoft.com/office/drawing/2014/main" id="{EEA027D2-B8FD-44F8-922B-72DC855A04E2}"/>
                </a:ext>
              </a:extLst>
            </p:cNvPr>
            <p:cNvSpPr/>
            <p:nvPr/>
          </p:nvSpPr>
          <p:spPr>
            <a:xfrm rot="5400000">
              <a:off x="2803763" y="1465667"/>
              <a:ext cx="136399" cy="154776"/>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Oswald Medium"/>
                <a:ea typeface="Oswald Medium"/>
                <a:cs typeface="Oswald Medium"/>
                <a:sym typeface="Oswald Medium"/>
              </a:endParaRPr>
            </a:p>
          </p:txBody>
        </p:sp>
        <p:cxnSp>
          <p:nvCxnSpPr>
            <p:cNvPr id="79" name="Google Shape;2254;p67">
              <a:extLst>
                <a:ext uri="{FF2B5EF4-FFF2-40B4-BE49-F238E27FC236}">
                  <a16:creationId xmlns:a16="http://schemas.microsoft.com/office/drawing/2014/main" id="{08BCDEA4-6123-4EFB-B61A-4877880B61D1}"/>
                </a:ext>
              </a:extLst>
            </p:cNvPr>
            <p:cNvCxnSpPr/>
            <p:nvPr/>
          </p:nvCxnSpPr>
          <p:spPr>
            <a:xfrm>
              <a:off x="2937296" y="1543050"/>
              <a:ext cx="1162200" cy="219000"/>
            </a:xfrm>
            <a:prstGeom prst="bentConnector3">
              <a:avLst>
                <a:gd name="adj1" fmla="val 25407"/>
              </a:avLst>
            </a:prstGeom>
            <a:noFill/>
            <a:ln w="19050" cap="flat" cmpd="sng">
              <a:solidFill>
                <a:schemeClr val="lt2"/>
              </a:solidFill>
              <a:prstDash val="solid"/>
              <a:round/>
              <a:headEnd type="none" w="med" len="med"/>
              <a:tailEnd type="none" w="med" len="med"/>
            </a:ln>
          </p:spPr>
        </p:cxnSp>
      </p:grpSp>
      <p:sp>
        <p:nvSpPr>
          <p:cNvPr id="80" name="Google Shape;1239;p50">
            <a:extLst>
              <a:ext uri="{FF2B5EF4-FFF2-40B4-BE49-F238E27FC236}">
                <a16:creationId xmlns:a16="http://schemas.microsoft.com/office/drawing/2014/main" id="{176C6548-C70A-4CA5-B6EA-C43268DEC756}"/>
              </a:ext>
            </a:extLst>
          </p:cNvPr>
          <p:cNvSpPr txBox="1">
            <a:spLocks noGrp="1"/>
          </p:cNvSpPr>
          <p:nvPr>
            <p:ph type="title"/>
          </p:nvPr>
        </p:nvSpPr>
        <p:spPr>
          <a:xfrm>
            <a:off x="2800435" y="82150"/>
            <a:ext cx="3919160" cy="47537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2"/>
                </a:solidFill>
                <a:latin typeface="Century Gothic" panose="020B0502020202020204" pitchFamily="34" charset="0"/>
                <a:cs typeface="Amatic SC" panose="020B0604020202020204" charset="-79"/>
              </a:rPr>
              <a:t>Our</a:t>
            </a:r>
            <a:r>
              <a:rPr lang="en-IN" b="1" dirty="0">
                <a:latin typeface="Century Gothic" panose="020B0502020202020204" pitchFamily="34" charset="0"/>
                <a:cs typeface="Amatic SC" panose="020B0604020202020204" charset="-79"/>
              </a:rPr>
              <a:t> </a:t>
            </a:r>
            <a:r>
              <a:rPr lang="en-IN" b="1" dirty="0">
                <a:solidFill>
                  <a:schemeClr val="tx2"/>
                </a:solidFill>
                <a:latin typeface="Century Gothic" panose="020B0502020202020204" pitchFamily="34" charset="0"/>
                <a:cs typeface="Amatic SC" panose="020B0604020202020204" charset="-79"/>
              </a:rPr>
              <a:t>Core </a:t>
            </a:r>
            <a:r>
              <a:rPr lang="en-IN" b="1" dirty="0">
                <a:latin typeface="Century Gothic" panose="020B0502020202020204" pitchFamily="34" charset="0"/>
                <a:cs typeface="Amatic SC" panose="020B0604020202020204" charset="-79"/>
              </a:rPr>
              <a:t>Services</a:t>
            </a:r>
            <a:endParaRPr b="1" dirty="0">
              <a:latin typeface="Century Gothic" panose="020B0502020202020204" pitchFamily="34" charset="0"/>
              <a:cs typeface="Amatic SC" panose="020B0604020202020204" charset="-79"/>
            </a:endParaRPr>
          </a:p>
        </p:txBody>
      </p:sp>
      <p:sp>
        <p:nvSpPr>
          <p:cNvPr id="2" name="TextBox 1">
            <a:extLst>
              <a:ext uri="{FF2B5EF4-FFF2-40B4-BE49-F238E27FC236}">
                <a16:creationId xmlns:a16="http://schemas.microsoft.com/office/drawing/2014/main" id="{73F5C60F-31A9-42BB-B8FA-1A4928A9E718}"/>
              </a:ext>
            </a:extLst>
          </p:cNvPr>
          <p:cNvSpPr txBox="1"/>
          <p:nvPr/>
        </p:nvSpPr>
        <p:spPr>
          <a:xfrm>
            <a:off x="475560" y="2571175"/>
            <a:ext cx="1631867" cy="369332"/>
          </a:xfrm>
          <a:prstGeom prst="rect">
            <a:avLst/>
          </a:prstGeom>
          <a:noFill/>
        </p:spPr>
        <p:txBody>
          <a:bodyPr wrap="square" rtlCol="0">
            <a:spAutoFit/>
          </a:bodyPr>
          <a:lstStyle/>
          <a:p>
            <a:r>
              <a:rPr lang="en-IN" sz="1800" b="1" dirty="0">
                <a:solidFill>
                  <a:schemeClr val="tx1"/>
                </a:solidFill>
                <a:latin typeface="Bahnschrift SemiLight" panose="020B0502040204020203" pitchFamily="34" charset="0"/>
              </a:rPr>
              <a:t>Interim Hire</a:t>
            </a:r>
          </a:p>
        </p:txBody>
      </p:sp>
      <p:sp>
        <p:nvSpPr>
          <p:cNvPr id="81" name="TextBox 80">
            <a:extLst>
              <a:ext uri="{FF2B5EF4-FFF2-40B4-BE49-F238E27FC236}">
                <a16:creationId xmlns:a16="http://schemas.microsoft.com/office/drawing/2014/main" id="{FDE6AD52-0672-4C85-884E-04050AAC9025}"/>
              </a:ext>
            </a:extLst>
          </p:cNvPr>
          <p:cNvSpPr txBox="1"/>
          <p:nvPr/>
        </p:nvSpPr>
        <p:spPr>
          <a:xfrm>
            <a:off x="1291493" y="1163645"/>
            <a:ext cx="1711031" cy="369332"/>
          </a:xfrm>
          <a:prstGeom prst="rect">
            <a:avLst/>
          </a:prstGeom>
          <a:noFill/>
        </p:spPr>
        <p:txBody>
          <a:bodyPr wrap="square" rtlCol="0">
            <a:spAutoFit/>
          </a:bodyPr>
          <a:lstStyle/>
          <a:p>
            <a:r>
              <a:rPr lang="en-IN" sz="1600" b="1" dirty="0">
                <a:solidFill>
                  <a:schemeClr val="tx1"/>
                </a:solidFill>
                <a:latin typeface="Bahnschrift SemiLight" panose="020B0502040204020203" pitchFamily="34" charset="0"/>
              </a:rPr>
              <a:t>Permanent </a:t>
            </a:r>
            <a:r>
              <a:rPr lang="en-IN" sz="1800" b="1" dirty="0">
                <a:solidFill>
                  <a:schemeClr val="tx1"/>
                </a:solidFill>
                <a:latin typeface="Bahnschrift SemiLight" panose="020B0502040204020203" pitchFamily="34" charset="0"/>
              </a:rPr>
              <a:t>Hire</a:t>
            </a:r>
            <a:endParaRPr lang="en-IN" sz="1600" b="1" dirty="0">
              <a:solidFill>
                <a:schemeClr val="tx1"/>
              </a:solidFill>
              <a:latin typeface="Bahnschrift SemiLight" panose="020B0502040204020203" pitchFamily="34" charset="0"/>
            </a:endParaRPr>
          </a:p>
        </p:txBody>
      </p:sp>
      <p:sp>
        <p:nvSpPr>
          <p:cNvPr id="82" name="TextBox 81">
            <a:extLst>
              <a:ext uri="{FF2B5EF4-FFF2-40B4-BE49-F238E27FC236}">
                <a16:creationId xmlns:a16="http://schemas.microsoft.com/office/drawing/2014/main" id="{5E7DEC08-C57C-4CAB-8662-79E45039661B}"/>
              </a:ext>
            </a:extLst>
          </p:cNvPr>
          <p:cNvSpPr txBox="1"/>
          <p:nvPr/>
        </p:nvSpPr>
        <p:spPr>
          <a:xfrm>
            <a:off x="6108224" y="1441396"/>
            <a:ext cx="1894327" cy="338554"/>
          </a:xfrm>
          <a:prstGeom prst="rect">
            <a:avLst/>
          </a:prstGeom>
          <a:noFill/>
        </p:spPr>
        <p:txBody>
          <a:bodyPr wrap="square" rtlCol="0">
            <a:spAutoFit/>
          </a:bodyPr>
          <a:lstStyle/>
          <a:p>
            <a:r>
              <a:rPr lang="en-IN" sz="1600" b="1" dirty="0">
                <a:solidFill>
                  <a:schemeClr val="tx1"/>
                </a:solidFill>
                <a:latin typeface="Bahnschrift SemiLight" panose="020B0502040204020203" pitchFamily="34" charset="0"/>
              </a:rPr>
              <a:t>Executive Search</a:t>
            </a:r>
          </a:p>
        </p:txBody>
      </p:sp>
      <p:sp>
        <p:nvSpPr>
          <p:cNvPr id="83" name="TextBox 82">
            <a:extLst>
              <a:ext uri="{FF2B5EF4-FFF2-40B4-BE49-F238E27FC236}">
                <a16:creationId xmlns:a16="http://schemas.microsoft.com/office/drawing/2014/main" id="{A3A23A29-FE1C-47C6-A777-B186E3F98BA3}"/>
              </a:ext>
            </a:extLst>
          </p:cNvPr>
          <p:cNvSpPr txBox="1"/>
          <p:nvPr/>
        </p:nvSpPr>
        <p:spPr>
          <a:xfrm>
            <a:off x="6098891" y="2463453"/>
            <a:ext cx="1894327" cy="584775"/>
          </a:xfrm>
          <a:prstGeom prst="rect">
            <a:avLst/>
          </a:prstGeom>
          <a:noFill/>
        </p:spPr>
        <p:txBody>
          <a:bodyPr wrap="square" rtlCol="0">
            <a:spAutoFit/>
          </a:bodyPr>
          <a:lstStyle/>
          <a:p>
            <a:r>
              <a:rPr lang="en-IN" sz="1600" b="1" dirty="0">
                <a:solidFill>
                  <a:schemeClr val="tx1"/>
                </a:solidFill>
                <a:latin typeface="Bahnschrift SemiLight" panose="020B0502040204020203" pitchFamily="34" charset="0"/>
              </a:rPr>
              <a:t>Managed Service </a:t>
            </a:r>
          </a:p>
          <a:p>
            <a:r>
              <a:rPr lang="en-IN" sz="1600" b="1" dirty="0">
                <a:solidFill>
                  <a:schemeClr val="tx1"/>
                </a:solidFill>
                <a:latin typeface="Bahnschrift SemiLight" panose="020B0502040204020203" pitchFamily="34" charset="0"/>
              </a:rPr>
              <a:t>Provider</a:t>
            </a:r>
          </a:p>
        </p:txBody>
      </p:sp>
      <p:sp>
        <p:nvSpPr>
          <p:cNvPr id="84" name="TextBox 83">
            <a:extLst>
              <a:ext uri="{FF2B5EF4-FFF2-40B4-BE49-F238E27FC236}">
                <a16:creationId xmlns:a16="http://schemas.microsoft.com/office/drawing/2014/main" id="{CDFB0B95-A568-459D-AB49-E27F706B273C}"/>
              </a:ext>
            </a:extLst>
          </p:cNvPr>
          <p:cNvSpPr txBox="1"/>
          <p:nvPr/>
        </p:nvSpPr>
        <p:spPr>
          <a:xfrm>
            <a:off x="6014419" y="3582496"/>
            <a:ext cx="2402596" cy="584775"/>
          </a:xfrm>
          <a:prstGeom prst="rect">
            <a:avLst/>
          </a:prstGeom>
          <a:noFill/>
        </p:spPr>
        <p:txBody>
          <a:bodyPr wrap="square" rtlCol="0">
            <a:spAutoFit/>
          </a:bodyPr>
          <a:lstStyle/>
          <a:p>
            <a:r>
              <a:rPr lang="en-IN" sz="1600" b="1" dirty="0">
                <a:solidFill>
                  <a:schemeClr val="tx1"/>
                </a:solidFill>
                <a:latin typeface="Bahnschrift SemiLight" panose="020B0502040204020203" pitchFamily="34" charset="0"/>
              </a:rPr>
              <a:t>Recruitment Process</a:t>
            </a:r>
          </a:p>
          <a:p>
            <a:r>
              <a:rPr lang="en-IN" sz="1600" b="1" dirty="0">
                <a:solidFill>
                  <a:schemeClr val="tx1"/>
                </a:solidFill>
                <a:latin typeface="Bahnschrift SemiLight" panose="020B0502040204020203" pitchFamily="34" charset="0"/>
              </a:rPr>
              <a:t>Outsourcing</a:t>
            </a:r>
          </a:p>
        </p:txBody>
      </p:sp>
      <p:grpSp>
        <p:nvGrpSpPr>
          <p:cNvPr id="17" name="Google Shape;2181;p67">
            <a:extLst>
              <a:ext uri="{FF2B5EF4-FFF2-40B4-BE49-F238E27FC236}">
                <a16:creationId xmlns:a16="http://schemas.microsoft.com/office/drawing/2014/main" id="{CCEAFA9B-5C21-427F-AEBC-C5CF5C7A9642}"/>
              </a:ext>
            </a:extLst>
          </p:cNvPr>
          <p:cNvGrpSpPr/>
          <p:nvPr/>
        </p:nvGrpSpPr>
        <p:grpSpPr>
          <a:xfrm>
            <a:off x="2088166" y="1538172"/>
            <a:ext cx="3366879" cy="5008251"/>
            <a:chOff x="2247600" y="701950"/>
            <a:chExt cx="2974275" cy="4424250"/>
          </a:xfrm>
        </p:grpSpPr>
        <p:sp>
          <p:nvSpPr>
            <p:cNvPr id="18" name="Google Shape;2182;p67">
              <a:extLst>
                <a:ext uri="{FF2B5EF4-FFF2-40B4-BE49-F238E27FC236}">
                  <a16:creationId xmlns:a16="http://schemas.microsoft.com/office/drawing/2014/main" id="{FB4CF11C-6ED5-40D6-8F34-D30779D92EF8}"/>
                </a:ext>
              </a:extLst>
            </p:cNvPr>
            <p:cNvSpPr/>
            <p:nvPr/>
          </p:nvSpPr>
          <p:spPr>
            <a:xfrm>
              <a:off x="2541225" y="1082550"/>
              <a:ext cx="883525" cy="1801900"/>
            </a:xfrm>
            <a:custGeom>
              <a:avLst/>
              <a:gdLst/>
              <a:ahLst/>
              <a:cxnLst/>
              <a:rect l="l" t="t" r="r" b="b"/>
              <a:pathLst>
                <a:path w="35341" h="72076" extrusionOk="0">
                  <a:moveTo>
                    <a:pt x="19730" y="0"/>
                  </a:moveTo>
                  <a:lnTo>
                    <a:pt x="19730" y="0"/>
                  </a:lnTo>
                  <a:cubicBezTo>
                    <a:pt x="0" y="20026"/>
                    <a:pt x="169" y="52261"/>
                    <a:pt x="20131" y="72075"/>
                  </a:cubicBezTo>
                  <a:lnTo>
                    <a:pt x="35341" y="57246"/>
                  </a:lnTo>
                  <a:cubicBezTo>
                    <a:pt x="23765" y="45691"/>
                    <a:pt x="23490" y="27039"/>
                    <a:pt x="34707" y="15146"/>
                  </a:cubicBezTo>
                  <a:cubicBezTo>
                    <a:pt x="34749" y="15083"/>
                    <a:pt x="34791" y="15041"/>
                    <a:pt x="34855" y="14977"/>
                  </a:cubicBezTo>
                  <a:lnTo>
                    <a:pt x="19730" y="0"/>
                  </a:lnTo>
                  <a:close/>
                </a:path>
              </a:pathLst>
            </a:custGeom>
            <a:solidFill>
              <a:srgbClr val="F99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83;p67">
              <a:extLst>
                <a:ext uri="{FF2B5EF4-FFF2-40B4-BE49-F238E27FC236}">
                  <a16:creationId xmlns:a16="http://schemas.microsoft.com/office/drawing/2014/main" id="{E02A2ECA-4007-4CF2-BB4C-445C131C9FB1}"/>
                </a:ext>
              </a:extLst>
            </p:cNvPr>
            <p:cNvSpPr/>
            <p:nvPr/>
          </p:nvSpPr>
          <p:spPr>
            <a:xfrm>
              <a:off x="3914275" y="701950"/>
              <a:ext cx="949550" cy="757675"/>
            </a:xfrm>
            <a:custGeom>
              <a:avLst/>
              <a:gdLst/>
              <a:ahLst/>
              <a:cxnLst/>
              <a:rect l="l" t="t" r="r" b="b"/>
              <a:pathLst>
                <a:path w="37982" h="30307" extrusionOk="0">
                  <a:moveTo>
                    <a:pt x="1213" y="1"/>
                  </a:moveTo>
                  <a:cubicBezTo>
                    <a:pt x="809" y="1"/>
                    <a:pt x="405" y="5"/>
                    <a:pt x="0" y="15"/>
                  </a:cubicBezTo>
                  <a:lnTo>
                    <a:pt x="0" y="20928"/>
                  </a:lnTo>
                  <a:cubicBezTo>
                    <a:pt x="587" y="20894"/>
                    <a:pt x="1175" y="20877"/>
                    <a:pt x="1762" y="20877"/>
                  </a:cubicBezTo>
                  <a:cubicBezTo>
                    <a:pt x="9194" y="20877"/>
                    <a:pt x="16643" y="23602"/>
                    <a:pt x="22476" y="29103"/>
                  </a:cubicBezTo>
                  <a:cubicBezTo>
                    <a:pt x="22899" y="29504"/>
                    <a:pt x="23300" y="29905"/>
                    <a:pt x="23702" y="30307"/>
                  </a:cubicBezTo>
                  <a:lnTo>
                    <a:pt x="37981" y="15647"/>
                  </a:lnTo>
                  <a:cubicBezTo>
                    <a:pt x="37707" y="15372"/>
                    <a:pt x="37432" y="15098"/>
                    <a:pt x="37157" y="14823"/>
                  </a:cubicBezTo>
                  <a:cubicBezTo>
                    <a:pt x="27200" y="4948"/>
                    <a:pt x="14223" y="1"/>
                    <a:pt x="1213" y="1"/>
                  </a:cubicBezTo>
                  <a:close/>
                </a:path>
              </a:pathLst>
            </a:custGeom>
            <a:solidFill>
              <a:srgbClr val="878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4;p67">
              <a:extLst>
                <a:ext uri="{FF2B5EF4-FFF2-40B4-BE49-F238E27FC236}">
                  <a16:creationId xmlns:a16="http://schemas.microsoft.com/office/drawing/2014/main" id="{296186E1-7B00-4401-ADB6-8BDAD8894E80}"/>
                </a:ext>
              </a:extLst>
            </p:cNvPr>
            <p:cNvSpPr/>
            <p:nvPr/>
          </p:nvSpPr>
          <p:spPr>
            <a:xfrm>
              <a:off x="4507850" y="1973450"/>
              <a:ext cx="714025" cy="899375"/>
            </a:xfrm>
            <a:custGeom>
              <a:avLst/>
              <a:gdLst/>
              <a:ahLst/>
              <a:cxnLst/>
              <a:rect l="l" t="t" r="r" b="b"/>
              <a:pathLst>
                <a:path w="28561" h="35975" extrusionOk="0">
                  <a:moveTo>
                    <a:pt x="8218" y="0"/>
                  </a:moveTo>
                  <a:cubicBezTo>
                    <a:pt x="8281" y="7499"/>
                    <a:pt x="5556" y="15041"/>
                    <a:pt x="1" y="20955"/>
                  </a:cubicBezTo>
                  <a:lnTo>
                    <a:pt x="13879" y="35975"/>
                  </a:lnTo>
                  <a:cubicBezTo>
                    <a:pt x="23702" y="25983"/>
                    <a:pt x="28560" y="12971"/>
                    <a:pt x="28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5;p67">
              <a:extLst>
                <a:ext uri="{FF2B5EF4-FFF2-40B4-BE49-F238E27FC236}">
                  <a16:creationId xmlns:a16="http://schemas.microsoft.com/office/drawing/2014/main" id="{A5613FE3-FF8F-45EE-ABA9-13E44D6F6225}"/>
                </a:ext>
              </a:extLst>
            </p:cNvPr>
            <p:cNvSpPr/>
            <p:nvPr/>
          </p:nvSpPr>
          <p:spPr>
            <a:xfrm>
              <a:off x="3034475" y="702300"/>
              <a:ext cx="879825" cy="754700"/>
            </a:xfrm>
            <a:custGeom>
              <a:avLst/>
              <a:gdLst/>
              <a:ahLst/>
              <a:cxnLst/>
              <a:rect l="l" t="t" r="r" b="b"/>
              <a:pathLst>
                <a:path w="35193" h="30188" extrusionOk="0">
                  <a:moveTo>
                    <a:pt x="35192" y="1"/>
                  </a:moveTo>
                  <a:cubicBezTo>
                    <a:pt x="22455" y="297"/>
                    <a:pt x="9823" y="5324"/>
                    <a:pt x="127" y="15084"/>
                  </a:cubicBezTo>
                  <a:cubicBezTo>
                    <a:pt x="85" y="15126"/>
                    <a:pt x="42" y="15168"/>
                    <a:pt x="0" y="15210"/>
                  </a:cubicBezTo>
                  <a:lnTo>
                    <a:pt x="15125" y="30187"/>
                  </a:lnTo>
                  <a:cubicBezTo>
                    <a:pt x="20617" y="24441"/>
                    <a:pt x="27841" y="21336"/>
                    <a:pt x="35192" y="20914"/>
                  </a:cubicBezTo>
                  <a:lnTo>
                    <a:pt x="35192"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6;p67">
              <a:extLst>
                <a:ext uri="{FF2B5EF4-FFF2-40B4-BE49-F238E27FC236}">
                  <a16:creationId xmlns:a16="http://schemas.microsoft.com/office/drawing/2014/main" id="{478A7BF7-7540-4EE5-904C-F4B46278A37C}"/>
                </a:ext>
              </a:extLst>
            </p:cNvPr>
            <p:cNvSpPr/>
            <p:nvPr/>
          </p:nvSpPr>
          <p:spPr>
            <a:xfrm>
              <a:off x="4506800" y="1093100"/>
              <a:ext cx="713475" cy="880375"/>
            </a:xfrm>
            <a:custGeom>
              <a:avLst/>
              <a:gdLst/>
              <a:ahLst/>
              <a:cxnLst/>
              <a:rect l="l" t="t" r="r" b="b"/>
              <a:pathLst>
                <a:path w="28539" h="35215" extrusionOk="0">
                  <a:moveTo>
                    <a:pt x="14280" y="1"/>
                  </a:moveTo>
                  <a:lnTo>
                    <a:pt x="1" y="14661"/>
                  </a:lnTo>
                  <a:cubicBezTo>
                    <a:pt x="5429" y="20407"/>
                    <a:pt x="8218" y="27779"/>
                    <a:pt x="8260" y="35214"/>
                  </a:cubicBezTo>
                  <a:lnTo>
                    <a:pt x="28539" y="35214"/>
                  </a:lnTo>
                  <a:cubicBezTo>
                    <a:pt x="28497" y="22498"/>
                    <a:pt x="23723" y="9823"/>
                    <a:pt x="1428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7;p67">
              <a:extLst>
                <a:ext uri="{FF2B5EF4-FFF2-40B4-BE49-F238E27FC236}">
                  <a16:creationId xmlns:a16="http://schemas.microsoft.com/office/drawing/2014/main" id="{B1A2AC34-6305-4B98-BDCF-E5D046C17931}"/>
                </a:ext>
              </a:extLst>
            </p:cNvPr>
            <p:cNvSpPr/>
            <p:nvPr/>
          </p:nvSpPr>
          <p:spPr>
            <a:xfrm>
              <a:off x="3633850" y="1714675"/>
              <a:ext cx="585150" cy="585175"/>
            </a:xfrm>
            <a:custGeom>
              <a:avLst/>
              <a:gdLst/>
              <a:ahLst/>
              <a:cxnLst/>
              <a:rect l="l" t="t" r="r" b="b"/>
              <a:pathLst>
                <a:path w="23406" h="23407" extrusionOk="0">
                  <a:moveTo>
                    <a:pt x="11703" y="1"/>
                  </a:moveTo>
                  <a:cubicBezTo>
                    <a:pt x="5239" y="1"/>
                    <a:pt x="1" y="5239"/>
                    <a:pt x="1" y="11703"/>
                  </a:cubicBezTo>
                  <a:cubicBezTo>
                    <a:pt x="1" y="18167"/>
                    <a:pt x="5239" y="23406"/>
                    <a:pt x="11703" y="23406"/>
                  </a:cubicBezTo>
                  <a:cubicBezTo>
                    <a:pt x="18167" y="23406"/>
                    <a:pt x="23406" y="18167"/>
                    <a:pt x="23406" y="11703"/>
                  </a:cubicBezTo>
                  <a:cubicBezTo>
                    <a:pt x="23406" y="5239"/>
                    <a:pt x="18167" y="1"/>
                    <a:pt x="117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8;p67">
              <a:extLst>
                <a:ext uri="{FF2B5EF4-FFF2-40B4-BE49-F238E27FC236}">
                  <a16:creationId xmlns:a16="http://schemas.microsoft.com/office/drawing/2014/main" id="{3BF38DCB-8FF2-456E-A219-093049AF939F}"/>
                </a:ext>
              </a:extLst>
            </p:cNvPr>
            <p:cNvSpPr/>
            <p:nvPr/>
          </p:nvSpPr>
          <p:spPr>
            <a:xfrm>
              <a:off x="2892400" y="1794950"/>
              <a:ext cx="1128575" cy="291625"/>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9;p67">
              <a:extLst>
                <a:ext uri="{FF2B5EF4-FFF2-40B4-BE49-F238E27FC236}">
                  <a16:creationId xmlns:a16="http://schemas.microsoft.com/office/drawing/2014/main" id="{B415BEF5-5120-4DC5-80CF-EC2E6F394B7E}"/>
                </a:ext>
              </a:extLst>
            </p:cNvPr>
            <p:cNvSpPr/>
            <p:nvPr/>
          </p:nvSpPr>
          <p:spPr>
            <a:xfrm>
              <a:off x="2247600" y="4778175"/>
              <a:ext cx="161625" cy="198600"/>
            </a:xfrm>
            <a:custGeom>
              <a:avLst/>
              <a:gdLst/>
              <a:ahLst/>
              <a:cxnLst/>
              <a:rect l="l" t="t" r="r" b="b"/>
              <a:pathLst>
                <a:path w="6465" h="7944" extrusionOk="0">
                  <a:moveTo>
                    <a:pt x="2451" y="1"/>
                  </a:moveTo>
                  <a:lnTo>
                    <a:pt x="0" y="2599"/>
                  </a:lnTo>
                  <a:lnTo>
                    <a:pt x="4626" y="7944"/>
                  </a:lnTo>
                  <a:lnTo>
                    <a:pt x="6464" y="5007"/>
                  </a:lnTo>
                  <a:lnTo>
                    <a:pt x="2451" y="1"/>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0;p67">
              <a:extLst>
                <a:ext uri="{FF2B5EF4-FFF2-40B4-BE49-F238E27FC236}">
                  <a16:creationId xmlns:a16="http://schemas.microsoft.com/office/drawing/2014/main" id="{41F8E4C9-B7BF-422C-9E6E-77312B3B90E8}"/>
                </a:ext>
              </a:extLst>
            </p:cNvPr>
            <p:cNvSpPr/>
            <p:nvPr/>
          </p:nvSpPr>
          <p:spPr>
            <a:xfrm>
              <a:off x="2258150" y="4829400"/>
              <a:ext cx="118325" cy="129950"/>
            </a:xfrm>
            <a:custGeom>
              <a:avLst/>
              <a:gdLst/>
              <a:ahLst/>
              <a:cxnLst/>
              <a:rect l="l" t="t" r="r" b="b"/>
              <a:pathLst>
                <a:path w="4733" h="5198" extrusionOk="0">
                  <a:moveTo>
                    <a:pt x="1" y="1"/>
                  </a:moveTo>
                  <a:cubicBezTo>
                    <a:pt x="170" y="297"/>
                    <a:pt x="381" y="571"/>
                    <a:pt x="613" y="825"/>
                  </a:cubicBezTo>
                  <a:cubicBezTo>
                    <a:pt x="1036" y="1311"/>
                    <a:pt x="1606" y="1966"/>
                    <a:pt x="2282" y="2684"/>
                  </a:cubicBezTo>
                  <a:lnTo>
                    <a:pt x="3993" y="4479"/>
                  </a:lnTo>
                  <a:cubicBezTo>
                    <a:pt x="4204" y="4754"/>
                    <a:pt x="4458" y="4986"/>
                    <a:pt x="4733" y="5197"/>
                  </a:cubicBezTo>
                  <a:cubicBezTo>
                    <a:pt x="4564" y="4902"/>
                    <a:pt x="4352" y="4627"/>
                    <a:pt x="4099" y="4374"/>
                  </a:cubicBezTo>
                  <a:cubicBezTo>
                    <a:pt x="3676" y="3888"/>
                    <a:pt x="3106" y="3233"/>
                    <a:pt x="2451" y="2536"/>
                  </a:cubicBezTo>
                  <a:lnTo>
                    <a:pt x="740" y="719"/>
                  </a:lnTo>
                  <a:cubicBezTo>
                    <a:pt x="508" y="466"/>
                    <a:pt x="275" y="212"/>
                    <a:pt x="1"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1;p67">
              <a:extLst>
                <a:ext uri="{FF2B5EF4-FFF2-40B4-BE49-F238E27FC236}">
                  <a16:creationId xmlns:a16="http://schemas.microsoft.com/office/drawing/2014/main" id="{CFC3F564-BDF6-4588-B7DF-ED7325231DBA}"/>
                </a:ext>
              </a:extLst>
            </p:cNvPr>
            <p:cNvSpPr/>
            <p:nvPr/>
          </p:nvSpPr>
          <p:spPr>
            <a:xfrm>
              <a:off x="2311500" y="4836275"/>
              <a:ext cx="52825" cy="52300"/>
            </a:xfrm>
            <a:custGeom>
              <a:avLst/>
              <a:gdLst/>
              <a:ahLst/>
              <a:cxnLst/>
              <a:rect l="l" t="t" r="r" b="b"/>
              <a:pathLst>
                <a:path w="2113" h="2092" extrusionOk="0">
                  <a:moveTo>
                    <a:pt x="2113" y="1"/>
                  </a:moveTo>
                  <a:lnTo>
                    <a:pt x="2113" y="1"/>
                  </a:lnTo>
                  <a:cubicBezTo>
                    <a:pt x="1690" y="275"/>
                    <a:pt x="1310" y="592"/>
                    <a:pt x="993" y="972"/>
                  </a:cubicBezTo>
                  <a:cubicBezTo>
                    <a:pt x="613" y="1289"/>
                    <a:pt x="275" y="1669"/>
                    <a:pt x="0" y="2092"/>
                  </a:cubicBezTo>
                  <a:cubicBezTo>
                    <a:pt x="423" y="1838"/>
                    <a:pt x="824" y="1500"/>
                    <a:pt x="1141" y="1120"/>
                  </a:cubicBezTo>
                  <a:cubicBezTo>
                    <a:pt x="1521" y="803"/>
                    <a:pt x="1859" y="423"/>
                    <a:pt x="211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2;p67">
              <a:extLst>
                <a:ext uri="{FF2B5EF4-FFF2-40B4-BE49-F238E27FC236}">
                  <a16:creationId xmlns:a16="http://schemas.microsoft.com/office/drawing/2014/main" id="{5E0BDADA-6381-4046-B45E-966A1A09D092}"/>
                </a:ext>
              </a:extLst>
            </p:cNvPr>
            <p:cNvSpPr/>
            <p:nvPr/>
          </p:nvSpPr>
          <p:spPr>
            <a:xfrm>
              <a:off x="2247600" y="4831000"/>
              <a:ext cx="129925" cy="145775"/>
            </a:xfrm>
            <a:custGeom>
              <a:avLst/>
              <a:gdLst/>
              <a:ahLst/>
              <a:cxnLst/>
              <a:rect l="l" t="t" r="r" b="b"/>
              <a:pathLst>
                <a:path w="5197" h="5831" extrusionOk="0">
                  <a:moveTo>
                    <a:pt x="465" y="0"/>
                  </a:moveTo>
                  <a:lnTo>
                    <a:pt x="0" y="486"/>
                  </a:lnTo>
                  <a:lnTo>
                    <a:pt x="4626" y="5831"/>
                  </a:lnTo>
                  <a:lnTo>
                    <a:pt x="4690" y="5788"/>
                  </a:lnTo>
                  <a:lnTo>
                    <a:pt x="5197" y="5197"/>
                  </a:lnTo>
                  <a:lnTo>
                    <a:pt x="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3;p67">
              <a:extLst>
                <a:ext uri="{FF2B5EF4-FFF2-40B4-BE49-F238E27FC236}">
                  <a16:creationId xmlns:a16="http://schemas.microsoft.com/office/drawing/2014/main" id="{7B7FD810-E3C7-4486-BBF7-E54F54354587}"/>
                </a:ext>
              </a:extLst>
            </p:cNvPr>
            <p:cNvSpPr/>
            <p:nvPr/>
          </p:nvSpPr>
          <p:spPr>
            <a:xfrm>
              <a:off x="3139025" y="5060725"/>
              <a:ext cx="338000" cy="65475"/>
            </a:xfrm>
            <a:custGeom>
              <a:avLst/>
              <a:gdLst/>
              <a:ahLst/>
              <a:cxnLst/>
              <a:rect l="l" t="t" r="r" b="b"/>
              <a:pathLst>
                <a:path w="13520" h="2619" extrusionOk="0">
                  <a:moveTo>
                    <a:pt x="7309" y="0"/>
                  </a:moveTo>
                  <a:lnTo>
                    <a:pt x="1" y="64"/>
                  </a:lnTo>
                  <a:lnTo>
                    <a:pt x="1" y="2430"/>
                  </a:lnTo>
                  <a:lnTo>
                    <a:pt x="423" y="2451"/>
                  </a:lnTo>
                  <a:cubicBezTo>
                    <a:pt x="1612" y="2513"/>
                    <a:pt x="4930" y="2618"/>
                    <a:pt x="7735" y="2618"/>
                  </a:cubicBezTo>
                  <a:cubicBezTo>
                    <a:pt x="9713" y="2618"/>
                    <a:pt x="11436" y="2566"/>
                    <a:pt x="11978" y="2408"/>
                  </a:cubicBezTo>
                  <a:cubicBezTo>
                    <a:pt x="13520" y="1986"/>
                    <a:pt x="7309" y="719"/>
                    <a:pt x="7309" y="719"/>
                  </a:cubicBezTo>
                  <a:lnTo>
                    <a:pt x="7309"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4;p67">
              <a:extLst>
                <a:ext uri="{FF2B5EF4-FFF2-40B4-BE49-F238E27FC236}">
                  <a16:creationId xmlns:a16="http://schemas.microsoft.com/office/drawing/2014/main" id="{5F7CFA1D-A2CE-4EAE-98B2-F176E554A93D}"/>
                </a:ext>
              </a:extLst>
            </p:cNvPr>
            <p:cNvSpPr/>
            <p:nvPr/>
          </p:nvSpPr>
          <p:spPr>
            <a:xfrm>
              <a:off x="3139025" y="5071650"/>
              <a:ext cx="66050" cy="48250"/>
            </a:xfrm>
            <a:custGeom>
              <a:avLst/>
              <a:gdLst/>
              <a:ahLst/>
              <a:cxnLst/>
              <a:rect l="l" t="t" r="r" b="b"/>
              <a:pathLst>
                <a:path w="2642" h="1930" extrusionOk="0">
                  <a:moveTo>
                    <a:pt x="179" y="1"/>
                  </a:moveTo>
                  <a:cubicBezTo>
                    <a:pt x="120" y="1"/>
                    <a:pt x="60" y="3"/>
                    <a:pt x="1" y="7"/>
                  </a:cubicBezTo>
                  <a:lnTo>
                    <a:pt x="1" y="1908"/>
                  </a:lnTo>
                  <a:lnTo>
                    <a:pt x="2641" y="1929"/>
                  </a:lnTo>
                  <a:cubicBezTo>
                    <a:pt x="2535" y="1338"/>
                    <a:pt x="2197" y="831"/>
                    <a:pt x="1712" y="493"/>
                  </a:cubicBezTo>
                  <a:cubicBezTo>
                    <a:pt x="1256" y="170"/>
                    <a:pt x="71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5;p67">
              <a:extLst>
                <a:ext uri="{FF2B5EF4-FFF2-40B4-BE49-F238E27FC236}">
                  <a16:creationId xmlns:a16="http://schemas.microsoft.com/office/drawing/2014/main" id="{D8CC00E8-C205-4588-876A-A459927FB414}"/>
                </a:ext>
              </a:extLst>
            </p:cNvPr>
            <p:cNvSpPr/>
            <p:nvPr/>
          </p:nvSpPr>
          <p:spPr>
            <a:xfrm>
              <a:off x="3139025" y="5096625"/>
              <a:ext cx="313200" cy="29400"/>
            </a:xfrm>
            <a:custGeom>
              <a:avLst/>
              <a:gdLst/>
              <a:ahLst/>
              <a:cxnLst/>
              <a:rect l="l" t="t" r="r" b="b"/>
              <a:pathLst>
                <a:path w="12528" h="1176" extrusionOk="0">
                  <a:moveTo>
                    <a:pt x="10351" y="1"/>
                  </a:moveTo>
                  <a:cubicBezTo>
                    <a:pt x="9929" y="22"/>
                    <a:pt x="9696" y="867"/>
                    <a:pt x="9696" y="867"/>
                  </a:cubicBezTo>
                  <a:lnTo>
                    <a:pt x="1" y="846"/>
                  </a:lnTo>
                  <a:lnTo>
                    <a:pt x="1" y="994"/>
                  </a:lnTo>
                  <a:cubicBezTo>
                    <a:pt x="1642" y="1116"/>
                    <a:pt x="4211" y="1176"/>
                    <a:pt x="6574" y="1176"/>
                  </a:cubicBezTo>
                  <a:cubicBezTo>
                    <a:pt x="9501" y="1176"/>
                    <a:pt x="12112" y="1084"/>
                    <a:pt x="12252" y="909"/>
                  </a:cubicBezTo>
                  <a:cubicBezTo>
                    <a:pt x="12527" y="571"/>
                    <a:pt x="10351" y="1"/>
                    <a:pt x="10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6;p67">
              <a:extLst>
                <a:ext uri="{FF2B5EF4-FFF2-40B4-BE49-F238E27FC236}">
                  <a16:creationId xmlns:a16="http://schemas.microsoft.com/office/drawing/2014/main" id="{1C9F48DB-705E-4D1F-AFDD-8283FEC7A361}"/>
                </a:ext>
              </a:extLst>
            </p:cNvPr>
            <p:cNvSpPr/>
            <p:nvPr/>
          </p:nvSpPr>
          <p:spPr>
            <a:xfrm>
              <a:off x="3148525" y="5115650"/>
              <a:ext cx="293650" cy="4375"/>
            </a:xfrm>
            <a:custGeom>
              <a:avLst/>
              <a:gdLst/>
              <a:ahLst/>
              <a:cxnLst/>
              <a:rect l="l" t="t" r="r" b="b"/>
              <a:pathLst>
                <a:path w="11746" h="175" extrusionOk="0">
                  <a:moveTo>
                    <a:pt x="11387" y="0"/>
                  </a:moveTo>
                  <a:lnTo>
                    <a:pt x="10077" y="42"/>
                  </a:lnTo>
                  <a:cubicBezTo>
                    <a:pt x="8957" y="64"/>
                    <a:pt x="7415" y="85"/>
                    <a:pt x="5704" y="106"/>
                  </a:cubicBezTo>
                  <a:lnTo>
                    <a:pt x="1332" y="106"/>
                  </a:lnTo>
                  <a:lnTo>
                    <a:pt x="1" y="85"/>
                  </a:lnTo>
                  <a:lnTo>
                    <a:pt x="1332" y="127"/>
                  </a:lnTo>
                  <a:cubicBezTo>
                    <a:pt x="2237" y="144"/>
                    <a:pt x="3420" y="175"/>
                    <a:pt x="4744" y="175"/>
                  </a:cubicBezTo>
                  <a:cubicBezTo>
                    <a:pt x="5057" y="175"/>
                    <a:pt x="5377" y="173"/>
                    <a:pt x="5704" y="169"/>
                  </a:cubicBezTo>
                  <a:cubicBezTo>
                    <a:pt x="7415" y="169"/>
                    <a:pt x="8957" y="127"/>
                    <a:pt x="10077" y="85"/>
                  </a:cubicBezTo>
                  <a:lnTo>
                    <a:pt x="11387" y="21"/>
                  </a:lnTo>
                  <a:lnTo>
                    <a:pt x="11746"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7;p67">
              <a:extLst>
                <a:ext uri="{FF2B5EF4-FFF2-40B4-BE49-F238E27FC236}">
                  <a16:creationId xmlns:a16="http://schemas.microsoft.com/office/drawing/2014/main" id="{BF6211D6-3575-4257-B869-E7700B9D9569}"/>
                </a:ext>
              </a:extLst>
            </p:cNvPr>
            <p:cNvSpPr/>
            <p:nvPr/>
          </p:nvSpPr>
          <p:spPr>
            <a:xfrm>
              <a:off x="3380900" y="5094525"/>
              <a:ext cx="17450" cy="26425"/>
            </a:xfrm>
            <a:custGeom>
              <a:avLst/>
              <a:gdLst/>
              <a:ahLst/>
              <a:cxnLst/>
              <a:rect l="l" t="t" r="r" b="b"/>
              <a:pathLst>
                <a:path w="698" h="1057" extrusionOk="0">
                  <a:moveTo>
                    <a:pt x="697" y="0"/>
                  </a:moveTo>
                  <a:lnTo>
                    <a:pt x="697" y="0"/>
                  </a:lnTo>
                  <a:cubicBezTo>
                    <a:pt x="486" y="85"/>
                    <a:pt x="296" y="233"/>
                    <a:pt x="169" y="423"/>
                  </a:cubicBezTo>
                  <a:cubicBezTo>
                    <a:pt x="43" y="613"/>
                    <a:pt x="0" y="845"/>
                    <a:pt x="21" y="1056"/>
                  </a:cubicBezTo>
                  <a:cubicBezTo>
                    <a:pt x="85" y="866"/>
                    <a:pt x="169" y="655"/>
                    <a:pt x="275" y="465"/>
                  </a:cubicBezTo>
                  <a:cubicBezTo>
                    <a:pt x="402" y="296"/>
                    <a:pt x="528" y="148"/>
                    <a:pt x="697"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8;p67">
              <a:extLst>
                <a:ext uri="{FF2B5EF4-FFF2-40B4-BE49-F238E27FC236}">
                  <a16:creationId xmlns:a16="http://schemas.microsoft.com/office/drawing/2014/main" id="{A39219BF-622E-4193-8189-946FAE2B55D0}"/>
                </a:ext>
              </a:extLst>
            </p:cNvPr>
            <p:cNvSpPr/>
            <p:nvPr/>
          </p:nvSpPr>
          <p:spPr>
            <a:xfrm>
              <a:off x="3327550" y="5081850"/>
              <a:ext cx="10600" cy="14275"/>
            </a:xfrm>
            <a:custGeom>
              <a:avLst/>
              <a:gdLst/>
              <a:ahLst/>
              <a:cxnLst/>
              <a:rect l="l" t="t" r="r" b="b"/>
              <a:pathLst>
                <a:path w="424" h="571" extrusionOk="0">
                  <a:moveTo>
                    <a:pt x="402" y="0"/>
                  </a:moveTo>
                  <a:cubicBezTo>
                    <a:pt x="381" y="0"/>
                    <a:pt x="275" y="106"/>
                    <a:pt x="170" y="275"/>
                  </a:cubicBezTo>
                  <a:cubicBezTo>
                    <a:pt x="64" y="423"/>
                    <a:pt x="1" y="549"/>
                    <a:pt x="22" y="571"/>
                  </a:cubicBezTo>
                  <a:cubicBezTo>
                    <a:pt x="22" y="571"/>
                    <a:pt x="149" y="465"/>
                    <a:pt x="254" y="317"/>
                  </a:cubicBezTo>
                  <a:cubicBezTo>
                    <a:pt x="360" y="148"/>
                    <a:pt x="423" y="21"/>
                    <a:pt x="40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9;p67">
              <a:extLst>
                <a:ext uri="{FF2B5EF4-FFF2-40B4-BE49-F238E27FC236}">
                  <a16:creationId xmlns:a16="http://schemas.microsoft.com/office/drawing/2014/main" id="{5191D27A-21D4-4648-84C8-307EDEE0DACE}"/>
                </a:ext>
              </a:extLst>
            </p:cNvPr>
            <p:cNvSpPr/>
            <p:nvPr/>
          </p:nvSpPr>
          <p:spPr>
            <a:xfrm>
              <a:off x="3312775" y="5079200"/>
              <a:ext cx="12175" cy="9525"/>
            </a:xfrm>
            <a:custGeom>
              <a:avLst/>
              <a:gdLst/>
              <a:ahLst/>
              <a:cxnLst/>
              <a:rect l="l" t="t" r="r" b="b"/>
              <a:pathLst>
                <a:path w="487" h="381" extrusionOk="0">
                  <a:moveTo>
                    <a:pt x="465" y="1"/>
                  </a:moveTo>
                  <a:lnTo>
                    <a:pt x="465" y="1"/>
                  </a:lnTo>
                  <a:cubicBezTo>
                    <a:pt x="359" y="43"/>
                    <a:pt x="275" y="85"/>
                    <a:pt x="212" y="170"/>
                  </a:cubicBezTo>
                  <a:cubicBezTo>
                    <a:pt x="85" y="275"/>
                    <a:pt x="0" y="381"/>
                    <a:pt x="21" y="381"/>
                  </a:cubicBezTo>
                  <a:cubicBezTo>
                    <a:pt x="21" y="381"/>
                    <a:pt x="148" y="339"/>
                    <a:pt x="275" y="233"/>
                  </a:cubicBezTo>
                  <a:cubicBezTo>
                    <a:pt x="402" y="127"/>
                    <a:pt x="486" y="22"/>
                    <a:pt x="465"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0;p67">
              <a:extLst>
                <a:ext uri="{FF2B5EF4-FFF2-40B4-BE49-F238E27FC236}">
                  <a16:creationId xmlns:a16="http://schemas.microsoft.com/office/drawing/2014/main" id="{1E2AD09E-FD10-44BB-B5D7-D04D3CE582A8}"/>
                </a:ext>
              </a:extLst>
            </p:cNvPr>
            <p:cNvSpPr/>
            <p:nvPr/>
          </p:nvSpPr>
          <p:spPr>
            <a:xfrm>
              <a:off x="3303800" y="5071800"/>
              <a:ext cx="19025" cy="2350"/>
            </a:xfrm>
            <a:custGeom>
              <a:avLst/>
              <a:gdLst/>
              <a:ahLst/>
              <a:cxnLst/>
              <a:rect l="l" t="t" r="r" b="b"/>
              <a:pathLst>
                <a:path w="761" h="94" extrusionOk="0">
                  <a:moveTo>
                    <a:pt x="380" y="1"/>
                  </a:moveTo>
                  <a:cubicBezTo>
                    <a:pt x="254" y="1"/>
                    <a:pt x="127" y="1"/>
                    <a:pt x="0" y="43"/>
                  </a:cubicBezTo>
                  <a:cubicBezTo>
                    <a:pt x="93" y="74"/>
                    <a:pt x="186" y="94"/>
                    <a:pt x="279" y="94"/>
                  </a:cubicBezTo>
                  <a:cubicBezTo>
                    <a:pt x="313" y="94"/>
                    <a:pt x="346" y="91"/>
                    <a:pt x="380" y="85"/>
                  </a:cubicBezTo>
                  <a:cubicBezTo>
                    <a:pt x="414" y="91"/>
                    <a:pt x="448" y="94"/>
                    <a:pt x="482" y="94"/>
                  </a:cubicBezTo>
                  <a:cubicBezTo>
                    <a:pt x="575" y="94"/>
                    <a:pt x="668" y="74"/>
                    <a:pt x="761" y="43"/>
                  </a:cubicBezTo>
                  <a:cubicBezTo>
                    <a:pt x="634" y="1"/>
                    <a:pt x="507" y="1"/>
                    <a:pt x="38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1;p67">
              <a:extLst>
                <a:ext uri="{FF2B5EF4-FFF2-40B4-BE49-F238E27FC236}">
                  <a16:creationId xmlns:a16="http://schemas.microsoft.com/office/drawing/2014/main" id="{64C49863-4ABB-4E69-A16C-13E97091904D}"/>
                </a:ext>
              </a:extLst>
            </p:cNvPr>
            <p:cNvSpPr/>
            <p:nvPr/>
          </p:nvSpPr>
          <p:spPr>
            <a:xfrm>
              <a:off x="3300100" y="5061775"/>
              <a:ext cx="21675" cy="2875"/>
            </a:xfrm>
            <a:custGeom>
              <a:avLst/>
              <a:gdLst/>
              <a:ahLst/>
              <a:cxnLst/>
              <a:rect l="l" t="t" r="r" b="b"/>
              <a:pathLst>
                <a:path w="867" h="115" extrusionOk="0">
                  <a:moveTo>
                    <a:pt x="0" y="1"/>
                  </a:moveTo>
                  <a:cubicBezTo>
                    <a:pt x="148" y="64"/>
                    <a:pt x="296" y="106"/>
                    <a:pt x="444" y="106"/>
                  </a:cubicBezTo>
                  <a:cubicBezTo>
                    <a:pt x="484" y="112"/>
                    <a:pt x="523" y="114"/>
                    <a:pt x="562" y="114"/>
                  </a:cubicBezTo>
                  <a:cubicBezTo>
                    <a:pt x="670" y="114"/>
                    <a:pt x="774" y="95"/>
                    <a:pt x="866" y="64"/>
                  </a:cubicBezTo>
                  <a:cubicBezTo>
                    <a:pt x="719" y="43"/>
                    <a:pt x="571" y="22"/>
                    <a:pt x="444" y="22"/>
                  </a:cubicBezTo>
                  <a:cubicBezTo>
                    <a:pt x="296" y="1"/>
                    <a:pt x="148" y="1"/>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2;p67">
              <a:extLst>
                <a:ext uri="{FF2B5EF4-FFF2-40B4-BE49-F238E27FC236}">
                  <a16:creationId xmlns:a16="http://schemas.microsoft.com/office/drawing/2014/main" id="{604ED9CC-F111-4B9E-955E-0E1E59E02060}"/>
                </a:ext>
              </a:extLst>
            </p:cNvPr>
            <p:cNvSpPr/>
            <p:nvPr/>
          </p:nvSpPr>
          <p:spPr>
            <a:xfrm>
              <a:off x="3333900" y="5066100"/>
              <a:ext cx="34350" cy="18400"/>
            </a:xfrm>
            <a:custGeom>
              <a:avLst/>
              <a:gdLst/>
              <a:ahLst/>
              <a:cxnLst/>
              <a:rect l="l" t="t" r="r" b="b"/>
              <a:pathLst>
                <a:path w="1374" h="736" extrusionOk="0">
                  <a:moveTo>
                    <a:pt x="919" y="74"/>
                  </a:moveTo>
                  <a:cubicBezTo>
                    <a:pt x="1034" y="74"/>
                    <a:pt x="1148" y="95"/>
                    <a:pt x="1247" y="144"/>
                  </a:cubicBezTo>
                  <a:cubicBezTo>
                    <a:pt x="1310" y="187"/>
                    <a:pt x="1289" y="271"/>
                    <a:pt x="1204" y="313"/>
                  </a:cubicBezTo>
                  <a:cubicBezTo>
                    <a:pt x="1120" y="356"/>
                    <a:pt x="1035" y="398"/>
                    <a:pt x="951" y="419"/>
                  </a:cubicBezTo>
                  <a:cubicBezTo>
                    <a:pt x="782" y="482"/>
                    <a:pt x="634" y="525"/>
                    <a:pt x="465" y="546"/>
                  </a:cubicBezTo>
                  <a:cubicBezTo>
                    <a:pt x="333" y="566"/>
                    <a:pt x="221" y="577"/>
                    <a:pt x="140" y="584"/>
                  </a:cubicBezTo>
                  <a:lnTo>
                    <a:pt x="140" y="584"/>
                  </a:lnTo>
                  <a:cubicBezTo>
                    <a:pt x="178" y="500"/>
                    <a:pt x="228" y="423"/>
                    <a:pt x="296" y="356"/>
                  </a:cubicBezTo>
                  <a:cubicBezTo>
                    <a:pt x="402" y="250"/>
                    <a:pt x="528" y="166"/>
                    <a:pt x="676" y="102"/>
                  </a:cubicBezTo>
                  <a:cubicBezTo>
                    <a:pt x="755" y="85"/>
                    <a:pt x="837" y="74"/>
                    <a:pt x="919" y="74"/>
                  </a:cubicBezTo>
                  <a:close/>
                  <a:moveTo>
                    <a:pt x="923" y="0"/>
                  </a:moveTo>
                  <a:cubicBezTo>
                    <a:pt x="662" y="0"/>
                    <a:pt x="404" y="113"/>
                    <a:pt x="233" y="313"/>
                  </a:cubicBezTo>
                  <a:cubicBezTo>
                    <a:pt x="173" y="393"/>
                    <a:pt x="114" y="490"/>
                    <a:pt x="89" y="589"/>
                  </a:cubicBezTo>
                  <a:lnTo>
                    <a:pt x="89" y="589"/>
                  </a:lnTo>
                  <a:cubicBezTo>
                    <a:pt x="32" y="595"/>
                    <a:pt x="0" y="600"/>
                    <a:pt x="0" y="609"/>
                  </a:cubicBezTo>
                  <a:cubicBezTo>
                    <a:pt x="28" y="613"/>
                    <a:pt x="56" y="616"/>
                    <a:pt x="85" y="619"/>
                  </a:cubicBezTo>
                  <a:lnTo>
                    <a:pt x="85" y="619"/>
                  </a:lnTo>
                  <a:lnTo>
                    <a:pt x="85" y="736"/>
                  </a:lnTo>
                  <a:cubicBezTo>
                    <a:pt x="96" y="696"/>
                    <a:pt x="109" y="658"/>
                    <a:pt x="124" y="622"/>
                  </a:cubicBezTo>
                  <a:lnTo>
                    <a:pt x="124" y="622"/>
                  </a:lnTo>
                  <a:cubicBezTo>
                    <a:pt x="160" y="624"/>
                    <a:pt x="196" y="625"/>
                    <a:pt x="233" y="625"/>
                  </a:cubicBezTo>
                  <a:cubicBezTo>
                    <a:pt x="312" y="625"/>
                    <a:pt x="391" y="620"/>
                    <a:pt x="465" y="609"/>
                  </a:cubicBezTo>
                  <a:cubicBezTo>
                    <a:pt x="634" y="588"/>
                    <a:pt x="803" y="546"/>
                    <a:pt x="972" y="504"/>
                  </a:cubicBezTo>
                  <a:cubicBezTo>
                    <a:pt x="1056" y="482"/>
                    <a:pt x="1162" y="440"/>
                    <a:pt x="1247" y="398"/>
                  </a:cubicBezTo>
                  <a:cubicBezTo>
                    <a:pt x="1310" y="356"/>
                    <a:pt x="1352" y="313"/>
                    <a:pt x="1373" y="250"/>
                  </a:cubicBezTo>
                  <a:cubicBezTo>
                    <a:pt x="1373" y="187"/>
                    <a:pt x="1352" y="123"/>
                    <a:pt x="1289" y="81"/>
                  </a:cubicBezTo>
                  <a:cubicBezTo>
                    <a:pt x="1173" y="26"/>
                    <a:pt x="1047" y="0"/>
                    <a:pt x="92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3;p67">
              <a:extLst>
                <a:ext uri="{FF2B5EF4-FFF2-40B4-BE49-F238E27FC236}">
                  <a16:creationId xmlns:a16="http://schemas.microsoft.com/office/drawing/2014/main" id="{94E72C49-4D65-4417-A1E7-E9E974B6F69C}"/>
                </a:ext>
              </a:extLst>
            </p:cNvPr>
            <p:cNvSpPr/>
            <p:nvPr/>
          </p:nvSpPr>
          <p:spPr>
            <a:xfrm>
              <a:off x="3321225" y="5060725"/>
              <a:ext cx="17450" cy="21150"/>
            </a:xfrm>
            <a:custGeom>
              <a:avLst/>
              <a:gdLst/>
              <a:ahLst/>
              <a:cxnLst/>
              <a:rect l="l" t="t" r="r" b="b"/>
              <a:pathLst>
                <a:path w="698" h="846" extrusionOk="0">
                  <a:moveTo>
                    <a:pt x="148" y="0"/>
                  </a:moveTo>
                  <a:cubicBezTo>
                    <a:pt x="64" y="21"/>
                    <a:pt x="0" y="106"/>
                    <a:pt x="21" y="190"/>
                  </a:cubicBezTo>
                  <a:cubicBezTo>
                    <a:pt x="21" y="190"/>
                    <a:pt x="21" y="212"/>
                    <a:pt x="21" y="212"/>
                  </a:cubicBezTo>
                  <a:cubicBezTo>
                    <a:pt x="21" y="275"/>
                    <a:pt x="64" y="338"/>
                    <a:pt x="106" y="402"/>
                  </a:cubicBezTo>
                  <a:cubicBezTo>
                    <a:pt x="169" y="486"/>
                    <a:pt x="233" y="592"/>
                    <a:pt x="317" y="655"/>
                  </a:cubicBezTo>
                  <a:cubicBezTo>
                    <a:pt x="402" y="740"/>
                    <a:pt x="486" y="803"/>
                    <a:pt x="592" y="845"/>
                  </a:cubicBezTo>
                  <a:cubicBezTo>
                    <a:pt x="592" y="845"/>
                    <a:pt x="486" y="761"/>
                    <a:pt x="359" y="613"/>
                  </a:cubicBezTo>
                  <a:cubicBezTo>
                    <a:pt x="296" y="550"/>
                    <a:pt x="233" y="465"/>
                    <a:pt x="169" y="359"/>
                  </a:cubicBezTo>
                  <a:cubicBezTo>
                    <a:pt x="106" y="275"/>
                    <a:pt x="64" y="106"/>
                    <a:pt x="169" y="85"/>
                  </a:cubicBezTo>
                  <a:cubicBezTo>
                    <a:pt x="177" y="83"/>
                    <a:pt x="185" y="82"/>
                    <a:pt x="193" y="82"/>
                  </a:cubicBezTo>
                  <a:cubicBezTo>
                    <a:pt x="294" y="82"/>
                    <a:pt x="406" y="197"/>
                    <a:pt x="465" y="275"/>
                  </a:cubicBezTo>
                  <a:cubicBezTo>
                    <a:pt x="550" y="338"/>
                    <a:pt x="592" y="444"/>
                    <a:pt x="613" y="550"/>
                  </a:cubicBezTo>
                  <a:cubicBezTo>
                    <a:pt x="634" y="655"/>
                    <a:pt x="634" y="740"/>
                    <a:pt x="634" y="845"/>
                  </a:cubicBezTo>
                  <a:cubicBezTo>
                    <a:pt x="676" y="761"/>
                    <a:pt x="697" y="634"/>
                    <a:pt x="676" y="550"/>
                  </a:cubicBezTo>
                  <a:cubicBezTo>
                    <a:pt x="655" y="423"/>
                    <a:pt x="613" y="317"/>
                    <a:pt x="550" y="233"/>
                  </a:cubicBezTo>
                  <a:cubicBezTo>
                    <a:pt x="465" y="85"/>
                    <a:pt x="317" y="0"/>
                    <a:pt x="14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4;p67">
              <a:extLst>
                <a:ext uri="{FF2B5EF4-FFF2-40B4-BE49-F238E27FC236}">
                  <a16:creationId xmlns:a16="http://schemas.microsoft.com/office/drawing/2014/main" id="{B790134D-8588-4786-AE05-B44731B72534}"/>
                </a:ext>
              </a:extLst>
            </p:cNvPr>
            <p:cNvSpPr/>
            <p:nvPr/>
          </p:nvSpPr>
          <p:spPr>
            <a:xfrm>
              <a:off x="3140075" y="5069700"/>
              <a:ext cx="65000" cy="48600"/>
            </a:xfrm>
            <a:custGeom>
              <a:avLst/>
              <a:gdLst/>
              <a:ahLst/>
              <a:cxnLst/>
              <a:rect l="l" t="t" r="r" b="b"/>
              <a:pathLst>
                <a:path w="2600" h="1944" extrusionOk="0">
                  <a:moveTo>
                    <a:pt x="128" y="0"/>
                  </a:moveTo>
                  <a:cubicBezTo>
                    <a:pt x="85" y="22"/>
                    <a:pt x="43" y="43"/>
                    <a:pt x="1" y="64"/>
                  </a:cubicBezTo>
                  <a:lnTo>
                    <a:pt x="529" y="64"/>
                  </a:lnTo>
                  <a:cubicBezTo>
                    <a:pt x="951" y="106"/>
                    <a:pt x="1353" y="254"/>
                    <a:pt x="1712" y="486"/>
                  </a:cubicBezTo>
                  <a:cubicBezTo>
                    <a:pt x="2050" y="740"/>
                    <a:pt x="2303" y="1078"/>
                    <a:pt x="2451" y="1458"/>
                  </a:cubicBezTo>
                  <a:cubicBezTo>
                    <a:pt x="2557" y="1754"/>
                    <a:pt x="2578" y="1944"/>
                    <a:pt x="2599" y="1944"/>
                  </a:cubicBezTo>
                  <a:cubicBezTo>
                    <a:pt x="2599" y="1902"/>
                    <a:pt x="2599" y="1838"/>
                    <a:pt x="2599" y="1796"/>
                  </a:cubicBezTo>
                  <a:cubicBezTo>
                    <a:pt x="2578" y="1669"/>
                    <a:pt x="2557" y="1564"/>
                    <a:pt x="2515" y="1437"/>
                  </a:cubicBezTo>
                  <a:cubicBezTo>
                    <a:pt x="2367" y="1035"/>
                    <a:pt x="2113" y="676"/>
                    <a:pt x="1775" y="423"/>
                  </a:cubicBezTo>
                  <a:cubicBezTo>
                    <a:pt x="1395" y="169"/>
                    <a:pt x="972" y="22"/>
                    <a:pt x="52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5;p67">
              <a:extLst>
                <a:ext uri="{FF2B5EF4-FFF2-40B4-BE49-F238E27FC236}">
                  <a16:creationId xmlns:a16="http://schemas.microsoft.com/office/drawing/2014/main" id="{FD46670A-BB91-4CAA-95FB-2BA4C4133AB0}"/>
                </a:ext>
              </a:extLst>
            </p:cNvPr>
            <p:cNvSpPr/>
            <p:nvPr/>
          </p:nvSpPr>
          <p:spPr>
            <a:xfrm>
              <a:off x="3227750" y="5102725"/>
              <a:ext cx="53875" cy="2650"/>
            </a:xfrm>
            <a:custGeom>
              <a:avLst/>
              <a:gdLst/>
              <a:ahLst/>
              <a:cxnLst/>
              <a:rect l="l" t="t" r="r" b="b"/>
              <a:pathLst>
                <a:path w="2155" h="106" extrusionOk="0">
                  <a:moveTo>
                    <a:pt x="162" y="1"/>
                  </a:moveTo>
                  <a:cubicBezTo>
                    <a:pt x="66" y="1"/>
                    <a:pt x="7" y="3"/>
                    <a:pt x="0" y="10"/>
                  </a:cubicBezTo>
                  <a:cubicBezTo>
                    <a:pt x="359" y="74"/>
                    <a:pt x="719" y="105"/>
                    <a:pt x="1078" y="105"/>
                  </a:cubicBezTo>
                  <a:cubicBezTo>
                    <a:pt x="1437" y="105"/>
                    <a:pt x="1796" y="74"/>
                    <a:pt x="2155" y="10"/>
                  </a:cubicBezTo>
                  <a:cubicBezTo>
                    <a:pt x="2155" y="3"/>
                    <a:pt x="2101" y="1"/>
                    <a:pt x="2007" y="1"/>
                  </a:cubicBezTo>
                  <a:cubicBezTo>
                    <a:pt x="1819" y="1"/>
                    <a:pt x="1472" y="10"/>
                    <a:pt x="1078" y="10"/>
                  </a:cubicBezTo>
                  <a:cubicBezTo>
                    <a:pt x="697" y="10"/>
                    <a:pt x="355" y="1"/>
                    <a:pt x="162"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6;p67">
              <a:extLst>
                <a:ext uri="{FF2B5EF4-FFF2-40B4-BE49-F238E27FC236}">
                  <a16:creationId xmlns:a16="http://schemas.microsoft.com/office/drawing/2014/main" id="{512ADC91-6184-4C02-9664-3F0DF2BEB793}"/>
                </a:ext>
              </a:extLst>
            </p:cNvPr>
            <p:cNvSpPr/>
            <p:nvPr/>
          </p:nvSpPr>
          <p:spPr>
            <a:xfrm>
              <a:off x="3192375" y="5103400"/>
              <a:ext cx="5825" cy="9625"/>
            </a:xfrm>
            <a:custGeom>
              <a:avLst/>
              <a:gdLst/>
              <a:ahLst/>
              <a:cxnLst/>
              <a:rect l="l" t="t" r="r" b="b"/>
              <a:pathLst>
                <a:path w="233" h="385" extrusionOk="0">
                  <a:moveTo>
                    <a:pt x="13" y="0"/>
                  </a:moveTo>
                  <a:cubicBezTo>
                    <a:pt x="7" y="0"/>
                    <a:pt x="3" y="2"/>
                    <a:pt x="0" y="4"/>
                  </a:cubicBezTo>
                  <a:cubicBezTo>
                    <a:pt x="0" y="4"/>
                    <a:pt x="42" y="89"/>
                    <a:pt x="85" y="194"/>
                  </a:cubicBezTo>
                  <a:cubicBezTo>
                    <a:pt x="148" y="300"/>
                    <a:pt x="169" y="385"/>
                    <a:pt x="190" y="385"/>
                  </a:cubicBezTo>
                  <a:cubicBezTo>
                    <a:pt x="211" y="385"/>
                    <a:pt x="232" y="279"/>
                    <a:pt x="190" y="152"/>
                  </a:cubicBezTo>
                  <a:cubicBezTo>
                    <a:pt x="153" y="60"/>
                    <a:pt x="53" y="0"/>
                    <a:pt x="13"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7;p67">
              <a:extLst>
                <a:ext uri="{FF2B5EF4-FFF2-40B4-BE49-F238E27FC236}">
                  <a16:creationId xmlns:a16="http://schemas.microsoft.com/office/drawing/2014/main" id="{E95D9CB9-1FE4-4ED0-8076-47794B1E3FE4}"/>
                </a:ext>
              </a:extLst>
            </p:cNvPr>
            <p:cNvSpPr/>
            <p:nvPr/>
          </p:nvSpPr>
          <p:spPr>
            <a:xfrm>
              <a:off x="3178625" y="5088050"/>
              <a:ext cx="6900" cy="6100"/>
            </a:xfrm>
            <a:custGeom>
              <a:avLst/>
              <a:gdLst/>
              <a:ahLst/>
              <a:cxnLst/>
              <a:rect l="l" t="t" r="r" b="b"/>
              <a:pathLst>
                <a:path w="276" h="244" extrusionOk="0">
                  <a:moveTo>
                    <a:pt x="16" y="0"/>
                  </a:moveTo>
                  <a:cubicBezTo>
                    <a:pt x="10" y="0"/>
                    <a:pt x="5" y="2"/>
                    <a:pt x="1" y="6"/>
                  </a:cubicBezTo>
                  <a:cubicBezTo>
                    <a:pt x="1" y="6"/>
                    <a:pt x="22" y="90"/>
                    <a:pt x="106" y="154"/>
                  </a:cubicBezTo>
                  <a:cubicBezTo>
                    <a:pt x="159" y="206"/>
                    <a:pt x="225" y="244"/>
                    <a:pt x="259" y="244"/>
                  </a:cubicBezTo>
                  <a:cubicBezTo>
                    <a:pt x="266" y="244"/>
                    <a:pt x="272" y="242"/>
                    <a:pt x="275" y="238"/>
                  </a:cubicBezTo>
                  <a:cubicBezTo>
                    <a:pt x="275" y="238"/>
                    <a:pt x="233" y="154"/>
                    <a:pt x="149" y="90"/>
                  </a:cubicBezTo>
                  <a:cubicBezTo>
                    <a:pt x="97" y="38"/>
                    <a:pt x="44" y="0"/>
                    <a:pt x="1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08;p67">
              <a:extLst>
                <a:ext uri="{FF2B5EF4-FFF2-40B4-BE49-F238E27FC236}">
                  <a16:creationId xmlns:a16="http://schemas.microsoft.com/office/drawing/2014/main" id="{4456DA11-B4E1-4EEC-93E4-251FA87B2B20}"/>
                </a:ext>
              </a:extLst>
            </p:cNvPr>
            <p:cNvSpPr/>
            <p:nvPr/>
          </p:nvSpPr>
          <p:spPr>
            <a:xfrm>
              <a:off x="3159250" y="5079800"/>
              <a:ext cx="10950" cy="4275"/>
            </a:xfrm>
            <a:custGeom>
              <a:avLst/>
              <a:gdLst/>
              <a:ahLst/>
              <a:cxnLst/>
              <a:rect l="l" t="t" r="r" b="b"/>
              <a:pathLst>
                <a:path w="438" h="171" extrusionOk="0">
                  <a:moveTo>
                    <a:pt x="134" y="1"/>
                  </a:moveTo>
                  <a:cubicBezTo>
                    <a:pt x="57" y="1"/>
                    <a:pt x="1" y="25"/>
                    <a:pt x="15" y="40"/>
                  </a:cubicBezTo>
                  <a:cubicBezTo>
                    <a:pt x="15" y="61"/>
                    <a:pt x="100" y="61"/>
                    <a:pt x="205" y="103"/>
                  </a:cubicBezTo>
                  <a:cubicBezTo>
                    <a:pt x="315" y="122"/>
                    <a:pt x="377" y="171"/>
                    <a:pt x="405" y="171"/>
                  </a:cubicBezTo>
                  <a:cubicBezTo>
                    <a:pt x="410" y="171"/>
                    <a:pt x="414" y="170"/>
                    <a:pt x="417" y="167"/>
                  </a:cubicBezTo>
                  <a:cubicBezTo>
                    <a:pt x="438" y="146"/>
                    <a:pt x="374" y="61"/>
                    <a:pt x="248" y="19"/>
                  </a:cubicBezTo>
                  <a:cubicBezTo>
                    <a:pt x="208" y="6"/>
                    <a:pt x="169" y="1"/>
                    <a:pt x="134"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09;p67">
              <a:extLst>
                <a:ext uri="{FF2B5EF4-FFF2-40B4-BE49-F238E27FC236}">
                  <a16:creationId xmlns:a16="http://schemas.microsoft.com/office/drawing/2014/main" id="{1AB128BD-2A1F-43C3-AE46-37263F34F4FC}"/>
                </a:ext>
              </a:extLst>
            </p:cNvPr>
            <p:cNvSpPr/>
            <p:nvPr/>
          </p:nvSpPr>
          <p:spPr>
            <a:xfrm>
              <a:off x="3145900" y="5077225"/>
              <a:ext cx="5300" cy="2925"/>
            </a:xfrm>
            <a:custGeom>
              <a:avLst/>
              <a:gdLst/>
              <a:ahLst/>
              <a:cxnLst/>
              <a:rect l="l" t="t" r="r" b="b"/>
              <a:pathLst>
                <a:path w="212" h="117" extrusionOk="0">
                  <a:moveTo>
                    <a:pt x="45" y="0"/>
                  </a:moveTo>
                  <a:cubicBezTo>
                    <a:pt x="27" y="0"/>
                    <a:pt x="11" y="6"/>
                    <a:pt x="0" y="16"/>
                  </a:cubicBezTo>
                  <a:cubicBezTo>
                    <a:pt x="0" y="37"/>
                    <a:pt x="21" y="80"/>
                    <a:pt x="85" y="101"/>
                  </a:cubicBezTo>
                  <a:cubicBezTo>
                    <a:pt x="116" y="111"/>
                    <a:pt x="148" y="117"/>
                    <a:pt x="172" y="117"/>
                  </a:cubicBezTo>
                  <a:cubicBezTo>
                    <a:pt x="196" y="117"/>
                    <a:pt x="211" y="111"/>
                    <a:pt x="211" y="101"/>
                  </a:cubicBezTo>
                  <a:cubicBezTo>
                    <a:pt x="211" y="59"/>
                    <a:pt x="169" y="37"/>
                    <a:pt x="106" y="16"/>
                  </a:cubicBezTo>
                  <a:cubicBezTo>
                    <a:pt x="85" y="6"/>
                    <a:pt x="64" y="0"/>
                    <a:pt x="45"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10;p67">
              <a:extLst>
                <a:ext uri="{FF2B5EF4-FFF2-40B4-BE49-F238E27FC236}">
                  <a16:creationId xmlns:a16="http://schemas.microsoft.com/office/drawing/2014/main" id="{FFB3E555-D12B-4205-8584-D2B318B0E42C}"/>
                </a:ext>
              </a:extLst>
            </p:cNvPr>
            <p:cNvSpPr/>
            <p:nvPr/>
          </p:nvSpPr>
          <p:spPr>
            <a:xfrm>
              <a:off x="3397275" y="1854350"/>
              <a:ext cx="448375" cy="959325"/>
            </a:xfrm>
            <a:custGeom>
              <a:avLst/>
              <a:gdLst/>
              <a:ahLst/>
              <a:cxnLst/>
              <a:rect l="l" t="t" r="r" b="b"/>
              <a:pathLst>
                <a:path w="17935" h="38373" extrusionOk="0">
                  <a:moveTo>
                    <a:pt x="11713" y="1"/>
                  </a:moveTo>
                  <a:cubicBezTo>
                    <a:pt x="11696" y="1"/>
                    <a:pt x="11678" y="4"/>
                    <a:pt x="11661" y="12"/>
                  </a:cubicBezTo>
                  <a:cubicBezTo>
                    <a:pt x="10985" y="286"/>
                    <a:pt x="12062" y="3159"/>
                    <a:pt x="12146" y="3391"/>
                  </a:cubicBezTo>
                  <a:cubicBezTo>
                    <a:pt x="12198" y="3547"/>
                    <a:pt x="12075" y="3647"/>
                    <a:pt x="11962" y="3647"/>
                  </a:cubicBezTo>
                  <a:cubicBezTo>
                    <a:pt x="11891" y="3647"/>
                    <a:pt x="11825" y="3608"/>
                    <a:pt x="11808" y="3518"/>
                  </a:cubicBezTo>
                  <a:cubicBezTo>
                    <a:pt x="11727" y="3213"/>
                    <a:pt x="10879" y="19"/>
                    <a:pt x="10232" y="19"/>
                  </a:cubicBezTo>
                  <a:cubicBezTo>
                    <a:pt x="10208" y="19"/>
                    <a:pt x="10184" y="24"/>
                    <a:pt x="10161" y="33"/>
                  </a:cubicBezTo>
                  <a:cubicBezTo>
                    <a:pt x="9781" y="181"/>
                    <a:pt x="10119" y="814"/>
                    <a:pt x="10119" y="814"/>
                  </a:cubicBezTo>
                  <a:cubicBezTo>
                    <a:pt x="10119" y="814"/>
                    <a:pt x="11217" y="3962"/>
                    <a:pt x="10900" y="4067"/>
                  </a:cubicBezTo>
                  <a:cubicBezTo>
                    <a:pt x="10889" y="4072"/>
                    <a:pt x="10877" y="4074"/>
                    <a:pt x="10865" y="4074"/>
                  </a:cubicBezTo>
                  <a:cubicBezTo>
                    <a:pt x="10516" y="4074"/>
                    <a:pt x="9859" y="2335"/>
                    <a:pt x="9675" y="1723"/>
                  </a:cubicBezTo>
                  <a:cubicBezTo>
                    <a:pt x="9546" y="1306"/>
                    <a:pt x="9329" y="1095"/>
                    <a:pt x="9137" y="1095"/>
                  </a:cubicBezTo>
                  <a:cubicBezTo>
                    <a:pt x="9046" y="1095"/>
                    <a:pt x="8961" y="1142"/>
                    <a:pt x="8893" y="1237"/>
                  </a:cubicBezTo>
                  <a:cubicBezTo>
                    <a:pt x="8767" y="1448"/>
                    <a:pt x="9295" y="3391"/>
                    <a:pt x="9506" y="4025"/>
                  </a:cubicBezTo>
                  <a:cubicBezTo>
                    <a:pt x="9686" y="4564"/>
                    <a:pt x="10141" y="5868"/>
                    <a:pt x="9661" y="5868"/>
                  </a:cubicBezTo>
                  <a:cubicBezTo>
                    <a:pt x="9577" y="5868"/>
                    <a:pt x="9464" y="5828"/>
                    <a:pt x="9316" y="5736"/>
                  </a:cubicBezTo>
                  <a:cubicBezTo>
                    <a:pt x="8583" y="5274"/>
                    <a:pt x="7850" y="5089"/>
                    <a:pt x="7417" y="5089"/>
                  </a:cubicBezTo>
                  <a:cubicBezTo>
                    <a:pt x="7275" y="5089"/>
                    <a:pt x="7165" y="5108"/>
                    <a:pt x="7098" y="5145"/>
                  </a:cubicBezTo>
                  <a:cubicBezTo>
                    <a:pt x="6802" y="5293"/>
                    <a:pt x="6929" y="5757"/>
                    <a:pt x="7288" y="5800"/>
                  </a:cubicBezTo>
                  <a:cubicBezTo>
                    <a:pt x="7647" y="5884"/>
                    <a:pt x="8027" y="6032"/>
                    <a:pt x="8365" y="6222"/>
                  </a:cubicBezTo>
                  <a:cubicBezTo>
                    <a:pt x="8640" y="6370"/>
                    <a:pt x="8893" y="6560"/>
                    <a:pt x="9105" y="6771"/>
                  </a:cubicBezTo>
                  <a:cubicBezTo>
                    <a:pt x="9295" y="6961"/>
                    <a:pt x="9464" y="7151"/>
                    <a:pt x="9590" y="7320"/>
                  </a:cubicBezTo>
                  <a:lnTo>
                    <a:pt x="9844" y="7616"/>
                  </a:lnTo>
                  <a:lnTo>
                    <a:pt x="11280" y="22509"/>
                  </a:lnTo>
                  <a:lnTo>
                    <a:pt x="0" y="33958"/>
                  </a:lnTo>
                  <a:lnTo>
                    <a:pt x="6823" y="38373"/>
                  </a:lnTo>
                  <a:lnTo>
                    <a:pt x="17934" y="23670"/>
                  </a:lnTo>
                  <a:lnTo>
                    <a:pt x="14386" y="5863"/>
                  </a:lnTo>
                  <a:cubicBezTo>
                    <a:pt x="14238" y="4701"/>
                    <a:pt x="14026" y="3539"/>
                    <a:pt x="13752" y="2399"/>
                  </a:cubicBezTo>
                  <a:cubicBezTo>
                    <a:pt x="13472" y="1036"/>
                    <a:pt x="13323" y="815"/>
                    <a:pt x="13172" y="815"/>
                  </a:cubicBezTo>
                  <a:cubicBezTo>
                    <a:pt x="13140" y="815"/>
                    <a:pt x="13109" y="824"/>
                    <a:pt x="13076" y="835"/>
                  </a:cubicBezTo>
                  <a:cubicBezTo>
                    <a:pt x="12610" y="1010"/>
                    <a:pt x="13411" y="3343"/>
                    <a:pt x="13101" y="3343"/>
                  </a:cubicBezTo>
                  <a:cubicBezTo>
                    <a:pt x="13074" y="3343"/>
                    <a:pt x="13038" y="3325"/>
                    <a:pt x="12991" y="3286"/>
                  </a:cubicBezTo>
                  <a:cubicBezTo>
                    <a:pt x="12461" y="2837"/>
                    <a:pt x="12206" y="1"/>
                    <a:pt x="1171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11;p67">
              <a:extLst>
                <a:ext uri="{FF2B5EF4-FFF2-40B4-BE49-F238E27FC236}">
                  <a16:creationId xmlns:a16="http://schemas.microsoft.com/office/drawing/2014/main" id="{1DD767E6-185A-4826-8E51-93A96AA3F817}"/>
                </a:ext>
              </a:extLst>
            </p:cNvPr>
            <p:cNvSpPr/>
            <p:nvPr/>
          </p:nvSpPr>
          <p:spPr>
            <a:xfrm>
              <a:off x="2976900" y="1869425"/>
              <a:ext cx="410875" cy="974350"/>
            </a:xfrm>
            <a:custGeom>
              <a:avLst/>
              <a:gdLst/>
              <a:ahLst/>
              <a:cxnLst/>
              <a:rect l="l" t="t" r="r" b="b"/>
              <a:pathLst>
                <a:path w="16435" h="38974" extrusionOk="0">
                  <a:moveTo>
                    <a:pt x="12521" y="0"/>
                  </a:moveTo>
                  <a:cubicBezTo>
                    <a:pt x="12049" y="0"/>
                    <a:pt x="11293" y="2679"/>
                    <a:pt x="10689" y="3021"/>
                  </a:cubicBezTo>
                  <a:cubicBezTo>
                    <a:pt x="10647" y="3044"/>
                    <a:pt x="10615" y="3056"/>
                    <a:pt x="10590" y="3056"/>
                  </a:cubicBezTo>
                  <a:cubicBezTo>
                    <a:pt x="10239" y="3056"/>
                    <a:pt x="11482" y="828"/>
                    <a:pt x="11048" y="591"/>
                  </a:cubicBezTo>
                  <a:cubicBezTo>
                    <a:pt x="11011" y="568"/>
                    <a:pt x="10974" y="548"/>
                    <a:pt x="10933" y="548"/>
                  </a:cubicBezTo>
                  <a:cubicBezTo>
                    <a:pt x="10790" y="548"/>
                    <a:pt x="10595" y="796"/>
                    <a:pt x="10119" y="2028"/>
                  </a:cubicBezTo>
                  <a:cubicBezTo>
                    <a:pt x="9633" y="3105"/>
                    <a:pt x="9211" y="4204"/>
                    <a:pt x="8851" y="5302"/>
                  </a:cubicBezTo>
                  <a:lnTo>
                    <a:pt x="1" y="21906"/>
                  </a:lnTo>
                  <a:lnTo>
                    <a:pt x="3845" y="38974"/>
                  </a:lnTo>
                  <a:lnTo>
                    <a:pt x="12443" y="35763"/>
                  </a:lnTo>
                  <a:lnTo>
                    <a:pt x="6908" y="22877"/>
                  </a:lnTo>
                  <a:lnTo>
                    <a:pt x="13013" y="7837"/>
                  </a:lnTo>
                  <a:lnTo>
                    <a:pt x="13309" y="7584"/>
                  </a:lnTo>
                  <a:cubicBezTo>
                    <a:pt x="13478" y="7457"/>
                    <a:pt x="13668" y="7309"/>
                    <a:pt x="13879" y="7161"/>
                  </a:cubicBezTo>
                  <a:cubicBezTo>
                    <a:pt x="14154" y="6971"/>
                    <a:pt x="14428" y="6823"/>
                    <a:pt x="14745" y="6739"/>
                  </a:cubicBezTo>
                  <a:cubicBezTo>
                    <a:pt x="15104" y="6612"/>
                    <a:pt x="15484" y="6527"/>
                    <a:pt x="15886" y="6506"/>
                  </a:cubicBezTo>
                  <a:cubicBezTo>
                    <a:pt x="16245" y="6506"/>
                    <a:pt x="16435" y="6105"/>
                    <a:pt x="16181" y="5894"/>
                  </a:cubicBezTo>
                  <a:cubicBezTo>
                    <a:pt x="16066" y="5807"/>
                    <a:pt x="15801" y="5747"/>
                    <a:pt x="15445" y="5747"/>
                  </a:cubicBezTo>
                  <a:cubicBezTo>
                    <a:pt x="15020" y="5747"/>
                    <a:pt x="14465" y="5833"/>
                    <a:pt x="13879" y="6063"/>
                  </a:cubicBezTo>
                  <a:cubicBezTo>
                    <a:pt x="13751" y="6116"/>
                    <a:pt x="13651" y="6141"/>
                    <a:pt x="13575" y="6141"/>
                  </a:cubicBezTo>
                  <a:cubicBezTo>
                    <a:pt x="13025" y="6141"/>
                    <a:pt x="13727" y="4871"/>
                    <a:pt x="14006" y="4352"/>
                  </a:cubicBezTo>
                  <a:cubicBezTo>
                    <a:pt x="14323" y="3781"/>
                    <a:pt x="15210" y="1965"/>
                    <a:pt x="15104" y="1732"/>
                  </a:cubicBezTo>
                  <a:cubicBezTo>
                    <a:pt x="15039" y="1602"/>
                    <a:pt x="14943" y="1534"/>
                    <a:pt x="14831" y="1534"/>
                  </a:cubicBezTo>
                  <a:cubicBezTo>
                    <a:pt x="14652" y="1534"/>
                    <a:pt x="14433" y="1707"/>
                    <a:pt x="14238" y="2070"/>
                  </a:cubicBezTo>
                  <a:cubicBezTo>
                    <a:pt x="13956" y="2633"/>
                    <a:pt x="13004" y="4173"/>
                    <a:pt x="12677" y="4173"/>
                  </a:cubicBezTo>
                  <a:cubicBezTo>
                    <a:pt x="12661" y="4173"/>
                    <a:pt x="12646" y="4170"/>
                    <a:pt x="12633" y="4161"/>
                  </a:cubicBezTo>
                  <a:cubicBezTo>
                    <a:pt x="12337" y="3992"/>
                    <a:pt x="13963" y="1098"/>
                    <a:pt x="13963" y="1098"/>
                  </a:cubicBezTo>
                  <a:cubicBezTo>
                    <a:pt x="13963" y="1098"/>
                    <a:pt x="14407" y="528"/>
                    <a:pt x="14069" y="317"/>
                  </a:cubicBezTo>
                  <a:cubicBezTo>
                    <a:pt x="14036" y="298"/>
                    <a:pt x="14001" y="289"/>
                    <a:pt x="13964" y="289"/>
                  </a:cubicBezTo>
                  <a:cubicBezTo>
                    <a:pt x="13301" y="289"/>
                    <a:pt x="11950" y="3164"/>
                    <a:pt x="11830" y="3464"/>
                  </a:cubicBezTo>
                  <a:cubicBezTo>
                    <a:pt x="11796" y="3532"/>
                    <a:pt x="11740" y="3561"/>
                    <a:pt x="11684" y="3561"/>
                  </a:cubicBezTo>
                  <a:cubicBezTo>
                    <a:pt x="11565" y="3561"/>
                    <a:pt x="11441" y="3432"/>
                    <a:pt x="11513" y="3274"/>
                  </a:cubicBezTo>
                  <a:cubicBezTo>
                    <a:pt x="11640" y="3042"/>
                    <a:pt x="13203" y="422"/>
                    <a:pt x="12590" y="21"/>
                  </a:cubicBezTo>
                  <a:cubicBezTo>
                    <a:pt x="12568" y="7"/>
                    <a:pt x="12545" y="0"/>
                    <a:pt x="1252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12;p67">
              <a:extLst>
                <a:ext uri="{FF2B5EF4-FFF2-40B4-BE49-F238E27FC236}">
                  <a16:creationId xmlns:a16="http://schemas.microsoft.com/office/drawing/2014/main" id="{F49BEA10-5EA3-4FE0-B941-EEE14DCF6CE2}"/>
                </a:ext>
              </a:extLst>
            </p:cNvPr>
            <p:cNvSpPr/>
            <p:nvPr/>
          </p:nvSpPr>
          <p:spPr>
            <a:xfrm>
              <a:off x="2265550" y="3451600"/>
              <a:ext cx="1227325" cy="1623400"/>
            </a:xfrm>
            <a:custGeom>
              <a:avLst/>
              <a:gdLst/>
              <a:ahLst/>
              <a:cxnLst/>
              <a:rect l="l" t="t" r="r" b="b"/>
              <a:pathLst>
                <a:path w="49093" h="64936" extrusionOk="0">
                  <a:moveTo>
                    <a:pt x="25899" y="0"/>
                  </a:moveTo>
                  <a:lnTo>
                    <a:pt x="20343" y="28708"/>
                  </a:lnTo>
                  <a:lnTo>
                    <a:pt x="1" y="52895"/>
                  </a:lnTo>
                  <a:lnTo>
                    <a:pt x="7288" y="59929"/>
                  </a:lnTo>
                  <a:lnTo>
                    <a:pt x="29659" y="34602"/>
                  </a:lnTo>
                  <a:lnTo>
                    <a:pt x="36228" y="10056"/>
                  </a:lnTo>
                  <a:lnTo>
                    <a:pt x="36566" y="10499"/>
                  </a:lnTo>
                  <a:lnTo>
                    <a:pt x="38172" y="34496"/>
                  </a:lnTo>
                  <a:lnTo>
                    <a:pt x="33778" y="64429"/>
                  </a:lnTo>
                  <a:lnTo>
                    <a:pt x="45142" y="64936"/>
                  </a:lnTo>
                  <a:lnTo>
                    <a:pt x="49093" y="34876"/>
                  </a:lnTo>
                  <a:cubicBezTo>
                    <a:pt x="48860" y="34876"/>
                    <a:pt x="48184" y="1902"/>
                    <a:pt x="48184" y="1902"/>
                  </a:cubicBezTo>
                  <a:lnTo>
                    <a:pt x="33778" y="613"/>
                  </a:lnTo>
                  <a:lnTo>
                    <a:pt x="33778" y="676"/>
                  </a:lnTo>
                  <a:lnTo>
                    <a:pt x="25899" y="0"/>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3;p67">
              <a:extLst>
                <a:ext uri="{FF2B5EF4-FFF2-40B4-BE49-F238E27FC236}">
                  <a16:creationId xmlns:a16="http://schemas.microsoft.com/office/drawing/2014/main" id="{863EB9DE-6C33-4846-8E87-3B7498DB1B36}"/>
                </a:ext>
              </a:extLst>
            </p:cNvPr>
            <p:cNvSpPr/>
            <p:nvPr/>
          </p:nvSpPr>
          <p:spPr>
            <a:xfrm>
              <a:off x="3113675" y="3624200"/>
              <a:ext cx="99300" cy="576800"/>
            </a:xfrm>
            <a:custGeom>
              <a:avLst/>
              <a:gdLst/>
              <a:ahLst/>
              <a:cxnLst/>
              <a:rect l="l" t="t" r="r" b="b"/>
              <a:pathLst>
                <a:path w="3972" h="23072" extrusionOk="0">
                  <a:moveTo>
                    <a:pt x="3" y="1"/>
                  </a:moveTo>
                  <a:cubicBezTo>
                    <a:pt x="1" y="1"/>
                    <a:pt x="1" y="2"/>
                    <a:pt x="1" y="4"/>
                  </a:cubicBezTo>
                  <a:cubicBezTo>
                    <a:pt x="43" y="89"/>
                    <a:pt x="106" y="173"/>
                    <a:pt x="170" y="236"/>
                  </a:cubicBezTo>
                  <a:lnTo>
                    <a:pt x="677" y="891"/>
                  </a:lnTo>
                  <a:lnTo>
                    <a:pt x="2599" y="3257"/>
                  </a:lnTo>
                  <a:lnTo>
                    <a:pt x="2599" y="3215"/>
                  </a:lnTo>
                  <a:cubicBezTo>
                    <a:pt x="2726" y="5306"/>
                    <a:pt x="2895" y="8052"/>
                    <a:pt x="3085" y="11052"/>
                  </a:cubicBezTo>
                  <a:cubicBezTo>
                    <a:pt x="3317" y="14368"/>
                    <a:pt x="3507" y="17347"/>
                    <a:pt x="3676" y="19544"/>
                  </a:cubicBezTo>
                  <a:cubicBezTo>
                    <a:pt x="3761" y="20621"/>
                    <a:pt x="3824" y="21487"/>
                    <a:pt x="3887" y="22121"/>
                  </a:cubicBezTo>
                  <a:cubicBezTo>
                    <a:pt x="3909" y="22395"/>
                    <a:pt x="3930" y="22628"/>
                    <a:pt x="3951" y="22818"/>
                  </a:cubicBezTo>
                  <a:cubicBezTo>
                    <a:pt x="3951" y="22902"/>
                    <a:pt x="3951" y="22987"/>
                    <a:pt x="3972" y="23071"/>
                  </a:cubicBezTo>
                  <a:cubicBezTo>
                    <a:pt x="3972" y="22987"/>
                    <a:pt x="3972" y="22902"/>
                    <a:pt x="3972" y="22818"/>
                  </a:cubicBezTo>
                  <a:cubicBezTo>
                    <a:pt x="3972" y="22628"/>
                    <a:pt x="3972" y="22395"/>
                    <a:pt x="3930" y="22121"/>
                  </a:cubicBezTo>
                  <a:cubicBezTo>
                    <a:pt x="3909" y="21487"/>
                    <a:pt x="3866" y="20600"/>
                    <a:pt x="3803" y="19544"/>
                  </a:cubicBezTo>
                  <a:cubicBezTo>
                    <a:pt x="3676" y="17347"/>
                    <a:pt x="3486" y="14347"/>
                    <a:pt x="3275" y="11052"/>
                  </a:cubicBezTo>
                  <a:cubicBezTo>
                    <a:pt x="3064" y="8052"/>
                    <a:pt x="2873" y="5306"/>
                    <a:pt x="2726" y="3215"/>
                  </a:cubicBezTo>
                  <a:lnTo>
                    <a:pt x="2726" y="3194"/>
                  </a:lnTo>
                  <a:lnTo>
                    <a:pt x="761" y="849"/>
                  </a:lnTo>
                  <a:lnTo>
                    <a:pt x="212" y="215"/>
                  </a:lnTo>
                  <a:cubicBezTo>
                    <a:pt x="98" y="83"/>
                    <a:pt x="18" y="1"/>
                    <a:pt x="3"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14;p67">
              <a:extLst>
                <a:ext uri="{FF2B5EF4-FFF2-40B4-BE49-F238E27FC236}">
                  <a16:creationId xmlns:a16="http://schemas.microsoft.com/office/drawing/2014/main" id="{DC430336-4646-42AB-895F-5D74E2C11DFB}"/>
                </a:ext>
              </a:extLst>
            </p:cNvPr>
            <p:cNvSpPr/>
            <p:nvPr/>
          </p:nvSpPr>
          <p:spPr>
            <a:xfrm>
              <a:off x="3106800" y="3466925"/>
              <a:ext cx="7425" cy="137325"/>
            </a:xfrm>
            <a:custGeom>
              <a:avLst/>
              <a:gdLst/>
              <a:ahLst/>
              <a:cxnLst/>
              <a:rect l="l" t="t" r="r" b="b"/>
              <a:pathLst>
                <a:path w="297" h="5493" extrusionOk="0">
                  <a:moveTo>
                    <a:pt x="149" y="0"/>
                  </a:moveTo>
                  <a:cubicBezTo>
                    <a:pt x="43" y="908"/>
                    <a:pt x="1" y="1817"/>
                    <a:pt x="43" y="2746"/>
                  </a:cubicBezTo>
                  <a:cubicBezTo>
                    <a:pt x="1" y="3655"/>
                    <a:pt x="43" y="4584"/>
                    <a:pt x="149" y="5492"/>
                  </a:cubicBezTo>
                  <a:cubicBezTo>
                    <a:pt x="297" y="3655"/>
                    <a:pt x="297" y="1817"/>
                    <a:pt x="149"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5;p67">
              <a:extLst>
                <a:ext uri="{FF2B5EF4-FFF2-40B4-BE49-F238E27FC236}">
                  <a16:creationId xmlns:a16="http://schemas.microsoft.com/office/drawing/2014/main" id="{E4EC66C4-80F9-4EC0-B289-D3946E3A8EC9}"/>
                </a:ext>
              </a:extLst>
            </p:cNvPr>
            <p:cNvSpPr/>
            <p:nvPr/>
          </p:nvSpPr>
          <p:spPr>
            <a:xfrm>
              <a:off x="3220350" y="3513400"/>
              <a:ext cx="135225" cy="155275"/>
            </a:xfrm>
            <a:custGeom>
              <a:avLst/>
              <a:gdLst/>
              <a:ahLst/>
              <a:cxnLst/>
              <a:rect l="l" t="t" r="r" b="b"/>
              <a:pathLst>
                <a:path w="5409" h="6211" extrusionOk="0">
                  <a:moveTo>
                    <a:pt x="1" y="0"/>
                  </a:moveTo>
                  <a:lnTo>
                    <a:pt x="1" y="106"/>
                  </a:lnTo>
                  <a:lnTo>
                    <a:pt x="1" y="4668"/>
                  </a:lnTo>
                  <a:lnTo>
                    <a:pt x="1" y="4732"/>
                  </a:lnTo>
                  <a:lnTo>
                    <a:pt x="64" y="4774"/>
                  </a:lnTo>
                  <a:lnTo>
                    <a:pt x="149" y="4816"/>
                  </a:lnTo>
                  <a:lnTo>
                    <a:pt x="2873" y="6168"/>
                  </a:lnTo>
                  <a:lnTo>
                    <a:pt x="2937" y="6210"/>
                  </a:lnTo>
                  <a:lnTo>
                    <a:pt x="2979" y="6168"/>
                  </a:lnTo>
                  <a:lnTo>
                    <a:pt x="5366" y="4774"/>
                  </a:lnTo>
                  <a:lnTo>
                    <a:pt x="5408" y="4732"/>
                  </a:lnTo>
                  <a:lnTo>
                    <a:pt x="5408" y="4690"/>
                  </a:lnTo>
                  <a:cubicBezTo>
                    <a:pt x="5408" y="3464"/>
                    <a:pt x="5366" y="2450"/>
                    <a:pt x="5366" y="1690"/>
                  </a:cubicBezTo>
                  <a:lnTo>
                    <a:pt x="5345" y="887"/>
                  </a:lnTo>
                  <a:cubicBezTo>
                    <a:pt x="5345" y="803"/>
                    <a:pt x="5345" y="718"/>
                    <a:pt x="5345" y="613"/>
                  </a:cubicBezTo>
                  <a:cubicBezTo>
                    <a:pt x="5324" y="718"/>
                    <a:pt x="5324" y="824"/>
                    <a:pt x="5324" y="929"/>
                  </a:cubicBezTo>
                  <a:lnTo>
                    <a:pt x="5324" y="1753"/>
                  </a:lnTo>
                  <a:cubicBezTo>
                    <a:pt x="5324" y="2483"/>
                    <a:pt x="5283" y="3459"/>
                    <a:pt x="5261" y="4641"/>
                  </a:cubicBezTo>
                  <a:lnTo>
                    <a:pt x="5261" y="4641"/>
                  </a:lnTo>
                  <a:lnTo>
                    <a:pt x="2965" y="5950"/>
                  </a:lnTo>
                  <a:lnTo>
                    <a:pt x="2965" y="5950"/>
                  </a:lnTo>
                  <a:lnTo>
                    <a:pt x="275" y="4626"/>
                  </a:lnTo>
                  <a:lnTo>
                    <a:pt x="254" y="4616"/>
                  </a:lnTo>
                  <a:lnTo>
                    <a:pt x="254" y="4616"/>
                  </a:lnTo>
                  <a:lnTo>
                    <a:pt x="254" y="221"/>
                  </a:lnTo>
                  <a:lnTo>
                    <a:pt x="254" y="221"/>
                  </a:lnTo>
                  <a:cubicBezTo>
                    <a:pt x="1749" y="364"/>
                    <a:pt x="3000" y="466"/>
                    <a:pt x="3887" y="528"/>
                  </a:cubicBezTo>
                  <a:lnTo>
                    <a:pt x="4965" y="613"/>
                  </a:lnTo>
                  <a:lnTo>
                    <a:pt x="5324" y="613"/>
                  </a:lnTo>
                  <a:cubicBezTo>
                    <a:pt x="5197" y="591"/>
                    <a:pt x="5070" y="570"/>
                    <a:pt x="4965" y="549"/>
                  </a:cubicBezTo>
                  <a:lnTo>
                    <a:pt x="3909" y="422"/>
                  </a:lnTo>
                  <a:cubicBezTo>
                    <a:pt x="3000" y="317"/>
                    <a:pt x="1691" y="169"/>
                    <a:pt x="106"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16;p67">
              <a:extLst>
                <a:ext uri="{FF2B5EF4-FFF2-40B4-BE49-F238E27FC236}">
                  <a16:creationId xmlns:a16="http://schemas.microsoft.com/office/drawing/2014/main" id="{51B5DB41-9E0A-47D6-BDB5-41F26BA900F6}"/>
                </a:ext>
              </a:extLst>
            </p:cNvPr>
            <p:cNvSpPr/>
            <p:nvPr/>
          </p:nvSpPr>
          <p:spPr>
            <a:xfrm>
              <a:off x="2943625" y="3486450"/>
              <a:ext cx="135225" cy="154750"/>
            </a:xfrm>
            <a:custGeom>
              <a:avLst/>
              <a:gdLst/>
              <a:ahLst/>
              <a:cxnLst/>
              <a:rect l="l" t="t" r="r" b="b"/>
              <a:pathLst>
                <a:path w="5409" h="6190" extrusionOk="0">
                  <a:moveTo>
                    <a:pt x="1" y="1"/>
                  </a:moveTo>
                  <a:lnTo>
                    <a:pt x="1" y="106"/>
                  </a:lnTo>
                  <a:lnTo>
                    <a:pt x="1" y="4669"/>
                  </a:lnTo>
                  <a:lnTo>
                    <a:pt x="1" y="4732"/>
                  </a:lnTo>
                  <a:lnTo>
                    <a:pt x="64" y="4775"/>
                  </a:lnTo>
                  <a:lnTo>
                    <a:pt x="127" y="4817"/>
                  </a:lnTo>
                  <a:lnTo>
                    <a:pt x="2895" y="6169"/>
                  </a:lnTo>
                  <a:lnTo>
                    <a:pt x="2937" y="6190"/>
                  </a:lnTo>
                  <a:lnTo>
                    <a:pt x="2979" y="6169"/>
                  </a:lnTo>
                  <a:lnTo>
                    <a:pt x="5366" y="4754"/>
                  </a:lnTo>
                  <a:lnTo>
                    <a:pt x="5408" y="4732"/>
                  </a:lnTo>
                  <a:lnTo>
                    <a:pt x="5408" y="4690"/>
                  </a:lnTo>
                  <a:cubicBezTo>
                    <a:pt x="5408" y="3465"/>
                    <a:pt x="5366" y="2451"/>
                    <a:pt x="5366" y="1691"/>
                  </a:cubicBezTo>
                  <a:lnTo>
                    <a:pt x="5366" y="888"/>
                  </a:lnTo>
                  <a:cubicBezTo>
                    <a:pt x="5366" y="803"/>
                    <a:pt x="5366" y="698"/>
                    <a:pt x="5366" y="613"/>
                  </a:cubicBezTo>
                  <a:cubicBezTo>
                    <a:pt x="5345" y="719"/>
                    <a:pt x="5345" y="825"/>
                    <a:pt x="5345" y="930"/>
                  </a:cubicBezTo>
                  <a:lnTo>
                    <a:pt x="5345" y="1754"/>
                  </a:lnTo>
                  <a:cubicBezTo>
                    <a:pt x="5345" y="2464"/>
                    <a:pt x="5324" y="3463"/>
                    <a:pt x="5304" y="4629"/>
                  </a:cubicBezTo>
                  <a:lnTo>
                    <a:pt x="5304" y="4629"/>
                  </a:lnTo>
                  <a:lnTo>
                    <a:pt x="2956" y="5968"/>
                  </a:lnTo>
                  <a:lnTo>
                    <a:pt x="2956" y="5968"/>
                  </a:lnTo>
                  <a:lnTo>
                    <a:pt x="233" y="4627"/>
                  </a:lnTo>
                  <a:lnTo>
                    <a:pt x="212" y="4616"/>
                  </a:lnTo>
                  <a:lnTo>
                    <a:pt x="212" y="4616"/>
                  </a:lnTo>
                  <a:lnTo>
                    <a:pt x="212" y="222"/>
                  </a:lnTo>
                  <a:lnTo>
                    <a:pt x="212" y="222"/>
                  </a:lnTo>
                  <a:cubicBezTo>
                    <a:pt x="1707" y="365"/>
                    <a:pt x="2958" y="467"/>
                    <a:pt x="3866" y="529"/>
                  </a:cubicBezTo>
                  <a:lnTo>
                    <a:pt x="4944" y="613"/>
                  </a:lnTo>
                  <a:lnTo>
                    <a:pt x="5303" y="613"/>
                  </a:lnTo>
                  <a:cubicBezTo>
                    <a:pt x="5176" y="592"/>
                    <a:pt x="5070" y="571"/>
                    <a:pt x="4944" y="550"/>
                  </a:cubicBezTo>
                  <a:lnTo>
                    <a:pt x="3909" y="423"/>
                  </a:lnTo>
                  <a:cubicBezTo>
                    <a:pt x="2979" y="318"/>
                    <a:pt x="1669" y="170"/>
                    <a:pt x="106"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7;p67">
              <a:extLst>
                <a:ext uri="{FF2B5EF4-FFF2-40B4-BE49-F238E27FC236}">
                  <a16:creationId xmlns:a16="http://schemas.microsoft.com/office/drawing/2014/main" id="{DA3B74D6-BB75-4C7E-A667-0DA1F9636779}"/>
                </a:ext>
              </a:extLst>
            </p:cNvPr>
            <p:cNvSpPr/>
            <p:nvPr/>
          </p:nvSpPr>
          <p:spPr>
            <a:xfrm>
              <a:off x="3220350" y="3543500"/>
              <a:ext cx="132575" cy="7925"/>
            </a:xfrm>
            <a:custGeom>
              <a:avLst/>
              <a:gdLst/>
              <a:ahLst/>
              <a:cxnLst/>
              <a:rect l="l" t="t" r="r" b="b"/>
              <a:pathLst>
                <a:path w="5303" h="317" extrusionOk="0">
                  <a:moveTo>
                    <a:pt x="1331" y="0"/>
                  </a:moveTo>
                  <a:cubicBezTo>
                    <a:pt x="888" y="0"/>
                    <a:pt x="444" y="21"/>
                    <a:pt x="1" y="63"/>
                  </a:cubicBezTo>
                  <a:cubicBezTo>
                    <a:pt x="1372" y="229"/>
                    <a:pt x="2757" y="316"/>
                    <a:pt x="4144" y="316"/>
                  </a:cubicBezTo>
                  <a:cubicBezTo>
                    <a:pt x="4530" y="316"/>
                    <a:pt x="4917" y="310"/>
                    <a:pt x="5303" y="296"/>
                  </a:cubicBezTo>
                  <a:cubicBezTo>
                    <a:pt x="4437" y="148"/>
                    <a:pt x="3549" y="63"/>
                    <a:pt x="2662" y="63"/>
                  </a:cubicBezTo>
                  <a:cubicBezTo>
                    <a:pt x="2219" y="21"/>
                    <a:pt x="1775" y="0"/>
                    <a:pt x="133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18;p67">
              <a:extLst>
                <a:ext uri="{FF2B5EF4-FFF2-40B4-BE49-F238E27FC236}">
                  <a16:creationId xmlns:a16="http://schemas.microsoft.com/office/drawing/2014/main" id="{A35CDC2B-AF58-4F93-8B13-7669E6618056}"/>
                </a:ext>
              </a:extLst>
            </p:cNvPr>
            <p:cNvSpPr/>
            <p:nvPr/>
          </p:nvSpPr>
          <p:spPr>
            <a:xfrm>
              <a:off x="2945750" y="3519225"/>
              <a:ext cx="130450" cy="10550"/>
            </a:xfrm>
            <a:custGeom>
              <a:avLst/>
              <a:gdLst/>
              <a:ahLst/>
              <a:cxnLst/>
              <a:rect l="l" t="t" r="r" b="b"/>
              <a:pathLst>
                <a:path w="5218" h="422" extrusionOk="0">
                  <a:moveTo>
                    <a:pt x="828" y="0"/>
                  </a:moveTo>
                  <a:cubicBezTo>
                    <a:pt x="551" y="0"/>
                    <a:pt x="274" y="7"/>
                    <a:pt x="0" y="20"/>
                  </a:cubicBezTo>
                  <a:cubicBezTo>
                    <a:pt x="1732" y="295"/>
                    <a:pt x="3465" y="422"/>
                    <a:pt x="5218" y="422"/>
                  </a:cubicBezTo>
                  <a:cubicBezTo>
                    <a:pt x="4352" y="232"/>
                    <a:pt x="3486" y="126"/>
                    <a:pt x="2620" y="105"/>
                  </a:cubicBezTo>
                  <a:cubicBezTo>
                    <a:pt x="2028" y="33"/>
                    <a:pt x="1426" y="0"/>
                    <a:pt x="8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19;p67">
              <a:extLst>
                <a:ext uri="{FF2B5EF4-FFF2-40B4-BE49-F238E27FC236}">
                  <a16:creationId xmlns:a16="http://schemas.microsoft.com/office/drawing/2014/main" id="{2479559B-ED1E-4532-BDA6-78AB428FFCBE}"/>
                </a:ext>
              </a:extLst>
            </p:cNvPr>
            <p:cNvSpPr/>
            <p:nvPr/>
          </p:nvSpPr>
          <p:spPr>
            <a:xfrm>
              <a:off x="3242525" y="4307650"/>
              <a:ext cx="129425" cy="15875"/>
            </a:xfrm>
            <a:custGeom>
              <a:avLst/>
              <a:gdLst/>
              <a:ahLst/>
              <a:cxnLst/>
              <a:rect l="l" t="t" r="r" b="b"/>
              <a:pathLst>
                <a:path w="5177" h="635" extrusionOk="0">
                  <a:moveTo>
                    <a:pt x="1" y="0"/>
                  </a:moveTo>
                  <a:lnTo>
                    <a:pt x="1" y="0"/>
                  </a:lnTo>
                  <a:cubicBezTo>
                    <a:pt x="1712" y="360"/>
                    <a:pt x="3423" y="571"/>
                    <a:pt x="5176" y="634"/>
                  </a:cubicBezTo>
                  <a:cubicBezTo>
                    <a:pt x="3465" y="275"/>
                    <a:pt x="1733" y="64"/>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20;p67">
              <a:extLst>
                <a:ext uri="{FF2B5EF4-FFF2-40B4-BE49-F238E27FC236}">
                  <a16:creationId xmlns:a16="http://schemas.microsoft.com/office/drawing/2014/main" id="{39A094BF-8436-42CD-B13A-B2BA34D10B13}"/>
                </a:ext>
              </a:extLst>
            </p:cNvPr>
            <p:cNvSpPr/>
            <p:nvPr/>
          </p:nvSpPr>
          <p:spPr>
            <a:xfrm>
              <a:off x="2792075" y="4184600"/>
              <a:ext cx="128350" cy="71400"/>
            </a:xfrm>
            <a:custGeom>
              <a:avLst/>
              <a:gdLst/>
              <a:ahLst/>
              <a:cxnLst/>
              <a:rect l="l" t="t" r="r" b="b"/>
              <a:pathLst>
                <a:path w="5134" h="2856" extrusionOk="0">
                  <a:moveTo>
                    <a:pt x="0" y="1"/>
                  </a:moveTo>
                  <a:cubicBezTo>
                    <a:pt x="0" y="64"/>
                    <a:pt x="1225" y="508"/>
                    <a:pt x="2641" y="1289"/>
                  </a:cubicBezTo>
                  <a:cubicBezTo>
                    <a:pt x="4006" y="2043"/>
                    <a:pt x="5017" y="2856"/>
                    <a:pt x="5125" y="2856"/>
                  </a:cubicBezTo>
                  <a:cubicBezTo>
                    <a:pt x="5129" y="2856"/>
                    <a:pt x="5132" y="2855"/>
                    <a:pt x="5133" y="2852"/>
                  </a:cubicBezTo>
                  <a:cubicBezTo>
                    <a:pt x="4964" y="2620"/>
                    <a:pt x="4753" y="2430"/>
                    <a:pt x="4500" y="2261"/>
                  </a:cubicBezTo>
                  <a:cubicBezTo>
                    <a:pt x="3950" y="1817"/>
                    <a:pt x="3380" y="1437"/>
                    <a:pt x="2746" y="1099"/>
                  </a:cubicBezTo>
                  <a:cubicBezTo>
                    <a:pt x="2134" y="761"/>
                    <a:pt x="1500" y="465"/>
                    <a:pt x="845" y="233"/>
                  </a:cubicBezTo>
                  <a:cubicBezTo>
                    <a:pt x="570" y="106"/>
                    <a:pt x="296" y="43"/>
                    <a:pt x="0"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1;p67">
              <a:extLst>
                <a:ext uri="{FF2B5EF4-FFF2-40B4-BE49-F238E27FC236}">
                  <a16:creationId xmlns:a16="http://schemas.microsoft.com/office/drawing/2014/main" id="{C00004E4-4720-4073-9616-F1A0F701B3DA}"/>
                </a:ext>
              </a:extLst>
            </p:cNvPr>
            <p:cNvSpPr/>
            <p:nvPr/>
          </p:nvSpPr>
          <p:spPr>
            <a:xfrm>
              <a:off x="3397275" y="1327425"/>
              <a:ext cx="1161300" cy="679850"/>
            </a:xfrm>
            <a:custGeom>
              <a:avLst/>
              <a:gdLst/>
              <a:ahLst/>
              <a:cxnLst/>
              <a:rect l="l" t="t" r="r" b="b"/>
              <a:pathLst>
                <a:path w="46452" h="27194" extrusionOk="0">
                  <a:moveTo>
                    <a:pt x="110" y="14679"/>
                  </a:moveTo>
                  <a:lnTo>
                    <a:pt x="85" y="14730"/>
                  </a:lnTo>
                  <a:cubicBezTo>
                    <a:pt x="43" y="14793"/>
                    <a:pt x="22" y="14835"/>
                    <a:pt x="1" y="14898"/>
                  </a:cubicBezTo>
                  <a:lnTo>
                    <a:pt x="1" y="14898"/>
                  </a:lnTo>
                  <a:cubicBezTo>
                    <a:pt x="22" y="14835"/>
                    <a:pt x="43" y="14793"/>
                    <a:pt x="85" y="14751"/>
                  </a:cubicBezTo>
                  <a:cubicBezTo>
                    <a:pt x="92" y="14728"/>
                    <a:pt x="101" y="14704"/>
                    <a:pt x="110" y="14679"/>
                  </a:cubicBezTo>
                  <a:close/>
                  <a:moveTo>
                    <a:pt x="22148" y="1"/>
                  </a:moveTo>
                  <a:cubicBezTo>
                    <a:pt x="21962" y="1"/>
                    <a:pt x="21775" y="3"/>
                    <a:pt x="21589" y="7"/>
                  </a:cubicBezTo>
                  <a:cubicBezTo>
                    <a:pt x="19413" y="49"/>
                    <a:pt x="17237" y="387"/>
                    <a:pt x="15167" y="1063"/>
                  </a:cubicBezTo>
                  <a:cubicBezTo>
                    <a:pt x="11661" y="2183"/>
                    <a:pt x="8429" y="4084"/>
                    <a:pt x="5746" y="6619"/>
                  </a:cubicBezTo>
                  <a:cubicBezTo>
                    <a:pt x="4711" y="7590"/>
                    <a:pt x="3781" y="8647"/>
                    <a:pt x="2915" y="9766"/>
                  </a:cubicBezTo>
                  <a:cubicBezTo>
                    <a:pt x="2556" y="10273"/>
                    <a:pt x="2218" y="10759"/>
                    <a:pt x="1922" y="11203"/>
                  </a:cubicBezTo>
                  <a:cubicBezTo>
                    <a:pt x="1627" y="11646"/>
                    <a:pt x="1394" y="12047"/>
                    <a:pt x="1183" y="12449"/>
                  </a:cubicBezTo>
                  <a:lnTo>
                    <a:pt x="634" y="13484"/>
                  </a:lnTo>
                  <a:cubicBezTo>
                    <a:pt x="486" y="13780"/>
                    <a:pt x="380" y="14054"/>
                    <a:pt x="296" y="14265"/>
                  </a:cubicBezTo>
                  <a:cubicBezTo>
                    <a:pt x="210" y="14438"/>
                    <a:pt x="152" y="14568"/>
                    <a:pt x="110" y="14679"/>
                  </a:cubicBezTo>
                  <a:lnTo>
                    <a:pt x="110" y="14679"/>
                  </a:lnTo>
                  <a:lnTo>
                    <a:pt x="317" y="14265"/>
                  </a:lnTo>
                  <a:cubicBezTo>
                    <a:pt x="402" y="14054"/>
                    <a:pt x="528" y="13801"/>
                    <a:pt x="676" y="13505"/>
                  </a:cubicBezTo>
                  <a:lnTo>
                    <a:pt x="1225" y="12470"/>
                  </a:lnTo>
                  <a:cubicBezTo>
                    <a:pt x="1437" y="12111"/>
                    <a:pt x="1711" y="11688"/>
                    <a:pt x="1986" y="11245"/>
                  </a:cubicBezTo>
                  <a:cubicBezTo>
                    <a:pt x="2260" y="10780"/>
                    <a:pt x="2620" y="10336"/>
                    <a:pt x="3000" y="9829"/>
                  </a:cubicBezTo>
                  <a:cubicBezTo>
                    <a:pt x="3845" y="8731"/>
                    <a:pt x="4795" y="7675"/>
                    <a:pt x="5830" y="6724"/>
                  </a:cubicBezTo>
                  <a:cubicBezTo>
                    <a:pt x="8513" y="4232"/>
                    <a:pt x="11703" y="2352"/>
                    <a:pt x="15209" y="1253"/>
                  </a:cubicBezTo>
                  <a:cubicBezTo>
                    <a:pt x="17258" y="598"/>
                    <a:pt x="19413" y="260"/>
                    <a:pt x="21568" y="218"/>
                  </a:cubicBezTo>
                  <a:cubicBezTo>
                    <a:pt x="21753" y="214"/>
                    <a:pt x="21937" y="212"/>
                    <a:pt x="22122" y="212"/>
                  </a:cubicBezTo>
                  <a:cubicBezTo>
                    <a:pt x="26579" y="212"/>
                    <a:pt x="30958" y="1433"/>
                    <a:pt x="34791" y="3746"/>
                  </a:cubicBezTo>
                  <a:cubicBezTo>
                    <a:pt x="36650" y="4844"/>
                    <a:pt x="38340" y="6217"/>
                    <a:pt x="39798" y="7802"/>
                  </a:cubicBezTo>
                  <a:cubicBezTo>
                    <a:pt x="42290" y="10505"/>
                    <a:pt x="44149" y="13716"/>
                    <a:pt x="45226" y="17202"/>
                  </a:cubicBezTo>
                  <a:cubicBezTo>
                    <a:pt x="45628" y="18554"/>
                    <a:pt x="45945" y="19927"/>
                    <a:pt x="46135" y="21321"/>
                  </a:cubicBezTo>
                  <a:cubicBezTo>
                    <a:pt x="46219" y="21934"/>
                    <a:pt x="46262" y="22504"/>
                    <a:pt x="46304" y="23032"/>
                  </a:cubicBezTo>
                  <a:cubicBezTo>
                    <a:pt x="46346" y="23539"/>
                    <a:pt x="46346" y="24046"/>
                    <a:pt x="46346" y="24468"/>
                  </a:cubicBezTo>
                  <a:cubicBezTo>
                    <a:pt x="46346" y="24912"/>
                    <a:pt x="46346" y="25292"/>
                    <a:pt x="46325" y="25630"/>
                  </a:cubicBezTo>
                  <a:cubicBezTo>
                    <a:pt x="46304" y="25968"/>
                    <a:pt x="46283" y="26264"/>
                    <a:pt x="46262" y="26496"/>
                  </a:cubicBezTo>
                  <a:cubicBezTo>
                    <a:pt x="46262" y="26729"/>
                    <a:pt x="46240" y="26877"/>
                    <a:pt x="46219" y="27003"/>
                  </a:cubicBezTo>
                  <a:cubicBezTo>
                    <a:pt x="46219" y="27067"/>
                    <a:pt x="46219" y="27130"/>
                    <a:pt x="46219" y="27193"/>
                  </a:cubicBezTo>
                  <a:cubicBezTo>
                    <a:pt x="46240" y="27130"/>
                    <a:pt x="46262" y="27067"/>
                    <a:pt x="46262" y="27024"/>
                  </a:cubicBezTo>
                  <a:cubicBezTo>
                    <a:pt x="46262" y="26877"/>
                    <a:pt x="46283" y="26708"/>
                    <a:pt x="46304" y="26496"/>
                  </a:cubicBezTo>
                  <a:cubicBezTo>
                    <a:pt x="46325" y="26285"/>
                    <a:pt x="46367" y="25989"/>
                    <a:pt x="46388" y="25630"/>
                  </a:cubicBezTo>
                  <a:cubicBezTo>
                    <a:pt x="46409" y="25292"/>
                    <a:pt x="46431" y="24912"/>
                    <a:pt x="46431" y="24468"/>
                  </a:cubicBezTo>
                  <a:cubicBezTo>
                    <a:pt x="46452" y="24046"/>
                    <a:pt x="46431" y="23560"/>
                    <a:pt x="46409" y="23011"/>
                  </a:cubicBezTo>
                  <a:cubicBezTo>
                    <a:pt x="46388" y="22483"/>
                    <a:pt x="46325" y="21912"/>
                    <a:pt x="46262" y="21300"/>
                  </a:cubicBezTo>
                  <a:cubicBezTo>
                    <a:pt x="46093" y="19906"/>
                    <a:pt x="45797" y="18511"/>
                    <a:pt x="45417" y="17159"/>
                  </a:cubicBezTo>
                  <a:cubicBezTo>
                    <a:pt x="44339" y="13632"/>
                    <a:pt x="42480" y="10379"/>
                    <a:pt x="39988" y="7654"/>
                  </a:cubicBezTo>
                  <a:cubicBezTo>
                    <a:pt x="38509" y="6048"/>
                    <a:pt x="36819" y="4675"/>
                    <a:pt x="34939" y="3556"/>
                  </a:cubicBezTo>
                  <a:cubicBezTo>
                    <a:pt x="31085" y="1223"/>
                    <a:pt x="26647" y="1"/>
                    <a:pt x="221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22;p67">
              <a:extLst>
                <a:ext uri="{FF2B5EF4-FFF2-40B4-BE49-F238E27FC236}">
                  <a16:creationId xmlns:a16="http://schemas.microsoft.com/office/drawing/2014/main" id="{66F870C8-E9C2-4D8F-8A40-8E384E269AAC}"/>
                </a:ext>
              </a:extLst>
            </p:cNvPr>
            <p:cNvSpPr/>
            <p:nvPr/>
          </p:nvSpPr>
          <p:spPr>
            <a:xfrm>
              <a:off x="3518200" y="1428775"/>
              <a:ext cx="703975" cy="241575"/>
            </a:xfrm>
            <a:custGeom>
              <a:avLst/>
              <a:gdLst/>
              <a:ahLst/>
              <a:cxnLst/>
              <a:rect l="l" t="t" r="r" b="b"/>
              <a:pathLst>
                <a:path w="28159" h="9663" extrusionOk="0">
                  <a:moveTo>
                    <a:pt x="17492" y="0"/>
                  </a:moveTo>
                  <a:cubicBezTo>
                    <a:pt x="12117" y="0"/>
                    <a:pt x="6848" y="2093"/>
                    <a:pt x="2895" y="5987"/>
                  </a:cubicBezTo>
                  <a:cubicBezTo>
                    <a:pt x="2092" y="6789"/>
                    <a:pt x="1331" y="7677"/>
                    <a:pt x="677" y="8606"/>
                  </a:cubicBezTo>
                  <a:cubicBezTo>
                    <a:pt x="423" y="8923"/>
                    <a:pt x="275" y="9198"/>
                    <a:pt x="170" y="9388"/>
                  </a:cubicBezTo>
                  <a:cubicBezTo>
                    <a:pt x="106" y="9472"/>
                    <a:pt x="43" y="9557"/>
                    <a:pt x="1" y="9662"/>
                  </a:cubicBezTo>
                  <a:cubicBezTo>
                    <a:pt x="64" y="9578"/>
                    <a:pt x="148" y="9493"/>
                    <a:pt x="191" y="9409"/>
                  </a:cubicBezTo>
                  <a:cubicBezTo>
                    <a:pt x="317" y="9240"/>
                    <a:pt x="486" y="8986"/>
                    <a:pt x="740" y="8648"/>
                  </a:cubicBezTo>
                  <a:cubicBezTo>
                    <a:pt x="1437" y="7740"/>
                    <a:pt x="2197" y="6874"/>
                    <a:pt x="3021" y="6092"/>
                  </a:cubicBezTo>
                  <a:cubicBezTo>
                    <a:pt x="4225" y="4909"/>
                    <a:pt x="5577" y="3895"/>
                    <a:pt x="7035" y="3050"/>
                  </a:cubicBezTo>
                  <a:cubicBezTo>
                    <a:pt x="10186" y="1167"/>
                    <a:pt x="13782" y="189"/>
                    <a:pt x="17445" y="189"/>
                  </a:cubicBezTo>
                  <a:cubicBezTo>
                    <a:pt x="17931" y="189"/>
                    <a:pt x="18419" y="206"/>
                    <a:pt x="18906" y="241"/>
                  </a:cubicBezTo>
                  <a:cubicBezTo>
                    <a:pt x="20596" y="347"/>
                    <a:pt x="22244" y="663"/>
                    <a:pt x="23871" y="1170"/>
                  </a:cubicBezTo>
                  <a:cubicBezTo>
                    <a:pt x="24948" y="1508"/>
                    <a:pt x="26004" y="1931"/>
                    <a:pt x="27039" y="2438"/>
                  </a:cubicBezTo>
                  <a:cubicBezTo>
                    <a:pt x="27398" y="2607"/>
                    <a:pt x="27673" y="2776"/>
                    <a:pt x="27863" y="2881"/>
                  </a:cubicBezTo>
                  <a:cubicBezTo>
                    <a:pt x="27947" y="2924"/>
                    <a:pt x="28053" y="2966"/>
                    <a:pt x="28159" y="3008"/>
                  </a:cubicBezTo>
                  <a:cubicBezTo>
                    <a:pt x="28074" y="2945"/>
                    <a:pt x="27969" y="2881"/>
                    <a:pt x="27884" y="2839"/>
                  </a:cubicBezTo>
                  <a:cubicBezTo>
                    <a:pt x="27694" y="2734"/>
                    <a:pt x="27441" y="2543"/>
                    <a:pt x="27060" y="2374"/>
                  </a:cubicBezTo>
                  <a:cubicBezTo>
                    <a:pt x="26067" y="1825"/>
                    <a:pt x="25011" y="1382"/>
                    <a:pt x="23913" y="1023"/>
                  </a:cubicBezTo>
                  <a:cubicBezTo>
                    <a:pt x="21807" y="335"/>
                    <a:pt x="19641" y="0"/>
                    <a:pt x="17492"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23;p67">
              <a:extLst>
                <a:ext uri="{FF2B5EF4-FFF2-40B4-BE49-F238E27FC236}">
                  <a16:creationId xmlns:a16="http://schemas.microsoft.com/office/drawing/2014/main" id="{E2C4BDE9-EF10-409B-86E4-76A88B3CE27D}"/>
                </a:ext>
              </a:extLst>
            </p:cNvPr>
            <p:cNvSpPr/>
            <p:nvPr/>
          </p:nvSpPr>
          <p:spPr>
            <a:xfrm>
              <a:off x="2893450" y="2416525"/>
              <a:ext cx="755750" cy="1082100"/>
            </a:xfrm>
            <a:custGeom>
              <a:avLst/>
              <a:gdLst/>
              <a:ahLst/>
              <a:cxnLst/>
              <a:rect l="l" t="t" r="r" b="b"/>
              <a:pathLst>
                <a:path w="30230" h="43284" extrusionOk="0">
                  <a:moveTo>
                    <a:pt x="3339" y="0"/>
                  </a:moveTo>
                  <a:cubicBezTo>
                    <a:pt x="3339" y="0"/>
                    <a:pt x="1" y="4901"/>
                    <a:pt x="1120" y="10943"/>
                  </a:cubicBezTo>
                  <a:cubicBezTo>
                    <a:pt x="1923" y="15210"/>
                    <a:pt x="1754" y="16224"/>
                    <a:pt x="3339" y="20343"/>
                  </a:cubicBezTo>
                  <a:lnTo>
                    <a:pt x="5324" y="30673"/>
                  </a:lnTo>
                  <a:cubicBezTo>
                    <a:pt x="1184" y="36439"/>
                    <a:pt x="804" y="41382"/>
                    <a:pt x="804" y="41382"/>
                  </a:cubicBezTo>
                  <a:lnTo>
                    <a:pt x="23089" y="43284"/>
                  </a:lnTo>
                  <a:cubicBezTo>
                    <a:pt x="22646" y="39798"/>
                    <a:pt x="20512" y="32236"/>
                    <a:pt x="20512" y="32236"/>
                  </a:cubicBezTo>
                  <a:lnTo>
                    <a:pt x="23744" y="21188"/>
                  </a:lnTo>
                  <a:lnTo>
                    <a:pt x="30229" y="12780"/>
                  </a:lnTo>
                  <a:lnTo>
                    <a:pt x="23808" y="6971"/>
                  </a:lnTo>
                  <a:lnTo>
                    <a:pt x="23808" y="6971"/>
                  </a:lnTo>
                  <a:cubicBezTo>
                    <a:pt x="23934" y="7309"/>
                    <a:pt x="17787" y="10858"/>
                    <a:pt x="17787" y="10858"/>
                  </a:cubicBezTo>
                  <a:lnTo>
                    <a:pt x="8936" y="10943"/>
                  </a:lnTo>
                  <a:cubicBezTo>
                    <a:pt x="8514" y="10985"/>
                    <a:pt x="8070" y="11069"/>
                    <a:pt x="7648" y="11196"/>
                  </a:cubicBezTo>
                  <a:lnTo>
                    <a:pt x="3339" y="0"/>
                  </a:lnTo>
                  <a:close/>
                </a:path>
              </a:pathLst>
            </a:custGeom>
            <a:solidFill>
              <a:srgbClr val="F26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24;p67">
              <a:extLst>
                <a:ext uri="{FF2B5EF4-FFF2-40B4-BE49-F238E27FC236}">
                  <a16:creationId xmlns:a16="http://schemas.microsoft.com/office/drawing/2014/main" id="{1AF087EB-2C6B-44DB-801F-C5F0D8D0AF08}"/>
                </a:ext>
              </a:extLst>
            </p:cNvPr>
            <p:cNvSpPr/>
            <p:nvPr/>
          </p:nvSpPr>
          <p:spPr>
            <a:xfrm>
              <a:off x="3344450" y="2728625"/>
              <a:ext cx="152125" cy="211800"/>
            </a:xfrm>
            <a:custGeom>
              <a:avLst/>
              <a:gdLst/>
              <a:ahLst/>
              <a:cxnLst/>
              <a:rect l="l" t="t" r="r" b="b"/>
              <a:pathLst>
                <a:path w="6085" h="8472" extrusionOk="0">
                  <a:moveTo>
                    <a:pt x="1458" y="1"/>
                  </a:moveTo>
                  <a:cubicBezTo>
                    <a:pt x="1332" y="106"/>
                    <a:pt x="1226" y="233"/>
                    <a:pt x="1120" y="381"/>
                  </a:cubicBezTo>
                  <a:cubicBezTo>
                    <a:pt x="867" y="761"/>
                    <a:pt x="634" y="1163"/>
                    <a:pt x="465" y="1606"/>
                  </a:cubicBezTo>
                  <a:cubicBezTo>
                    <a:pt x="212" y="2240"/>
                    <a:pt x="64" y="2916"/>
                    <a:pt x="43" y="3613"/>
                  </a:cubicBezTo>
                  <a:cubicBezTo>
                    <a:pt x="1" y="4458"/>
                    <a:pt x="170" y="5303"/>
                    <a:pt x="550" y="6084"/>
                  </a:cubicBezTo>
                  <a:cubicBezTo>
                    <a:pt x="930" y="6845"/>
                    <a:pt x="1522" y="7500"/>
                    <a:pt x="2261" y="7922"/>
                  </a:cubicBezTo>
                  <a:cubicBezTo>
                    <a:pt x="2874" y="8281"/>
                    <a:pt x="3571" y="8471"/>
                    <a:pt x="4268" y="8471"/>
                  </a:cubicBezTo>
                  <a:cubicBezTo>
                    <a:pt x="4733" y="8471"/>
                    <a:pt x="5197" y="8387"/>
                    <a:pt x="5620" y="8197"/>
                  </a:cubicBezTo>
                  <a:cubicBezTo>
                    <a:pt x="5746" y="8155"/>
                    <a:pt x="5852" y="8091"/>
                    <a:pt x="5958" y="8028"/>
                  </a:cubicBezTo>
                  <a:cubicBezTo>
                    <a:pt x="6042" y="7986"/>
                    <a:pt x="6084" y="7964"/>
                    <a:pt x="6063" y="7964"/>
                  </a:cubicBezTo>
                  <a:cubicBezTo>
                    <a:pt x="5534" y="8180"/>
                    <a:pt x="4969" y="8305"/>
                    <a:pt x="4400" y="8305"/>
                  </a:cubicBezTo>
                  <a:cubicBezTo>
                    <a:pt x="4356" y="8305"/>
                    <a:pt x="4312" y="8304"/>
                    <a:pt x="4268" y="8302"/>
                  </a:cubicBezTo>
                  <a:cubicBezTo>
                    <a:pt x="3592" y="8281"/>
                    <a:pt x="2958" y="8091"/>
                    <a:pt x="2367" y="7753"/>
                  </a:cubicBezTo>
                  <a:cubicBezTo>
                    <a:pt x="1670" y="7331"/>
                    <a:pt x="1120" y="6718"/>
                    <a:pt x="761" y="5979"/>
                  </a:cubicBezTo>
                  <a:cubicBezTo>
                    <a:pt x="402" y="5239"/>
                    <a:pt x="212" y="4437"/>
                    <a:pt x="233" y="3613"/>
                  </a:cubicBezTo>
                  <a:cubicBezTo>
                    <a:pt x="254" y="2937"/>
                    <a:pt x="381" y="2282"/>
                    <a:pt x="613" y="1648"/>
                  </a:cubicBezTo>
                  <a:cubicBezTo>
                    <a:pt x="867" y="1078"/>
                    <a:pt x="1141" y="529"/>
                    <a:pt x="145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25;p67">
              <a:extLst>
                <a:ext uri="{FF2B5EF4-FFF2-40B4-BE49-F238E27FC236}">
                  <a16:creationId xmlns:a16="http://schemas.microsoft.com/office/drawing/2014/main" id="{A0FDBD85-403E-4E2F-82AF-AA0BBE5A408E}"/>
                </a:ext>
              </a:extLst>
            </p:cNvPr>
            <p:cNvSpPr/>
            <p:nvPr/>
          </p:nvSpPr>
          <p:spPr>
            <a:xfrm>
              <a:off x="2974250" y="2727500"/>
              <a:ext cx="37525" cy="189225"/>
            </a:xfrm>
            <a:custGeom>
              <a:avLst/>
              <a:gdLst/>
              <a:ahLst/>
              <a:cxnLst/>
              <a:rect l="l" t="t" r="r" b="b"/>
              <a:pathLst>
                <a:path w="1501" h="7569" extrusionOk="0">
                  <a:moveTo>
                    <a:pt x="1469" y="1"/>
                  </a:moveTo>
                  <a:cubicBezTo>
                    <a:pt x="1429" y="1"/>
                    <a:pt x="1384" y="101"/>
                    <a:pt x="1268" y="236"/>
                  </a:cubicBezTo>
                  <a:cubicBezTo>
                    <a:pt x="1099" y="468"/>
                    <a:pt x="951" y="722"/>
                    <a:pt x="846" y="975"/>
                  </a:cubicBezTo>
                  <a:cubicBezTo>
                    <a:pt x="402" y="1820"/>
                    <a:pt x="149" y="2750"/>
                    <a:pt x="64" y="3700"/>
                  </a:cubicBezTo>
                  <a:cubicBezTo>
                    <a:pt x="1" y="4651"/>
                    <a:pt x="107" y="5601"/>
                    <a:pt x="402" y="6510"/>
                  </a:cubicBezTo>
                  <a:cubicBezTo>
                    <a:pt x="487" y="6784"/>
                    <a:pt x="592" y="7059"/>
                    <a:pt x="719" y="7312"/>
                  </a:cubicBezTo>
                  <a:cubicBezTo>
                    <a:pt x="796" y="7467"/>
                    <a:pt x="856" y="7569"/>
                    <a:pt x="866" y="7569"/>
                  </a:cubicBezTo>
                  <a:cubicBezTo>
                    <a:pt x="867" y="7569"/>
                    <a:pt x="867" y="7568"/>
                    <a:pt x="867" y="7566"/>
                  </a:cubicBezTo>
                  <a:cubicBezTo>
                    <a:pt x="909" y="7566"/>
                    <a:pt x="719" y="7143"/>
                    <a:pt x="529" y="6467"/>
                  </a:cubicBezTo>
                  <a:cubicBezTo>
                    <a:pt x="43" y="4651"/>
                    <a:pt x="191" y="2750"/>
                    <a:pt x="951" y="1039"/>
                  </a:cubicBezTo>
                  <a:cubicBezTo>
                    <a:pt x="1247" y="384"/>
                    <a:pt x="1501" y="25"/>
                    <a:pt x="1480" y="4"/>
                  </a:cubicBezTo>
                  <a:cubicBezTo>
                    <a:pt x="1476" y="2"/>
                    <a:pt x="1472" y="1"/>
                    <a:pt x="1469"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6;p67">
              <a:extLst>
                <a:ext uri="{FF2B5EF4-FFF2-40B4-BE49-F238E27FC236}">
                  <a16:creationId xmlns:a16="http://schemas.microsoft.com/office/drawing/2014/main" id="{78962C31-B10D-4F05-B86F-F8DC633C426C}"/>
                </a:ext>
              </a:extLst>
            </p:cNvPr>
            <p:cNvSpPr/>
            <p:nvPr/>
          </p:nvSpPr>
          <p:spPr>
            <a:xfrm>
              <a:off x="3066150" y="3142650"/>
              <a:ext cx="213900" cy="81325"/>
            </a:xfrm>
            <a:custGeom>
              <a:avLst/>
              <a:gdLst/>
              <a:ahLst/>
              <a:cxnLst/>
              <a:rect l="l" t="t" r="r" b="b"/>
              <a:pathLst>
                <a:path w="8556" h="3253" extrusionOk="0">
                  <a:moveTo>
                    <a:pt x="6713" y="1"/>
                  </a:moveTo>
                  <a:cubicBezTo>
                    <a:pt x="6226" y="1"/>
                    <a:pt x="5713" y="135"/>
                    <a:pt x="5260" y="318"/>
                  </a:cubicBezTo>
                  <a:cubicBezTo>
                    <a:pt x="4390" y="691"/>
                    <a:pt x="3561" y="1206"/>
                    <a:pt x="2613" y="1206"/>
                  </a:cubicBezTo>
                  <a:cubicBezTo>
                    <a:pt x="2594" y="1206"/>
                    <a:pt x="2575" y="1205"/>
                    <a:pt x="2556" y="1205"/>
                  </a:cubicBezTo>
                  <a:cubicBezTo>
                    <a:pt x="2049" y="1163"/>
                    <a:pt x="1564" y="1057"/>
                    <a:pt x="1078" y="909"/>
                  </a:cubicBezTo>
                  <a:cubicBezTo>
                    <a:pt x="964" y="861"/>
                    <a:pt x="844" y="837"/>
                    <a:pt x="725" y="837"/>
                  </a:cubicBezTo>
                  <a:cubicBezTo>
                    <a:pt x="535" y="837"/>
                    <a:pt x="347" y="898"/>
                    <a:pt x="191" y="1015"/>
                  </a:cubicBezTo>
                  <a:cubicBezTo>
                    <a:pt x="0" y="1247"/>
                    <a:pt x="22" y="1585"/>
                    <a:pt x="212" y="1796"/>
                  </a:cubicBezTo>
                  <a:cubicBezTo>
                    <a:pt x="423" y="2008"/>
                    <a:pt x="655" y="2177"/>
                    <a:pt x="930" y="2261"/>
                  </a:cubicBezTo>
                  <a:cubicBezTo>
                    <a:pt x="2407" y="2849"/>
                    <a:pt x="3767" y="3252"/>
                    <a:pt x="5182" y="3252"/>
                  </a:cubicBezTo>
                  <a:cubicBezTo>
                    <a:pt x="5852" y="3252"/>
                    <a:pt x="6534" y="3162"/>
                    <a:pt x="7246" y="2958"/>
                  </a:cubicBezTo>
                  <a:cubicBezTo>
                    <a:pt x="7626" y="2874"/>
                    <a:pt x="7964" y="2663"/>
                    <a:pt x="8175" y="2346"/>
                  </a:cubicBezTo>
                  <a:cubicBezTo>
                    <a:pt x="8556" y="1733"/>
                    <a:pt x="8471" y="952"/>
                    <a:pt x="7964" y="445"/>
                  </a:cubicBezTo>
                  <a:cubicBezTo>
                    <a:pt x="7623" y="124"/>
                    <a:pt x="7180" y="1"/>
                    <a:pt x="6713"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27;p67">
              <a:extLst>
                <a:ext uri="{FF2B5EF4-FFF2-40B4-BE49-F238E27FC236}">
                  <a16:creationId xmlns:a16="http://schemas.microsoft.com/office/drawing/2014/main" id="{33BF7C3C-B6FB-4981-8894-3CD342E65BAE}"/>
                </a:ext>
              </a:extLst>
            </p:cNvPr>
            <p:cNvSpPr/>
            <p:nvPr/>
          </p:nvSpPr>
          <p:spPr>
            <a:xfrm>
              <a:off x="2930950" y="2551200"/>
              <a:ext cx="584625" cy="311825"/>
            </a:xfrm>
            <a:custGeom>
              <a:avLst/>
              <a:gdLst/>
              <a:ahLst/>
              <a:cxnLst/>
              <a:rect l="l" t="t" r="r" b="b"/>
              <a:pathLst>
                <a:path w="23385" h="12473" extrusionOk="0">
                  <a:moveTo>
                    <a:pt x="6422" y="0"/>
                  </a:moveTo>
                  <a:cubicBezTo>
                    <a:pt x="4479" y="0"/>
                    <a:pt x="2282" y="380"/>
                    <a:pt x="1120" y="1965"/>
                  </a:cubicBezTo>
                  <a:cubicBezTo>
                    <a:pt x="1" y="3401"/>
                    <a:pt x="191" y="5598"/>
                    <a:pt x="1247" y="7098"/>
                  </a:cubicBezTo>
                  <a:cubicBezTo>
                    <a:pt x="2303" y="8576"/>
                    <a:pt x="4078" y="9464"/>
                    <a:pt x="5894" y="9759"/>
                  </a:cubicBezTo>
                  <a:cubicBezTo>
                    <a:pt x="6760" y="9823"/>
                    <a:pt x="7648" y="9992"/>
                    <a:pt x="8493" y="10266"/>
                  </a:cubicBezTo>
                  <a:cubicBezTo>
                    <a:pt x="10012" y="10874"/>
                    <a:pt x="11220" y="12472"/>
                    <a:pt x="12825" y="12472"/>
                  </a:cubicBezTo>
                  <a:cubicBezTo>
                    <a:pt x="12894" y="12472"/>
                    <a:pt x="12964" y="12469"/>
                    <a:pt x="13034" y="12463"/>
                  </a:cubicBezTo>
                  <a:cubicBezTo>
                    <a:pt x="14914" y="12294"/>
                    <a:pt x="15865" y="9949"/>
                    <a:pt x="17660" y="9337"/>
                  </a:cubicBezTo>
                  <a:cubicBezTo>
                    <a:pt x="18632" y="9020"/>
                    <a:pt x="19709" y="9252"/>
                    <a:pt x="20702" y="8999"/>
                  </a:cubicBezTo>
                  <a:cubicBezTo>
                    <a:pt x="22160" y="8598"/>
                    <a:pt x="23153" y="7161"/>
                    <a:pt x="23300" y="5661"/>
                  </a:cubicBezTo>
                  <a:cubicBezTo>
                    <a:pt x="23385" y="4162"/>
                    <a:pt x="22899" y="2662"/>
                    <a:pt x="21927" y="1500"/>
                  </a:cubicBezTo>
                  <a:lnTo>
                    <a:pt x="17491" y="4394"/>
                  </a:lnTo>
                  <a:cubicBezTo>
                    <a:pt x="17491" y="3739"/>
                    <a:pt x="17217" y="3126"/>
                    <a:pt x="16710" y="2704"/>
                  </a:cubicBezTo>
                  <a:cubicBezTo>
                    <a:pt x="16224" y="2303"/>
                    <a:pt x="15675" y="1965"/>
                    <a:pt x="15083" y="1753"/>
                  </a:cubicBezTo>
                  <a:cubicBezTo>
                    <a:pt x="12337" y="592"/>
                    <a:pt x="9401" y="0"/>
                    <a:pt x="6422"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28;p67">
              <a:extLst>
                <a:ext uri="{FF2B5EF4-FFF2-40B4-BE49-F238E27FC236}">
                  <a16:creationId xmlns:a16="http://schemas.microsoft.com/office/drawing/2014/main" id="{0CB72B5A-DEEF-42D9-B992-5035CC5D884E}"/>
                </a:ext>
              </a:extLst>
            </p:cNvPr>
            <p:cNvSpPr/>
            <p:nvPr/>
          </p:nvSpPr>
          <p:spPr>
            <a:xfrm>
              <a:off x="2840650" y="2200675"/>
              <a:ext cx="675475" cy="584000"/>
            </a:xfrm>
            <a:custGeom>
              <a:avLst/>
              <a:gdLst/>
              <a:ahLst/>
              <a:cxnLst/>
              <a:rect l="l" t="t" r="r" b="b"/>
              <a:pathLst>
                <a:path w="27019" h="23360" extrusionOk="0">
                  <a:moveTo>
                    <a:pt x="16457" y="1"/>
                  </a:moveTo>
                  <a:cubicBezTo>
                    <a:pt x="14968" y="1"/>
                    <a:pt x="13443" y="500"/>
                    <a:pt x="12654" y="1452"/>
                  </a:cubicBezTo>
                  <a:lnTo>
                    <a:pt x="12612" y="1516"/>
                  </a:lnTo>
                  <a:cubicBezTo>
                    <a:pt x="12274" y="1811"/>
                    <a:pt x="11957" y="2128"/>
                    <a:pt x="11703" y="2509"/>
                  </a:cubicBezTo>
                  <a:cubicBezTo>
                    <a:pt x="11027" y="3459"/>
                    <a:pt x="10478" y="4579"/>
                    <a:pt x="9485" y="5191"/>
                  </a:cubicBezTo>
                  <a:cubicBezTo>
                    <a:pt x="8788" y="5614"/>
                    <a:pt x="7964" y="5762"/>
                    <a:pt x="7331" y="6247"/>
                  </a:cubicBezTo>
                  <a:cubicBezTo>
                    <a:pt x="6443" y="6945"/>
                    <a:pt x="6190" y="8191"/>
                    <a:pt x="5915" y="9289"/>
                  </a:cubicBezTo>
                  <a:cubicBezTo>
                    <a:pt x="5662" y="10388"/>
                    <a:pt x="5218" y="11634"/>
                    <a:pt x="4162" y="12099"/>
                  </a:cubicBezTo>
                  <a:cubicBezTo>
                    <a:pt x="3338" y="12479"/>
                    <a:pt x="2324" y="12247"/>
                    <a:pt x="1458" y="12585"/>
                  </a:cubicBezTo>
                  <a:cubicBezTo>
                    <a:pt x="719" y="12859"/>
                    <a:pt x="191" y="13535"/>
                    <a:pt x="85" y="14338"/>
                  </a:cubicBezTo>
                  <a:cubicBezTo>
                    <a:pt x="1" y="15141"/>
                    <a:pt x="360" y="15943"/>
                    <a:pt x="1014" y="16408"/>
                  </a:cubicBezTo>
                  <a:cubicBezTo>
                    <a:pt x="1437" y="15986"/>
                    <a:pt x="1944" y="15648"/>
                    <a:pt x="2493" y="15415"/>
                  </a:cubicBezTo>
                  <a:lnTo>
                    <a:pt x="2493" y="15415"/>
                  </a:lnTo>
                  <a:cubicBezTo>
                    <a:pt x="1733" y="17169"/>
                    <a:pt x="2409" y="19175"/>
                    <a:pt x="4056" y="20126"/>
                  </a:cubicBezTo>
                  <a:lnTo>
                    <a:pt x="4986" y="19049"/>
                  </a:lnTo>
                  <a:lnTo>
                    <a:pt x="4986" y="19049"/>
                  </a:lnTo>
                  <a:cubicBezTo>
                    <a:pt x="4584" y="19936"/>
                    <a:pt x="5113" y="21013"/>
                    <a:pt x="5915" y="21520"/>
                  </a:cubicBezTo>
                  <a:cubicBezTo>
                    <a:pt x="6063" y="21605"/>
                    <a:pt x="6232" y="21689"/>
                    <a:pt x="6380" y="21752"/>
                  </a:cubicBezTo>
                  <a:cubicBezTo>
                    <a:pt x="6359" y="21795"/>
                    <a:pt x="6317" y="21858"/>
                    <a:pt x="6274" y="21921"/>
                  </a:cubicBezTo>
                  <a:cubicBezTo>
                    <a:pt x="7246" y="22302"/>
                    <a:pt x="8281" y="22513"/>
                    <a:pt x="9316" y="22534"/>
                  </a:cubicBezTo>
                  <a:cubicBezTo>
                    <a:pt x="9418" y="22542"/>
                    <a:pt x="9520" y="22546"/>
                    <a:pt x="9623" y="22546"/>
                  </a:cubicBezTo>
                  <a:cubicBezTo>
                    <a:pt x="10608" y="22546"/>
                    <a:pt x="11611" y="22176"/>
                    <a:pt x="12147" y="21372"/>
                  </a:cubicBezTo>
                  <a:cubicBezTo>
                    <a:pt x="13034" y="22872"/>
                    <a:pt x="15041" y="23147"/>
                    <a:pt x="16752" y="23295"/>
                  </a:cubicBezTo>
                  <a:cubicBezTo>
                    <a:pt x="17030" y="23338"/>
                    <a:pt x="17311" y="23360"/>
                    <a:pt x="17592" y="23360"/>
                  </a:cubicBezTo>
                  <a:cubicBezTo>
                    <a:pt x="18121" y="23360"/>
                    <a:pt x="18649" y="23285"/>
                    <a:pt x="19160" y="23147"/>
                  </a:cubicBezTo>
                  <a:cubicBezTo>
                    <a:pt x="19920" y="22872"/>
                    <a:pt x="20596" y="22154"/>
                    <a:pt x="20554" y="21351"/>
                  </a:cubicBezTo>
                  <a:lnTo>
                    <a:pt x="20554" y="21351"/>
                  </a:lnTo>
                  <a:cubicBezTo>
                    <a:pt x="21198" y="22220"/>
                    <a:pt x="22198" y="22697"/>
                    <a:pt x="23235" y="22697"/>
                  </a:cubicBezTo>
                  <a:cubicBezTo>
                    <a:pt x="23559" y="22697"/>
                    <a:pt x="23887" y="22651"/>
                    <a:pt x="24209" y="22555"/>
                  </a:cubicBezTo>
                  <a:cubicBezTo>
                    <a:pt x="26004" y="22027"/>
                    <a:pt x="27018" y="20147"/>
                    <a:pt x="26469" y="18352"/>
                  </a:cubicBezTo>
                  <a:cubicBezTo>
                    <a:pt x="26131" y="17253"/>
                    <a:pt x="25265" y="16387"/>
                    <a:pt x="24821" y="15331"/>
                  </a:cubicBezTo>
                  <a:cubicBezTo>
                    <a:pt x="24082" y="13493"/>
                    <a:pt x="24694" y="11402"/>
                    <a:pt x="24694" y="9416"/>
                  </a:cubicBezTo>
                  <a:cubicBezTo>
                    <a:pt x="24652" y="6247"/>
                    <a:pt x="22688" y="1199"/>
                    <a:pt x="19561" y="966"/>
                  </a:cubicBezTo>
                  <a:lnTo>
                    <a:pt x="19561" y="966"/>
                  </a:lnTo>
                  <a:lnTo>
                    <a:pt x="19625" y="1030"/>
                  </a:lnTo>
                  <a:cubicBezTo>
                    <a:pt x="18873" y="336"/>
                    <a:pt x="17677" y="1"/>
                    <a:pt x="16457"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29;p67">
              <a:extLst>
                <a:ext uri="{FF2B5EF4-FFF2-40B4-BE49-F238E27FC236}">
                  <a16:creationId xmlns:a16="http://schemas.microsoft.com/office/drawing/2014/main" id="{AE7EA3DF-0A13-4615-A6AF-CD9F3F168138}"/>
                </a:ext>
              </a:extLst>
            </p:cNvPr>
            <p:cNvSpPr/>
            <p:nvPr/>
          </p:nvSpPr>
          <p:spPr>
            <a:xfrm>
              <a:off x="2850675" y="2209325"/>
              <a:ext cx="471100" cy="383075"/>
            </a:xfrm>
            <a:custGeom>
              <a:avLst/>
              <a:gdLst/>
              <a:ahLst/>
              <a:cxnLst/>
              <a:rect l="l" t="t" r="r" b="b"/>
              <a:pathLst>
                <a:path w="18844" h="15323" extrusionOk="0">
                  <a:moveTo>
                    <a:pt x="16563" y="0"/>
                  </a:moveTo>
                  <a:cubicBezTo>
                    <a:pt x="16025" y="0"/>
                    <a:pt x="15489" y="97"/>
                    <a:pt x="14978" y="282"/>
                  </a:cubicBezTo>
                  <a:cubicBezTo>
                    <a:pt x="14323" y="515"/>
                    <a:pt x="13753" y="895"/>
                    <a:pt x="13267" y="1360"/>
                  </a:cubicBezTo>
                  <a:cubicBezTo>
                    <a:pt x="12717" y="1930"/>
                    <a:pt x="12295" y="2606"/>
                    <a:pt x="12042" y="3367"/>
                  </a:cubicBezTo>
                  <a:cubicBezTo>
                    <a:pt x="11746" y="4127"/>
                    <a:pt x="11492" y="4951"/>
                    <a:pt x="10880" y="5563"/>
                  </a:cubicBezTo>
                  <a:cubicBezTo>
                    <a:pt x="10584" y="5880"/>
                    <a:pt x="10204" y="6092"/>
                    <a:pt x="9781" y="6176"/>
                  </a:cubicBezTo>
                  <a:cubicBezTo>
                    <a:pt x="9359" y="6261"/>
                    <a:pt x="8873" y="6239"/>
                    <a:pt x="8387" y="6366"/>
                  </a:cubicBezTo>
                  <a:cubicBezTo>
                    <a:pt x="7922" y="6472"/>
                    <a:pt x="7500" y="6746"/>
                    <a:pt x="7204" y="7148"/>
                  </a:cubicBezTo>
                  <a:cubicBezTo>
                    <a:pt x="6908" y="7528"/>
                    <a:pt x="6718" y="7929"/>
                    <a:pt x="6592" y="8394"/>
                  </a:cubicBezTo>
                  <a:cubicBezTo>
                    <a:pt x="6317" y="9239"/>
                    <a:pt x="6254" y="10105"/>
                    <a:pt x="6000" y="10866"/>
                  </a:cubicBezTo>
                  <a:cubicBezTo>
                    <a:pt x="5831" y="11605"/>
                    <a:pt x="5345" y="12239"/>
                    <a:pt x="4669" y="12577"/>
                  </a:cubicBezTo>
                  <a:cubicBezTo>
                    <a:pt x="4057" y="12830"/>
                    <a:pt x="3402" y="12957"/>
                    <a:pt x="2747" y="12999"/>
                  </a:cubicBezTo>
                  <a:cubicBezTo>
                    <a:pt x="2177" y="13062"/>
                    <a:pt x="1627" y="13210"/>
                    <a:pt x="1120" y="13443"/>
                  </a:cubicBezTo>
                  <a:cubicBezTo>
                    <a:pt x="740" y="13612"/>
                    <a:pt x="402" y="13929"/>
                    <a:pt x="191" y="14288"/>
                  </a:cubicBezTo>
                  <a:cubicBezTo>
                    <a:pt x="64" y="14520"/>
                    <a:pt x="1" y="14795"/>
                    <a:pt x="1" y="15069"/>
                  </a:cubicBezTo>
                  <a:cubicBezTo>
                    <a:pt x="22" y="15154"/>
                    <a:pt x="43" y="15238"/>
                    <a:pt x="64" y="15323"/>
                  </a:cubicBezTo>
                  <a:cubicBezTo>
                    <a:pt x="22" y="14964"/>
                    <a:pt x="85" y="14626"/>
                    <a:pt x="275" y="14309"/>
                  </a:cubicBezTo>
                  <a:cubicBezTo>
                    <a:pt x="487" y="13971"/>
                    <a:pt x="804" y="13675"/>
                    <a:pt x="1163" y="13506"/>
                  </a:cubicBezTo>
                  <a:cubicBezTo>
                    <a:pt x="1670" y="13295"/>
                    <a:pt x="2219" y="13189"/>
                    <a:pt x="2768" y="13147"/>
                  </a:cubicBezTo>
                  <a:cubicBezTo>
                    <a:pt x="3444" y="13105"/>
                    <a:pt x="4120" y="12957"/>
                    <a:pt x="4754" y="12725"/>
                  </a:cubicBezTo>
                  <a:cubicBezTo>
                    <a:pt x="5092" y="12556"/>
                    <a:pt x="5409" y="12302"/>
                    <a:pt x="5662" y="12006"/>
                  </a:cubicBezTo>
                  <a:cubicBezTo>
                    <a:pt x="5894" y="11668"/>
                    <a:pt x="6085" y="11309"/>
                    <a:pt x="6211" y="10908"/>
                  </a:cubicBezTo>
                  <a:cubicBezTo>
                    <a:pt x="6465" y="10126"/>
                    <a:pt x="6528" y="9260"/>
                    <a:pt x="6782" y="8436"/>
                  </a:cubicBezTo>
                  <a:cubicBezTo>
                    <a:pt x="6908" y="8014"/>
                    <a:pt x="7120" y="7613"/>
                    <a:pt x="7373" y="7275"/>
                  </a:cubicBezTo>
                  <a:cubicBezTo>
                    <a:pt x="7648" y="6915"/>
                    <a:pt x="8028" y="6662"/>
                    <a:pt x="8450" y="6577"/>
                  </a:cubicBezTo>
                  <a:cubicBezTo>
                    <a:pt x="8873" y="6472"/>
                    <a:pt x="9359" y="6472"/>
                    <a:pt x="9824" y="6387"/>
                  </a:cubicBezTo>
                  <a:cubicBezTo>
                    <a:pt x="10288" y="6303"/>
                    <a:pt x="10711" y="6070"/>
                    <a:pt x="11049" y="5711"/>
                  </a:cubicBezTo>
                  <a:cubicBezTo>
                    <a:pt x="11704" y="5035"/>
                    <a:pt x="11957" y="4190"/>
                    <a:pt x="12232" y="3430"/>
                  </a:cubicBezTo>
                  <a:cubicBezTo>
                    <a:pt x="12464" y="2712"/>
                    <a:pt x="12865" y="2057"/>
                    <a:pt x="13393" y="1508"/>
                  </a:cubicBezTo>
                  <a:cubicBezTo>
                    <a:pt x="14249" y="605"/>
                    <a:pt x="15425" y="117"/>
                    <a:pt x="16637" y="117"/>
                  </a:cubicBezTo>
                  <a:cubicBezTo>
                    <a:pt x="17041" y="117"/>
                    <a:pt x="17449" y="172"/>
                    <a:pt x="17851" y="282"/>
                  </a:cubicBezTo>
                  <a:cubicBezTo>
                    <a:pt x="18189" y="367"/>
                    <a:pt x="18527" y="494"/>
                    <a:pt x="18843" y="620"/>
                  </a:cubicBezTo>
                  <a:cubicBezTo>
                    <a:pt x="18780" y="578"/>
                    <a:pt x="18696" y="515"/>
                    <a:pt x="18611" y="494"/>
                  </a:cubicBezTo>
                  <a:cubicBezTo>
                    <a:pt x="18379" y="367"/>
                    <a:pt x="18125" y="261"/>
                    <a:pt x="17872" y="198"/>
                  </a:cubicBezTo>
                  <a:cubicBezTo>
                    <a:pt x="17444" y="65"/>
                    <a:pt x="17003" y="0"/>
                    <a:pt x="165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30;p67">
              <a:extLst>
                <a:ext uri="{FF2B5EF4-FFF2-40B4-BE49-F238E27FC236}">
                  <a16:creationId xmlns:a16="http://schemas.microsoft.com/office/drawing/2014/main" id="{40715E00-40DC-48F7-8697-8CDC5D626894}"/>
                </a:ext>
              </a:extLst>
            </p:cNvPr>
            <p:cNvSpPr/>
            <p:nvPr/>
          </p:nvSpPr>
          <p:spPr>
            <a:xfrm>
              <a:off x="2966875" y="2228525"/>
              <a:ext cx="349625" cy="518075"/>
            </a:xfrm>
            <a:custGeom>
              <a:avLst/>
              <a:gdLst/>
              <a:ahLst/>
              <a:cxnLst/>
              <a:rect l="l" t="t" r="r" b="b"/>
              <a:pathLst>
                <a:path w="13985" h="20723" extrusionOk="0">
                  <a:moveTo>
                    <a:pt x="13984" y="0"/>
                  </a:moveTo>
                  <a:cubicBezTo>
                    <a:pt x="13900" y="0"/>
                    <a:pt x="13815" y="0"/>
                    <a:pt x="13710" y="21"/>
                  </a:cubicBezTo>
                  <a:cubicBezTo>
                    <a:pt x="13456" y="85"/>
                    <a:pt x="13203" y="148"/>
                    <a:pt x="12949" y="254"/>
                  </a:cubicBezTo>
                  <a:cubicBezTo>
                    <a:pt x="12020" y="613"/>
                    <a:pt x="11217" y="1226"/>
                    <a:pt x="10604" y="2007"/>
                  </a:cubicBezTo>
                  <a:cubicBezTo>
                    <a:pt x="10182" y="2556"/>
                    <a:pt x="9886" y="3169"/>
                    <a:pt x="9696" y="3845"/>
                  </a:cubicBezTo>
                  <a:cubicBezTo>
                    <a:pt x="9506" y="4542"/>
                    <a:pt x="9443" y="5324"/>
                    <a:pt x="9295" y="6126"/>
                  </a:cubicBezTo>
                  <a:cubicBezTo>
                    <a:pt x="9210" y="6971"/>
                    <a:pt x="8851" y="7753"/>
                    <a:pt x="8302" y="8387"/>
                  </a:cubicBezTo>
                  <a:cubicBezTo>
                    <a:pt x="7710" y="9020"/>
                    <a:pt x="6760" y="9168"/>
                    <a:pt x="5936" y="9717"/>
                  </a:cubicBezTo>
                  <a:cubicBezTo>
                    <a:pt x="5556" y="10013"/>
                    <a:pt x="5239" y="10393"/>
                    <a:pt x="5049" y="10858"/>
                  </a:cubicBezTo>
                  <a:cubicBezTo>
                    <a:pt x="4880" y="11281"/>
                    <a:pt x="4774" y="11724"/>
                    <a:pt x="4732" y="12189"/>
                  </a:cubicBezTo>
                  <a:cubicBezTo>
                    <a:pt x="4690" y="13034"/>
                    <a:pt x="4584" y="13879"/>
                    <a:pt x="4415" y="14724"/>
                  </a:cubicBezTo>
                  <a:cubicBezTo>
                    <a:pt x="4331" y="15104"/>
                    <a:pt x="4162" y="15442"/>
                    <a:pt x="3929" y="15759"/>
                  </a:cubicBezTo>
                  <a:cubicBezTo>
                    <a:pt x="3697" y="16055"/>
                    <a:pt x="3422" y="16287"/>
                    <a:pt x="3105" y="16477"/>
                  </a:cubicBezTo>
                  <a:cubicBezTo>
                    <a:pt x="2514" y="16878"/>
                    <a:pt x="1880" y="17132"/>
                    <a:pt x="1352" y="17470"/>
                  </a:cubicBezTo>
                  <a:cubicBezTo>
                    <a:pt x="866" y="17766"/>
                    <a:pt x="465" y="18188"/>
                    <a:pt x="190" y="18695"/>
                  </a:cubicBezTo>
                  <a:cubicBezTo>
                    <a:pt x="21" y="19096"/>
                    <a:pt x="0" y="19561"/>
                    <a:pt x="148" y="19984"/>
                  </a:cubicBezTo>
                  <a:cubicBezTo>
                    <a:pt x="233" y="20237"/>
                    <a:pt x="402" y="20448"/>
                    <a:pt x="634" y="20617"/>
                  </a:cubicBezTo>
                  <a:cubicBezTo>
                    <a:pt x="718" y="20660"/>
                    <a:pt x="803" y="20702"/>
                    <a:pt x="887" y="20723"/>
                  </a:cubicBezTo>
                  <a:cubicBezTo>
                    <a:pt x="887" y="20723"/>
                    <a:pt x="803" y="20681"/>
                    <a:pt x="655" y="20575"/>
                  </a:cubicBezTo>
                  <a:cubicBezTo>
                    <a:pt x="444" y="20427"/>
                    <a:pt x="296" y="20195"/>
                    <a:pt x="233" y="19963"/>
                  </a:cubicBezTo>
                  <a:cubicBezTo>
                    <a:pt x="106" y="19561"/>
                    <a:pt x="127" y="19139"/>
                    <a:pt x="296" y="18758"/>
                  </a:cubicBezTo>
                  <a:cubicBezTo>
                    <a:pt x="570" y="18294"/>
                    <a:pt x="951" y="17892"/>
                    <a:pt x="1437" y="17618"/>
                  </a:cubicBezTo>
                  <a:cubicBezTo>
                    <a:pt x="1944" y="17301"/>
                    <a:pt x="2577" y="17047"/>
                    <a:pt x="3211" y="16667"/>
                  </a:cubicBezTo>
                  <a:cubicBezTo>
                    <a:pt x="3528" y="16456"/>
                    <a:pt x="3824" y="16202"/>
                    <a:pt x="4056" y="15907"/>
                  </a:cubicBezTo>
                  <a:cubicBezTo>
                    <a:pt x="4309" y="15569"/>
                    <a:pt x="4500" y="15188"/>
                    <a:pt x="4605" y="14787"/>
                  </a:cubicBezTo>
                  <a:cubicBezTo>
                    <a:pt x="4774" y="13942"/>
                    <a:pt x="4901" y="13076"/>
                    <a:pt x="4943" y="12231"/>
                  </a:cubicBezTo>
                  <a:cubicBezTo>
                    <a:pt x="5049" y="11365"/>
                    <a:pt x="5302" y="10436"/>
                    <a:pt x="6084" y="9907"/>
                  </a:cubicBezTo>
                  <a:cubicBezTo>
                    <a:pt x="6844" y="9379"/>
                    <a:pt x="7795" y="9232"/>
                    <a:pt x="8471" y="8534"/>
                  </a:cubicBezTo>
                  <a:cubicBezTo>
                    <a:pt x="9041" y="7858"/>
                    <a:pt x="9400" y="7035"/>
                    <a:pt x="9506" y="6169"/>
                  </a:cubicBezTo>
                  <a:cubicBezTo>
                    <a:pt x="9633" y="5345"/>
                    <a:pt x="9696" y="4584"/>
                    <a:pt x="9886" y="3887"/>
                  </a:cubicBezTo>
                  <a:cubicBezTo>
                    <a:pt x="10055" y="3253"/>
                    <a:pt x="10330" y="2641"/>
                    <a:pt x="10731" y="2113"/>
                  </a:cubicBezTo>
                  <a:cubicBezTo>
                    <a:pt x="11323" y="1331"/>
                    <a:pt x="12083" y="719"/>
                    <a:pt x="12970" y="338"/>
                  </a:cubicBezTo>
                  <a:cubicBezTo>
                    <a:pt x="13604" y="64"/>
                    <a:pt x="13984" y="21"/>
                    <a:pt x="139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31;p67">
              <a:extLst>
                <a:ext uri="{FF2B5EF4-FFF2-40B4-BE49-F238E27FC236}">
                  <a16:creationId xmlns:a16="http://schemas.microsoft.com/office/drawing/2014/main" id="{2F6F22A2-3456-4057-BEEA-F0DFD0389AEE}"/>
                </a:ext>
              </a:extLst>
            </p:cNvPr>
            <p:cNvSpPr/>
            <p:nvPr/>
          </p:nvSpPr>
          <p:spPr>
            <a:xfrm>
              <a:off x="3227750" y="2232750"/>
              <a:ext cx="96675" cy="537100"/>
            </a:xfrm>
            <a:custGeom>
              <a:avLst/>
              <a:gdLst/>
              <a:ahLst/>
              <a:cxnLst/>
              <a:rect l="l" t="t" r="r" b="b"/>
              <a:pathLst>
                <a:path w="3867" h="21484" extrusionOk="0">
                  <a:moveTo>
                    <a:pt x="3866" y="0"/>
                  </a:moveTo>
                  <a:lnTo>
                    <a:pt x="3866" y="0"/>
                  </a:lnTo>
                  <a:cubicBezTo>
                    <a:pt x="3803" y="43"/>
                    <a:pt x="3739" y="85"/>
                    <a:pt x="3676" y="148"/>
                  </a:cubicBezTo>
                  <a:cubicBezTo>
                    <a:pt x="3507" y="296"/>
                    <a:pt x="3338" y="465"/>
                    <a:pt x="3232" y="655"/>
                  </a:cubicBezTo>
                  <a:cubicBezTo>
                    <a:pt x="2789" y="1395"/>
                    <a:pt x="2599" y="2239"/>
                    <a:pt x="2683" y="3084"/>
                  </a:cubicBezTo>
                  <a:cubicBezTo>
                    <a:pt x="2725" y="3655"/>
                    <a:pt x="2810" y="4225"/>
                    <a:pt x="2894" y="4795"/>
                  </a:cubicBezTo>
                  <a:cubicBezTo>
                    <a:pt x="3021" y="5429"/>
                    <a:pt x="3063" y="6084"/>
                    <a:pt x="3042" y="6739"/>
                  </a:cubicBezTo>
                  <a:cubicBezTo>
                    <a:pt x="3021" y="7098"/>
                    <a:pt x="2937" y="7436"/>
                    <a:pt x="2831" y="7753"/>
                  </a:cubicBezTo>
                  <a:cubicBezTo>
                    <a:pt x="2683" y="8091"/>
                    <a:pt x="2514" y="8408"/>
                    <a:pt x="2282" y="8703"/>
                  </a:cubicBezTo>
                  <a:cubicBezTo>
                    <a:pt x="1859" y="9295"/>
                    <a:pt x="1268" y="9823"/>
                    <a:pt x="782" y="10478"/>
                  </a:cubicBezTo>
                  <a:cubicBezTo>
                    <a:pt x="275" y="11133"/>
                    <a:pt x="0" y="11914"/>
                    <a:pt x="0" y="12717"/>
                  </a:cubicBezTo>
                  <a:cubicBezTo>
                    <a:pt x="0" y="13477"/>
                    <a:pt x="212" y="14217"/>
                    <a:pt x="592" y="14872"/>
                  </a:cubicBezTo>
                  <a:cubicBezTo>
                    <a:pt x="909" y="15442"/>
                    <a:pt x="1183" y="16033"/>
                    <a:pt x="1373" y="16646"/>
                  </a:cubicBezTo>
                  <a:cubicBezTo>
                    <a:pt x="1521" y="17195"/>
                    <a:pt x="1479" y="17766"/>
                    <a:pt x="1226" y="18273"/>
                  </a:cubicBezTo>
                  <a:cubicBezTo>
                    <a:pt x="1014" y="18758"/>
                    <a:pt x="761" y="19160"/>
                    <a:pt x="613" y="19561"/>
                  </a:cubicBezTo>
                  <a:cubicBezTo>
                    <a:pt x="465" y="19899"/>
                    <a:pt x="402" y="20258"/>
                    <a:pt x="423" y="20638"/>
                  </a:cubicBezTo>
                  <a:cubicBezTo>
                    <a:pt x="423" y="20871"/>
                    <a:pt x="507" y="21082"/>
                    <a:pt x="613" y="21293"/>
                  </a:cubicBezTo>
                  <a:cubicBezTo>
                    <a:pt x="655" y="21357"/>
                    <a:pt x="719" y="21441"/>
                    <a:pt x="782" y="21483"/>
                  </a:cubicBezTo>
                  <a:cubicBezTo>
                    <a:pt x="613" y="21230"/>
                    <a:pt x="507" y="20934"/>
                    <a:pt x="507" y="20638"/>
                  </a:cubicBezTo>
                  <a:cubicBezTo>
                    <a:pt x="507" y="20279"/>
                    <a:pt x="571" y="19941"/>
                    <a:pt x="719" y="19603"/>
                  </a:cubicBezTo>
                  <a:cubicBezTo>
                    <a:pt x="888" y="19223"/>
                    <a:pt x="1162" y="18843"/>
                    <a:pt x="1373" y="18336"/>
                  </a:cubicBezTo>
                  <a:cubicBezTo>
                    <a:pt x="1627" y="17808"/>
                    <a:pt x="1690" y="17195"/>
                    <a:pt x="1564" y="16625"/>
                  </a:cubicBezTo>
                  <a:cubicBezTo>
                    <a:pt x="1352" y="15991"/>
                    <a:pt x="1099" y="15357"/>
                    <a:pt x="761" y="14787"/>
                  </a:cubicBezTo>
                  <a:cubicBezTo>
                    <a:pt x="423" y="14175"/>
                    <a:pt x="212" y="13456"/>
                    <a:pt x="212" y="12759"/>
                  </a:cubicBezTo>
                  <a:cubicBezTo>
                    <a:pt x="233" y="11978"/>
                    <a:pt x="486" y="11238"/>
                    <a:pt x="951" y="10647"/>
                  </a:cubicBezTo>
                  <a:cubicBezTo>
                    <a:pt x="1437" y="10013"/>
                    <a:pt x="2007" y="9464"/>
                    <a:pt x="2472" y="8851"/>
                  </a:cubicBezTo>
                  <a:cubicBezTo>
                    <a:pt x="2704" y="8534"/>
                    <a:pt x="2894" y="8218"/>
                    <a:pt x="3021" y="7858"/>
                  </a:cubicBezTo>
                  <a:cubicBezTo>
                    <a:pt x="3148" y="7499"/>
                    <a:pt x="3211" y="7140"/>
                    <a:pt x="3232" y="6781"/>
                  </a:cubicBezTo>
                  <a:cubicBezTo>
                    <a:pt x="3275" y="6105"/>
                    <a:pt x="3211" y="5450"/>
                    <a:pt x="3084" y="4795"/>
                  </a:cubicBezTo>
                  <a:cubicBezTo>
                    <a:pt x="2979" y="4225"/>
                    <a:pt x="2894" y="3655"/>
                    <a:pt x="2852" y="3084"/>
                  </a:cubicBezTo>
                  <a:cubicBezTo>
                    <a:pt x="2746" y="2261"/>
                    <a:pt x="2894" y="1437"/>
                    <a:pt x="3296" y="697"/>
                  </a:cubicBezTo>
                  <a:cubicBezTo>
                    <a:pt x="3465" y="444"/>
                    <a:pt x="3655" y="212"/>
                    <a:pt x="386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32;p67">
              <a:extLst>
                <a:ext uri="{FF2B5EF4-FFF2-40B4-BE49-F238E27FC236}">
                  <a16:creationId xmlns:a16="http://schemas.microsoft.com/office/drawing/2014/main" id="{CCBBB77C-9624-44F4-A3E6-C7613B7D0AEF}"/>
                </a:ext>
              </a:extLst>
            </p:cNvPr>
            <p:cNvSpPr/>
            <p:nvPr/>
          </p:nvSpPr>
          <p:spPr>
            <a:xfrm>
              <a:off x="3319625" y="2232225"/>
              <a:ext cx="120450" cy="529175"/>
            </a:xfrm>
            <a:custGeom>
              <a:avLst/>
              <a:gdLst/>
              <a:ahLst/>
              <a:cxnLst/>
              <a:rect l="l" t="t" r="r" b="b"/>
              <a:pathLst>
                <a:path w="4818" h="21167" extrusionOk="0">
                  <a:moveTo>
                    <a:pt x="1" y="0"/>
                  </a:moveTo>
                  <a:lnTo>
                    <a:pt x="1" y="0"/>
                  </a:lnTo>
                  <a:cubicBezTo>
                    <a:pt x="276" y="148"/>
                    <a:pt x="529" y="338"/>
                    <a:pt x="761" y="528"/>
                  </a:cubicBezTo>
                  <a:cubicBezTo>
                    <a:pt x="1395" y="1078"/>
                    <a:pt x="1839" y="1796"/>
                    <a:pt x="2050" y="2598"/>
                  </a:cubicBezTo>
                  <a:cubicBezTo>
                    <a:pt x="2346" y="3781"/>
                    <a:pt x="2303" y="5049"/>
                    <a:pt x="1902" y="6211"/>
                  </a:cubicBezTo>
                  <a:cubicBezTo>
                    <a:pt x="1649" y="6929"/>
                    <a:pt x="1501" y="7647"/>
                    <a:pt x="1416" y="8386"/>
                  </a:cubicBezTo>
                  <a:cubicBezTo>
                    <a:pt x="1416" y="9210"/>
                    <a:pt x="1627" y="9992"/>
                    <a:pt x="2008" y="10710"/>
                  </a:cubicBezTo>
                  <a:cubicBezTo>
                    <a:pt x="2388" y="11386"/>
                    <a:pt x="2641" y="12125"/>
                    <a:pt x="2810" y="12886"/>
                  </a:cubicBezTo>
                  <a:cubicBezTo>
                    <a:pt x="2853" y="13604"/>
                    <a:pt x="2705" y="14322"/>
                    <a:pt x="2388" y="14977"/>
                  </a:cubicBezTo>
                  <a:cubicBezTo>
                    <a:pt x="2240" y="15294"/>
                    <a:pt x="2156" y="15632"/>
                    <a:pt x="2092" y="15970"/>
                  </a:cubicBezTo>
                  <a:cubicBezTo>
                    <a:pt x="2029" y="16308"/>
                    <a:pt x="2029" y="16646"/>
                    <a:pt x="2092" y="16963"/>
                  </a:cubicBezTo>
                  <a:cubicBezTo>
                    <a:pt x="2177" y="17575"/>
                    <a:pt x="2451" y="18125"/>
                    <a:pt x="2853" y="18568"/>
                  </a:cubicBezTo>
                  <a:cubicBezTo>
                    <a:pt x="3212" y="18885"/>
                    <a:pt x="3592" y="19181"/>
                    <a:pt x="3993" y="19455"/>
                  </a:cubicBezTo>
                  <a:cubicBezTo>
                    <a:pt x="4268" y="19667"/>
                    <a:pt x="4500" y="19941"/>
                    <a:pt x="4627" y="20258"/>
                  </a:cubicBezTo>
                  <a:cubicBezTo>
                    <a:pt x="4712" y="20469"/>
                    <a:pt x="4733" y="20702"/>
                    <a:pt x="4690" y="20913"/>
                  </a:cubicBezTo>
                  <a:cubicBezTo>
                    <a:pt x="4648" y="21082"/>
                    <a:pt x="4606" y="21145"/>
                    <a:pt x="4627" y="21166"/>
                  </a:cubicBezTo>
                  <a:cubicBezTo>
                    <a:pt x="4669" y="21103"/>
                    <a:pt x="4712" y="21040"/>
                    <a:pt x="4754" y="20955"/>
                  </a:cubicBezTo>
                  <a:cubicBezTo>
                    <a:pt x="4817" y="20723"/>
                    <a:pt x="4817" y="20490"/>
                    <a:pt x="4754" y="20258"/>
                  </a:cubicBezTo>
                  <a:cubicBezTo>
                    <a:pt x="4627" y="19899"/>
                    <a:pt x="4395" y="19603"/>
                    <a:pt x="4099" y="19371"/>
                  </a:cubicBezTo>
                  <a:cubicBezTo>
                    <a:pt x="3698" y="19096"/>
                    <a:pt x="3339" y="18801"/>
                    <a:pt x="3001" y="18484"/>
                  </a:cubicBezTo>
                  <a:cubicBezTo>
                    <a:pt x="2620" y="18040"/>
                    <a:pt x="2388" y="17533"/>
                    <a:pt x="2303" y="16963"/>
                  </a:cubicBezTo>
                  <a:cubicBezTo>
                    <a:pt x="2219" y="16308"/>
                    <a:pt x="2325" y="15653"/>
                    <a:pt x="2599" y="15062"/>
                  </a:cubicBezTo>
                  <a:cubicBezTo>
                    <a:pt x="2937" y="14386"/>
                    <a:pt x="3085" y="13646"/>
                    <a:pt x="3022" y="12886"/>
                  </a:cubicBezTo>
                  <a:cubicBezTo>
                    <a:pt x="2874" y="12104"/>
                    <a:pt x="2599" y="11344"/>
                    <a:pt x="2219" y="10647"/>
                  </a:cubicBezTo>
                  <a:cubicBezTo>
                    <a:pt x="1839" y="9950"/>
                    <a:pt x="1649" y="9189"/>
                    <a:pt x="1649" y="8429"/>
                  </a:cubicBezTo>
                  <a:cubicBezTo>
                    <a:pt x="1712" y="7689"/>
                    <a:pt x="1860" y="6971"/>
                    <a:pt x="2113" y="6274"/>
                  </a:cubicBezTo>
                  <a:cubicBezTo>
                    <a:pt x="2494" y="5070"/>
                    <a:pt x="2536" y="3781"/>
                    <a:pt x="2198" y="2556"/>
                  </a:cubicBezTo>
                  <a:cubicBezTo>
                    <a:pt x="1965" y="1732"/>
                    <a:pt x="1480" y="993"/>
                    <a:pt x="804" y="465"/>
                  </a:cubicBezTo>
                  <a:cubicBezTo>
                    <a:pt x="635" y="317"/>
                    <a:pt x="445" y="190"/>
                    <a:pt x="233" y="85"/>
                  </a:cubicBezTo>
                  <a:cubicBezTo>
                    <a:pt x="149" y="42"/>
                    <a:pt x="85" y="21"/>
                    <a:pt x="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Straight Connector 3">
            <a:extLst>
              <a:ext uri="{FF2B5EF4-FFF2-40B4-BE49-F238E27FC236}">
                <a16:creationId xmlns:a16="http://schemas.microsoft.com/office/drawing/2014/main" id="{BD6E42A2-0D47-4D7B-A5DF-5A2E18CB2401}"/>
              </a:ext>
            </a:extLst>
          </p:cNvPr>
          <p:cNvCxnSpPr/>
          <p:nvPr/>
        </p:nvCxnSpPr>
        <p:spPr>
          <a:xfrm>
            <a:off x="3060780" y="661916"/>
            <a:ext cx="27053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12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2" name="TextBox 1">
            <a:extLst>
              <a:ext uri="{FF2B5EF4-FFF2-40B4-BE49-F238E27FC236}">
                <a16:creationId xmlns:a16="http://schemas.microsoft.com/office/drawing/2014/main" id="{1482A4DB-CF51-40E6-B476-2C9030230162}"/>
              </a:ext>
            </a:extLst>
          </p:cNvPr>
          <p:cNvSpPr txBox="1"/>
          <p:nvPr/>
        </p:nvSpPr>
        <p:spPr>
          <a:xfrm>
            <a:off x="638630" y="732972"/>
            <a:ext cx="4383314" cy="400110"/>
          </a:xfrm>
          <a:prstGeom prst="rect">
            <a:avLst/>
          </a:prstGeom>
          <a:noFill/>
        </p:spPr>
        <p:txBody>
          <a:bodyPr wrap="square" rtlCol="0">
            <a:spAutoFit/>
          </a:bodyPr>
          <a:lstStyle/>
          <a:p>
            <a:r>
              <a:rPr lang="en-IN" sz="2000" b="1" dirty="0">
                <a:solidFill>
                  <a:schemeClr val="accent3"/>
                </a:solidFill>
                <a:latin typeface="Trajan Pro" panose="02020502050506020301" pitchFamily="18" charset="0"/>
              </a:rPr>
              <a:t>Interim Hire</a:t>
            </a:r>
          </a:p>
        </p:txBody>
      </p:sp>
      <p:sp>
        <p:nvSpPr>
          <p:cNvPr id="3" name="TextBox 2">
            <a:extLst>
              <a:ext uri="{FF2B5EF4-FFF2-40B4-BE49-F238E27FC236}">
                <a16:creationId xmlns:a16="http://schemas.microsoft.com/office/drawing/2014/main" id="{5BC37792-4D4B-4ED3-B385-A136B4946A27}"/>
              </a:ext>
            </a:extLst>
          </p:cNvPr>
          <p:cNvSpPr txBox="1"/>
          <p:nvPr/>
        </p:nvSpPr>
        <p:spPr>
          <a:xfrm>
            <a:off x="696686" y="1429442"/>
            <a:ext cx="6973356" cy="954107"/>
          </a:xfrm>
          <a:prstGeom prst="rect">
            <a:avLst/>
          </a:prstGeom>
          <a:noFill/>
        </p:spPr>
        <p:txBody>
          <a:bodyPr wrap="square" rtlCol="0">
            <a:spAutoFit/>
          </a:bodyPr>
          <a:lstStyle/>
          <a:p>
            <a:pPr algn="just"/>
            <a:r>
              <a:rPr lang="en-US" dirty="0">
                <a:latin typeface="Century Gothic" panose="020B0502020202020204" pitchFamily="34" charset="0"/>
              </a:rPr>
              <a:t>Interims are brought into an organization on a temporary basis to help out with specific project needs or to fill a temporary skills shortage. A career as an interim can offer you more flexibility as well as exposure to a wide variety of companies and projects.</a:t>
            </a:r>
            <a:endParaRPr lang="en-IN" dirty="0">
              <a:latin typeface="Century Gothic" panose="020B0502020202020204" pitchFamily="34" charset="0"/>
            </a:endParaRPr>
          </a:p>
        </p:txBody>
      </p:sp>
      <p:sp>
        <p:nvSpPr>
          <p:cNvPr id="4" name="TextBox 3">
            <a:extLst>
              <a:ext uri="{FF2B5EF4-FFF2-40B4-BE49-F238E27FC236}">
                <a16:creationId xmlns:a16="http://schemas.microsoft.com/office/drawing/2014/main" id="{4426605B-9F76-43B2-953F-51730A72E346}"/>
              </a:ext>
            </a:extLst>
          </p:cNvPr>
          <p:cNvSpPr txBox="1"/>
          <p:nvPr/>
        </p:nvSpPr>
        <p:spPr>
          <a:xfrm>
            <a:off x="696686" y="2679909"/>
            <a:ext cx="2926795" cy="1169551"/>
          </a:xfrm>
          <a:prstGeom prst="rect">
            <a:avLst/>
          </a:prstGeom>
          <a:noFill/>
        </p:spPr>
        <p:txBody>
          <a:bodyPr wrap="square" rtlCol="0">
            <a:spAutoFit/>
          </a:bodyPr>
          <a:lstStyle/>
          <a:p>
            <a:pPr algn="just"/>
            <a:r>
              <a:rPr lang="en-US" dirty="0">
                <a:latin typeface="Century Gothic" panose="020B0502020202020204" pitchFamily="34" charset="0"/>
              </a:rPr>
              <a:t>Good interim candidates are highly skilled professionals that can come in on short notice and pick up a project right where it was left off.</a:t>
            </a:r>
            <a:endParaRPr lang="en-IN" dirty="0">
              <a:latin typeface="Century Gothic" panose="020B0502020202020204" pitchFamily="34" charset="0"/>
            </a:endParaRPr>
          </a:p>
        </p:txBody>
      </p:sp>
      <p:pic>
        <p:nvPicPr>
          <p:cNvPr id="6" name="Picture 5">
            <a:extLst>
              <a:ext uri="{FF2B5EF4-FFF2-40B4-BE49-F238E27FC236}">
                <a16:creationId xmlns:a16="http://schemas.microsoft.com/office/drawing/2014/main" id="{4D7E832E-E6DD-44FF-8861-61753258D129}"/>
              </a:ext>
            </a:extLst>
          </p:cNvPr>
          <p:cNvPicPr>
            <a:picLocks noChangeAspect="1"/>
          </p:cNvPicPr>
          <p:nvPr/>
        </p:nvPicPr>
        <p:blipFill>
          <a:blip r:embed="rId3"/>
          <a:stretch>
            <a:fillRect/>
          </a:stretch>
        </p:blipFill>
        <p:spPr>
          <a:xfrm>
            <a:off x="3757682" y="2316071"/>
            <a:ext cx="4771786" cy="2685833"/>
          </a:xfrm>
          <a:prstGeom prst="rect">
            <a:avLst/>
          </a:prstGeom>
        </p:spPr>
      </p:pic>
    </p:spTree>
    <p:extLst>
      <p:ext uri="{BB962C8B-B14F-4D97-AF65-F5344CB8AC3E}">
        <p14:creationId xmlns:p14="http://schemas.microsoft.com/office/powerpoint/2010/main" val="25409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6" name="TextBox 5">
            <a:extLst>
              <a:ext uri="{FF2B5EF4-FFF2-40B4-BE49-F238E27FC236}">
                <a16:creationId xmlns:a16="http://schemas.microsoft.com/office/drawing/2014/main" id="{565D314C-3857-4D93-A892-8A093309173A}"/>
              </a:ext>
            </a:extLst>
          </p:cNvPr>
          <p:cNvSpPr txBox="1"/>
          <p:nvPr/>
        </p:nvSpPr>
        <p:spPr>
          <a:xfrm>
            <a:off x="696685" y="964984"/>
            <a:ext cx="4383314" cy="400110"/>
          </a:xfrm>
          <a:prstGeom prst="rect">
            <a:avLst/>
          </a:prstGeom>
          <a:noFill/>
        </p:spPr>
        <p:txBody>
          <a:bodyPr wrap="square" rtlCol="0">
            <a:spAutoFit/>
          </a:bodyPr>
          <a:lstStyle/>
          <a:p>
            <a:r>
              <a:rPr lang="en-IN" sz="2000" b="1" dirty="0">
                <a:solidFill>
                  <a:schemeClr val="accent3"/>
                </a:solidFill>
                <a:latin typeface="Trajan Pro" panose="02020502050506020301" pitchFamily="18" charset="0"/>
              </a:rPr>
              <a:t>Permanent Hire</a:t>
            </a:r>
          </a:p>
        </p:txBody>
      </p:sp>
      <p:sp>
        <p:nvSpPr>
          <p:cNvPr id="7" name="TextBox 6">
            <a:extLst>
              <a:ext uri="{FF2B5EF4-FFF2-40B4-BE49-F238E27FC236}">
                <a16:creationId xmlns:a16="http://schemas.microsoft.com/office/drawing/2014/main" id="{3F0038C0-3B80-4517-876E-C2CEA2139D47}"/>
              </a:ext>
            </a:extLst>
          </p:cNvPr>
          <p:cNvSpPr txBox="1"/>
          <p:nvPr/>
        </p:nvSpPr>
        <p:spPr>
          <a:xfrm>
            <a:off x="696685" y="1582982"/>
            <a:ext cx="3240694" cy="1815882"/>
          </a:xfrm>
          <a:prstGeom prst="rect">
            <a:avLst/>
          </a:prstGeom>
          <a:noFill/>
        </p:spPr>
        <p:txBody>
          <a:bodyPr wrap="square" rtlCol="0">
            <a:spAutoFit/>
          </a:bodyPr>
          <a:lstStyle/>
          <a:p>
            <a:pPr algn="just"/>
            <a:r>
              <a:rPr lang="en-US" dirty="0">
                <a:latin typeface="Century Gothic" panose="020B0502020202020204" pitchFamily="34" charset="0"/>
              </a:rPr>
              <a:t>Our consultants undertake headhunting activities on a daily basis to identify </a:t>
            </a:r>
            <a:r>
              <a:rPr lang="en-US" b="1" dirty="0">
                <a:latin typeface="Century Gothic" panose="020B0502020202020204" pitchFamily="34" charset="0"/>
              </a:rPr>
              <a:t>skilled</a:t>
            </a:r>
            <a:r>
              <a:rPr lang="en-US" dirty="0">
                <a:latin typeface="Century Gothic" panose="020B0502020202020204" pitchFamily="34" charset="0"/>
              </a:rPr>
              <a:t>, </a:t>
            </a:r>
            <a:r>
              <a:rPr lang="en-US" b="1" dirty="0">
                <a:latin typeface="Century Gothic" panose="020B0502020202020204" pitchFamily="34" charset="0"/>
              </a:rPr>
              <a:t>hard-to-find</a:t>
            </a:r>
            <a:r>
              <a:rPr lang="en-US" dirty="0">
                <a:latin typeface="Century Gothic" panose="020B0502020202020204" pitchFamily="34" charset="0"/>
              </a:rPr>
              <a:t> candidates, and this proactive search methodology ensures we continuously develop and engage our network of life sciences professionals.</a:t>
            </a:r>
            <a:endParaRPr lang="en-IN" dirty="0">
              <a:latin typeface="Century Gothic" panose="020B0502020202020204" pitchFamily="34" charset="0"/>
            </a:endParaRPr>
          </a:p>
        </p:txBody>
      </p:sp>
      <p:pic>
        <p:nvPicPr>
          <p:cNvPr id="5" name="Picture 4">
            <a:extLst>
              <a:ext uri="{FF2B5EF4-FFF2-40B4-BE49-F238E27FC236}">
                <a16:creationId xmlns:a16="http://schemas.microsoft.com/office/drawing/2014/main" id="{3D900A40-CE40-445E-A6FB-A566707D481B}"/>
              </a:ext>
            </a:extLst>
          </p:cNvPr>
          <p:cNvPicPr>
            <a:picLocks noChangeAspect="1"/>
          </p:cNvPicPr>
          <p:nvPr/>
        </p:nvPicPr>
        <p:blipFill>
          <a:blip r:embed="rId3"/>
          <a:stretch>
            <a:fillRect/>
          </a:stretch>
        </p:blipFill>
        <p:spPr>
          <a:xfrm>
            <a:off x="4420395" y="859809"/>
            <a:ext cx="4091096" cy="3569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1974</TotalTime>
  <Words>1365</Words>
  <Application>Microsoft Office PowerPoint</Application>
  <PresentationFormat>On-screen Show (16:9)</PresentationFormat>
  <Paragraphs>149</Paragraphs>
  <Slides>33</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33</vt:i4>
      </vt:variant>
    </vt:vector>
  </HeadingPairs>
  <TitlesOfParts>
    <vt:vector size="50" baseType="lpstr">
      <vt:lpstr>Montserrat Medium</vt:lpstr>
      <vt:lpstr>Century Gothic</vt:lpstr>
      <vt:lpstr>Aharoni</vt:lpstr>
      <vt:lpstr>Oswald SemiBold</vt:lpstr>
      <vt:lpstr>Matura MT Script Capitals</vt:lpstr>
      <vt:lpstr>Trajan Pro</vt:lpstr>
      <vt:lpstr>Bahnschrift SemiLight</vt:lpstr>
      <vt:lpstr>Calibri</vt:lpstr>
      <vt:lpstr>Oswald Medium</vt:lpstr>
      <vt:lpstr>Amatic SC</vt:lpstr>
      <vt:lpstr>Montserrat</vt:lpstr>
      <vt:lpstr>Bahnschrift Light</vt:lpstr>
      <vt:lpstr>Roboto</vt:lpstr>
      <vt:lpstr>Times New Roman</vt:lpstr>
      <vt:lpstr>Fjalla One</vt:lpstr>
      <vt:lpstr>Arial</vt:lpstr>
      <vt:lpstr>PR Consulting by Slidesgo</vt:lpstr>
      <vt:lpstr> The Maverick’s  Choice</vt:lpstr>
      <vt:lpstr>PowerPoint Presentation</vt:lpstr>
      <vt:lpstr>Who..  we are !</vt:lpstr>
      <vt:lpstr>PowerPoint Presentation</vt:lpstr>
      <vt:lpstr>What.. we deliver</vt:lpstr>
      <vt:lpstr>PowerPoint Presentation</vt:lpstr>
      <vt:lpstr>Our Core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deliver….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Scalable</vt:lpstr>
      <vt:lpstr>Scalability at  it’s best ...</vt:lpstr>
      <vt:lpstr>PowerPoint Presentation</vt:lpstr>
      <vt:lpstr>Application Tracking</vt:lpstr>
      <vt:lpstr>Learning Community</vt:lpstr>
      <vt:lpstr>PowerPoint Presentation</vt:lpstr>
      <vt:lpstr>40+ years</vt:lpstr>
      <vt:lpstr>“98% of employers are satisfied with quality of candidate put forward by MVC. “</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 CONSULTING</dc:title>
  <dc:creator>Krish Uppuluri</dc:creator>
  <cp:lastModifiedBy>Krish Santhosh</cp:lastModifiedBy>
  <cp:revision>115</cp:revision>
  <dcterms:modified xsi:type="dcterms:W3CDTF">2021-11-10T09:57:49Z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